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57" d="100"/>
          <a:sy n="57" d="100"/>
        </p:scale>
        <p:origin x="3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6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2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1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5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9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4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1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0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3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9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F86F75-2F87-4170-B209-D12EB4CD9438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7FC629-CDD7-4ABA-8B83-6CB2DD824C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254C4615-2BF0-3777-90A6-F82256F1A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533" y="1152878"/>
            <a:ext cx="6163734" cy="9886243"/>
          </a:xfrm>
        </p:spPr>
        <p:txBody>
          <a:bodyPr>
            <a:noAutofit/>
          </a:bodyPr>
          <a:lstStyle/>
          <a:p>
            <a:r>
              <a:rPr lang="es-ES" sz="4400" b="1" dirty="0"/>
              <a:t>ESTE ES UN REGISTRO VIEJO, SE HA SUBIDO ESTA NOTIFICACIÓN PARA COMPLETAR LOS DOCUMENTOS FALTANTES Y MANTENER EL REGISTRO EN EL PORTAL DE KNG. </a:t>
            </a:r>
          </a:p>
          <a:p>
            <a:endParaRPr lang="es-ES" sz="4000" b="1" dirty="0"/>
          </a:p>
          <a:p>
            <a:r>
              <a:rPr lang="es-ES" sz="4000" b="1" dirty="0">
                <a:highlight>
                  <a:srgbClr val="FFFF00"/>
                </a:highlight>
              </a:rPr>
              <a:t>SI DESEAN MAS INFORMACIÓN SOBRE ESTE CLIENTE Y ESTE DOCUMENTOP, CONSULTE A KNG ADMIN.</a:t>
            </a:r>
            <a:endParaRPr lang="en-US" sz="4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43069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42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Miguel Romero</dc:creator>
  <cp:lastModifiedBy>Miguel Romero</cp:lastModifiedBy>
  <cp:revision>1</cp:revision>
  <dcterms:created xsi:type="dcterms:W3CDTF">2024-08-03T16:47:38Z</dcterms:created>
  <dcterms:modified xsi:type="dcterms:W3CDTF">2024-08-03T16:50:14Z</dcterms:modified>
</cp:coreProperties>
</file>