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906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666" y="-2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020B9-1744-2EF8-E1FE-278D2BC44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6F82DB-C7FF-65D9-36C5-0C81F5592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C9CB5A-6C54-5E0D-88AF-D86E250A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AC565-3BE6-7EB6-E709-7790E14F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905768-C1DF-1CDB-0BC8-1B8D1CE0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897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46DAF-D4F6-CF42-5279-D9E7A9D5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5645C-6C72-9ACC-F0BF-2B7F62594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083D45-E1EC-61A9-4768-C1F335D0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44C768-1B72-EB19-F84C-75A217A7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CE8643-E67C-A4B4-01E7-5EA6D7A6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65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B2BA7E-B563-F44B-2572-B45ED2C84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1925F5-21D3-331F-FB6B-0AE7D8D16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61F54B-2852-720E-E377-34BD2954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9AE964-5B8E-4404-FF8E-61C5C313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0054A-CF5A-1F68-FD14-FDB14516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57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9818A-9AF4-19E6-3D2B-721A1522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C1AA6A-7AA4-096A-2F1B-1A99F67E0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BC560-34C9-6F66-0C29-59406351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28BC82-7609-37C0-075C-C676C560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FC49-EC44-ACE1-CA88-3CA21A71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015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F72D9-932D-F17A-0FE1-2D6CD3A6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E233A6-D593-63A3-7AB6-F1570604B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E2AC7-C67C-49B8-4A39-4ECE30CF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6FD47-86BA-9219-AB31-A5F61BE0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97E900-22C0-1108-D962-5BF8DA9B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503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50C15-9F48-13D8-01B8-B62B5910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32213-7C51-783A-7860-F3D51C67B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9FEB83-ABF8-0B25-A7EE-BBFA6D29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05AB58-D1F2-CEA7-A6D6-D5967887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CF15BD-061F-89ED-F4D5-A6C2AAA5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5EE6E2-EE9F-FEB9-F2AF-0E31F55F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8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DB7D5-4117-5049-1165-B26565E0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EBAF45-293F-28E8-1C95-762D4B7E6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F41C68-DE67-17BA-AD6C-49967B8BE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BABB99-A7B2-D3A6-FB7C-65BF1C492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87F652-575A-FCD4-B184-13E03FAFA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9F5983-C943-B7AC-565D-7CC5DD40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F4C72-0F33-71EB-FD81-0A377477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4C8F30-AEBF-9B98-F63F-2259FA38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486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C09C3-3D1A-2AA2-1E14-0E95CD74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64DD49-6821-93D8-CD3A-1A84997B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2E8886-2521-AE2B-F2B2-5E55B907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59301C-8BEA-B14E-3163-6A48B355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78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621ADD-AFFD-50C7-87D6-92A41E88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5C1F74-E2AD-313E-E17E-F6ED9C0B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C0EC15-2D6B-CDA8-7DC0-E33C5AA5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423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37E8D-FC9A-57B0-3724-B1B0CC0E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5F670-0472-60FA-E934-5452642C6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CDD80E-CB8E-D51D-7EC2-297A98A47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1B2F6D-2963-B178-C034-3BA2BA39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BB3ECD-263A-CFF7-0F18-2261E7DF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C855FF-B445-3EE4-1E6A-D99A29D8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8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3682B-A6CF-7549-1F56-404C17BA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32F190-596D-1DE2-8562-F44458AC9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ACA074-B82C-A8A1-46FA-5228E338D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F17873-F405-1C6A-AF50-DE991DB4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5AF12-68C0-BC25-E8CF-1D321D90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B93784-9D13-76E1-D29C-265B30CC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72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4F1A3F-A0CC-BE08-0777-6563334A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AF64C-0E08-8218-84F3-D5F7E8021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E1A58-C7BB-6E7B-4461-87599217B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CE64-2233-4CDD-B417-16BA68D9154D}" type="datetimeFigureOut">
              <a:rPr lang="es-CL" smtClean="0"/>
              <a:t>02-04-2024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CC195-4B27-344E-E01D-D74FD9B58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63A96-6453-51B7-4BC9-1757F47FA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2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4DCF6F-4808-7645-EF0F-4F0650D5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7" y="7706652"/>
            <a:ext cx="4032742" cy="2238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7BE4A0-8041-3068-AF7A-470B39B9F17E}"/>
              </a:ext>
            </a:extLst>
          </p:cNvPr>
          <p:cNvSpPr txBox="1"/>
          <p:nvPr/>
        </p:nvSpPr>
        <p:spPr>
          <a:xfrm>
            <a:off x="1130552" y="8399681"/>
            <a:ext cx="3212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Las Condes, Santiago de Chile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24510B-9FC4-D65C-3E40-2A73F3DE93DC}"/>
              </a:ext>
            </a:extLst>
          </p:cNvPr>
          <p:cNvSpPr txBox="1"/>
          <p:nvPr/>
        </p:nvSpPr>
        <p:spPr>
          <a:xfrm>
            <a:off x="427635" y="8835161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María Francisca Arancibia Cortés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05AC09-9D65-44AA-6E64-8245941AA65F}"/>
              </a:ext>
            </a:extLst>
          </p:cNvPr>
          <p:cNvSpPr txBox="1"/>
          <p:nvPr/>
        </p:nvSpPr>
        <p:spPr>
          <a:xfrm>
            <a:off x="427635" y="9323542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02-04-2024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1162AD4-4780-714C-67A9-124065FD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98" y="9065993"/>
            <a:ext cx="516835" cy="327798"/>
          </a:xfrm>
          <a:prstGeom prst="rect">
            <a:avLst/>
          </a:prstGeom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CDD5C3D4-3186-B656-5302-2ADC83587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4" y="2131255"/>
            <a:ext cx="6580072" cy="54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4DCF6F-4808-7645-EF0F-4F0650D5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7" y="7706652"/>
            <a:ext cx="4032742" cy="2238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7BE4A0-8041-3068-AF7A-470B39B9F17E}"/>
              </a:ext>
            </a:extLst>
          </p:cNvPr>
          <p:cNvSpPr txBox="1"/>
          <p:nvPr/>
        </p:nvSpPr>
        <p:spPr>
          <a:xfrm>
            <a:off x="1130552" y="8399681"/>
            <a:ext cx="3212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Las Condes, Santiago de Chile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24510B-9FC4-D65C-3E40-2A73F3DE93DC}"/>
              </a:ext>
            </a:extLst>
          </p:cNvPr>
          <p:cNvSpPr txBox="1"/>
          <p:nvPr/>
        </p:nvSpPr>
        <p:spPr>
          <a:xfrm>
            <a:off x="427635" y="8835161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María Francisca Arancibia Cortés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05AC09-9D65-44AA-6E64-8245941AA65F}"/>
              </a:ext>
            </a:extLst>
          </p:cNvPr>
          <p:cNvSpPr txBox="1"/>
          <p:nvPr/>
        </p:nvSpPr>
        <p:spPr>
          <a:xfrm>
            <a:off x="427635" y="9323542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02-04-2024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1162AD4-4780-714C-67A9-124065FD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98" y="9065993"/>
            <a:ext cx="516835" cy="327798"/>
          </a:xfrm>
          <a:prstGeom prst="rect">
            <a:avLst/>
          </a:prstGeom>
        </p:spPr>
      </p:pic>
      <p:pic>
        <p:nvPicPr>
          <p:cNvPr id="7" name="Imagen 6" descr="Texto, Tabla, Carta&#10;&#10;Descripción generada automáticamente">
            <a:extLst>
              <a:ext uri="{FF2B5EF4-FFF2-40B4-BE49-F238E27FC236}">
                <a16:creationId xmlns:a16="http://schemas.microsoft.com/office/drawing/2014/main" id="{DEBDAA43-1594-C5EB-A61B-59DF33D0A3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3"/>
          <a:stretch/>
        </p:blipFill>
        <p:spPr>
          <a:xfrm>
            <a:off x="0" y="840007"/>
            <a:ext cx="6228027" cy="62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3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C41456-26D2-46FD-F9D3-17D05C781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" y="7761656"/>
            <a:ext cx="3898900" cy="204251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EE7A7F-126D-E669-50F8-3DA0732B67D6}"/>
              </a:ext>
            </a:extLst>
          </p:cNvPr>
          <p:cNvSpPr txBox="1"/>
          <p:nvPr/>
        </p:nvSpPr>
        <p:spPr>
          <a:xfrm>
            <a:off x="1149309" y="8667497"/>
            <a:ext cx="3212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Las Condes, Santiago de Chile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D7C5FD-D380-F843-8B28-DB06F3997FAF}"/>
              </a:ext>
            </a:extLst>
          </p:cNvPr>
          <p:cNvSpPr txBox="1"/>
          <p:nvPr/>
        </p:nvSpPr>
        <p:spPr>
          <a:xfrm>
            <a:off x="516731" y="9128221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María Francisca Arancibia Cortés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263DB8-6B67-3AE3-9508-D8B8A3BA9DAE}"/>
              </a:ext>
            </a:extLst>
          </p:cNvPr>
          <p:cNvSpPr txBox="1"/>
          <p:nvPr/>
        </p:nvSpPr>
        <p:spPr>
          <a:xfrm>
            <a:off x="444313" y="9546191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02-04-2024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592951-98CB-7961-9650-9C64384C1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42" y="9270165"/>
            <a:ext cx="516835" cy="327798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51AEDC5-AE01-2126-2D6E-3DA1522102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t="29882" r="17778" b="7458"/>
          <a:stretch/>
        </p:blipFill>
        <p:spPr>
          <a:xfrm>
            <a:off x="1561722" y="1272540"/>
            <a:ext cx="4240058" cy="58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8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</Words>
  <Application>Microsoft Office PowerPoint</Application>
  <PresentationFormat>A4 (210 x 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MARTIN OLIVARES GUAJARDO</dc:creator>
  <cp:lastModifiedBy>María Francisca Arancibia Cortés</cp:lastModifiedBy>
  <cp:revision>5</cp:revision>
  <dcterms:created xsi:type="dcterms:W3CDTF">2023-01-17T15:20:43Z</dcterms:created>
  <dcterms:modified xsi:type="dcterms:W3CDTF">2024-04-02T16:36:53Z</dcterms:modified>
</cp:coreProperties>
</file>