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</p:sldIdLst>
  <p:sldSz cy="5143500" cx="9144000"/>
  <p:notesSz cx="6858000" cy="9144000"/>
  <p:embeddedFontLst>
    <p:embeddedFont>
      <p:font typeface="Raleway"/>
      <p:regular r:id="rId31"/>
      <p:bold r:id="rId32"/>
      <p:italic r:id="rId33"/>
      <p:boldItalic r:id="rId34"/>
    </p:embeddedFont>
    <p:embeddedFont>
      <p:font typeface="Lato"/>
      <p:regular r:id="rId35"/>
      <p:bold r:id="rId36"/>
      <p:italic r:id="rId37"/>
      <p:boldItalic r:id="rId38"/>
    </p:embeddedFont>
    <p:embeddedFont>
      <p:font typeface="Exo Black"/>
      <p:bold r:id="rId39"/>
      <p:boldItalic r:id="rId40"/>
    </p:embeddedFont>
    <p:embeddedFont>
      <p:font typeface="Helvetica Neue"/>
      <p:regular r:id="rId41"/>
      <p:bold r:id="rId42"/>
      <p:italic r:id="rId43"/>
      <p:boldItalic r:id="rId44"/>
    </p:embeddedFont>
    <p:embeddedFont>
      <p:font typeface="Exo"/>
      <p:regular r:id="rId45"/>
      <p:bold r:id="rId46"/>
      <p:italic r:id="rId47"/>
      <p:boldItalic r:id="rId48"/>
    </p:embeddedFont>
    <p:embeddedFont>
      <p:font typeface="Source Sans Pro"/>
      <p:regular r:id="rId49"/>
      <p:bold r:id="rId50"/>
      <p:italic r:id="rId51"/>
      <p:boldItalic r:id="rId5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53" roundtripDataSignature="AMtx7mjA3pGW1UTfcUBBXaV3Nr4M4tl/V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B8D7D3C4-880A-439E-91DE-C87EAD3031E0}">
  <a:tblStyle styleId="{B8D7D3C4-880A-439E-91DE-C87EAD3031E0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 b="off" i="off"/>
    </a:band1H>
    <a:band2H>
      <a:tcTxStyle b="off" i="off"/>
      <a:tcStyle>
        <a:fill>
          <a:solidFill>
            <a:srgbClr val="FFFFFF"/>
          </a:solidFill>
        </a:fill>
      </a:tcStyle>
    </a:band2H>
    <a:band1V>
      <a:tcTxStyle b="off" i="off"/>
    </a:band1V>
    <a:band2V>
      <a:tcTxStyle b="off" i="off"/>
    </a:band2V>
    <a:lastCol>
      <a:tcTxStyle b="off" i="off"/>
    </a:lastCol>
    <a:firstCo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FFFFFF">
              <a:alpha val="0"/>
            </a:srgbClr>
          </a:solidFill>
        </a:fill>
      </a:tcStyle>
    </a:firstCol>
    <a:lastRow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FFFFFF">
              <a:alpha val="0"/>
            </a:srgbClr>
          </a:solidFill>
        </a:fill>
      </a:tcStyle>
    </a:lastRow>
    <a:seCell>
      <a:tcTxStyle b="off" i="off"/>
    </a:seCell>
    <a:swCell>
      <a:tcTxStyle b="off" i="off"/>
    </a:swCell>
    <a:firstRow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FFFFFF">
              <a:alpha val="0"/>
            </a:srgbClr>
          </a:solidFill>
        </a:fill>
      </a:tcStyle>
    </a:firstRow>
    <a:neCell>
      <a:tcTxStyle b="off" i="off"/>
    </a:neCell>
    <a:nwCell>
      <a:tcTxStyle b="off" i="off"/>
    </a:nwCell>
  </a:tblStyle>
</a:tblStyleLst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ExoBlack-boldItalic.fntdata"/><Relationship Id="rId42" Type="http://schemas.openxmlformats.org/officeDocument/2006/relationships/font" Target="fonts/HelveticaNeue-bold.fntdata"/><Relationship Id="rId41" Type="http://schemas.openxmlformats.org/officeDocument/2006/relationships/font" Target="fonts/HelveticaNeue-regular.fntdata"/><Relationship Id="rId44" Type="http://schemas.openxmlformats.org/officeDocument/2006/relationships/font" Target="fonts/HelveticaNeue-boldItalic.fntdata"/><Relationship Id="rId43" Type="http://schemas.openxmlformats.org/officeDocument/2006/relationships/font" Target="fonts/HelveticaNeue-italic.fntdata"/><Relationship Id="rId46" Type="http://schemas.openxmlformats.org/officeDocument/2006/relationships/font" Target="fonts/Exo-bold.fntdata"/><Relationship Id="rId45" Type="http://schemas.openxmlformats.org/officeDocument/2006/relationships/font" Target="fonts/Exo-regular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font" Target="fonts/Exo-boldItalic.fntdata"/><Relationship Id="rId47" Type="http://schemas.openxmlformats.org/officeDocument/2006/relationships/font" Target="fonts/Exo-italic.fntdata"/><Relationship Id="rId49" Type="http://schemas.openxmlformats.org/officeDocument/2006/relationships/font" Target="fonts/SourceSansPro-regular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Raleway-regular.fntdata"/><Relationship Id="rId30" Type="http://schemas.openxmlformats.org/officeDocument/2006/relationships/slide" Target="slides/slide25.xml"/><Relationship Id="rId33" Type="http://schemas.openxmlformats.org/officeDocument/2006/relationships/font" Target="fonts/Raleway-italic.fntdata"/><Relationship Id="rId32" Type="http://schemas.openxmlformats.org/officeDocument/2006/relationships/font" Target="fonts/Raleway-bold.fntdata"/><Relationship Id="rId35" Type="http://schemas.openxmlformats.org/officeDocument/2006/relationships/font" Target="fonts/Lato-regular.fntdata"/><Relationship Id="rId34" Type="http://schemas.openxmlformats.org/officeDocument/2006/relationships/font" Target="fonts/Raleway-boldItalic.fntdata"/><Relationship Id="rId37" Type="http://schemas.openxmlformats.org/officeDocument/2006/relationships/font" Target="fonts/Lato-italic.fntdata"/><Relationship Id="rId36" Type="http://schemas.openxmlformats.org/officeDocument/2006/relationships/font" Target="fonts/Lato-bold.fntdata"/><Relationship Id="rId39" Type="http://schemas.openxmlformats.org/officeDocument/2006/relationships/font" Target="fonts/ExoBlack-bold.fntdata"/><Relationship Id="rId38" Type="http://schemas.openxmlformats.org/officeDocument/2006/relationships/font" Target="fonts/Lato-boldItalic.fntdata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font" Target="fonts/SourceSansPro-italic.fntdata"/><Relationship Id="rId50" Type="http://schemas.openxmlformats.org/officeDocument/2006/relationships/font" Target="fonts/SourceSansPro-bold.fntdata"/><Relationship Id="rId53" Type="http://customschemas.google.com/relationships/presentationmetadata" Target="metadata"/><Relationship Id="rId52" Type="http://schemas.openxmlformats.org/officeDocument/2006/relationships/font" Target="fonts/SourceSansPro-boldItalic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6" name="Google Shape;76;p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89" name="Google Shape;189;p1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1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000">
                <a:highlight>
                  <a:srgbClr val="FFFFFF"/>
                </a:highlight>
              </a:rPr>
              <a:t>442 454 1630 LISTO</a:t>
            </a:r>
            <a:endParaRPr/>
          </a:p>
        </p:txBody>
      </p:sp>
      <p:sp>
        <p:nvSpPr>
          <p:cNvPr id="202" name="Google Shape;202;p1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1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15" name="Google Shape;215;p1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000">
                <a:highlight>
                  <a:srgbClr val="FFFFFF"/>
                </a:highlight>
              </a:rPr>
              <a:t>442 454 1630</a:t>
            </a:r>
            <a:endParaRPr/>
          </a:p>
        </p:txBody>
      </p:sp>
      <p:sp>
        <p:nvSpPr>
          <p:cNvPr id="228" name="Google Shape;228;p1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41" name="Google Shape;241;p1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1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000">
                <a:highlight>
                  <a:srgbClr val="FFFFFF"/>
                </a:highlight>
              </a:rPr>
              <a:t>442 454 1630 LISTO</a:t>
            </a:r>
            <a:endParaRPr/>
          </a:p>
        </p:txBody>
      </p:sp>
      <p:sp>
        <p:nvSpPr>
          <p:cNvPr id="254" name="Google Shape;254;p1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1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67" name="Google Shape;267;p1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1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000">
                <a:highlight>
                  <a:srgbClr val="FFFFFF"/>
                </a:highlight>
              </a:rPr>
              <a:t>442 454 1630 LISTO</a:t>
            </a:r>
            <a:endParaRPr/>
          </a:p>
        </p:txBody>
      </p:sp>
      <p:sp>
        <p:nvSpPr>
          <p:cNvPr id="280" name="Google Shape;280;p1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1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93" name="Google Shape;293;p1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1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000">
                <a:highlight>
                  <a:srgbClr val="FFFFFF"/>
                </a:highlight>
              </a:rPr>
              <a:t>442 454 1630 LISTO</a:t>
            </a:r>
            <a:endParaRPr/>
          </a:p>
        </p:txBody>
      </p:sp>
      <p:sp>
        <p:nvSpPr>
          <p:cNvPr id="306" name="Google Shape;306;p1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5" name="Google Shape;85;p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2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19" name="Google Shape;319;p2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2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000">
                <a:highlight>
                  <a:srgbClr val="FFFFFF"/>
                </a:highlight>
              </a:rPr>
              <a:t>442 454 1630 LISTO</a:t>
            </a:r>
            <a:endParaRPr/>
          </a:p>
        </p:txBody>
      </p:sp>
      <p:sp>
        <p:nvSpPr>
          <p:cNvPr id="332" name="Google Shape;332;p2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2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Listo</a:t>
            </a:r>
            <a:endParaRPr/>
          </a:p>
        </p:txBody>
      </p:sp>
      <p:sp>
        <p:nvSpPr>
          <p:cNvPr id="345" name="Google Shape;345;p2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2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000">
                <a:highlight>
                  <a:srgbClr val="FFFFFF"/>
                </a:highlight>
              </a:rPr>
              <a:t>442 454 1630</a:t>
            </a:r>
            <a:endParaRPr/>
          </a:p>
        </p:txBody>
      </p:sp>
      <p:sp>
        <p:nvSpPr>
          <p:cNvPr id="358" name="Google Shape;358;p2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2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71" name="Google Shape;371;p2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2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000">
                <a:highlight>
                  <a:srgbClr val="FFFFFF"/>
                </a:highlight>
              </a:rPr>
              <a:t>442 454 1630 LISTO</a:t>
            </a:r>
            <a:endParaRPr/>
          </a:p>
        </p:txBody>
      </p:sp>
      <p:sp>
        <p:nvSpPr>
          <p:cNvPr id="384" name="Google Shape;384;p2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000">
                <a:highlight>
                  <a:srgbClr val="FFFFFF"/>
                </a:highlight>
              </a:rPr>
              <a:t>442 454 1630</a:t>
            </a:r>
            <a:endParaRPr/>
          </a:p>
        </p:txBody>
      </p:sp>
      <p:sp>
        <p:nvSpPr>
          <p:cNvPr id="98" name="Google Shape;98;p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1" name="Google Shape;111;p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000">
                <a:highlight>
                  <a:srgbClr val="FFFFFF"/>
                </a:highlight>
              </a:rPr>
              <a:t>442 454 1630</a:t>
            </a:r>
            <a:endParaRPr/>
          </a:p>
        </p:txBody>
      </p:sp>
      <p:sp>
        <p:nvSpPr>
          <p:cNvPr id="124" name="Google Shape;124;p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37" name="Google Shape;137;p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000">
                <a:highlight>
                  <a:srgbClr val="FFFFFF"/>
                </a:highlight>
              </a:rPr>
              <a:t>442 454 1630</a:t>
            </a:r>
            <a:endParaRPr/>
          </a:p>
        </p:txBody>
      </p:sp>
      <p:sp>
        <p:nvSpPr>
          <p:cNvPr id="150" name="Google Shape;150;p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63" name="Google Shape;163;p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000">
                <a:highlight>
                  <a:srgbClr val="FFFFFF"/>
                </a:highlight>
              </a:rPr>
              <a:t>442 454 1630</a:t>
            </a:r>
            <a:endParaRPr/>
          </a:p>
        </p:txBody>
      </p:sp>
      <p:sp>
        <p:nvSpPr>
          <p:cNvPr id="176" name="Google Shape;176;p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showMasterSp="0" type="tx">
  <p:cSld name="TITLE_AND_BODY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7"/>
          <p:cNvSpPr txBox="1"/>
          <p:nvPr>
            <p:ph idx="12" type="sldNum"/>
          </p:nvPr>
        </p:nvSpPr>
        <p:spPr>
          <a:xfrm>
            <a:off x="8748189" y="4779026"/>
            <a:ext cx="336814" cy="335251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_TITLE_AND_DESCRIPTION" showMasterSp="0">
  <p:cSld name="SECTION_TITLE_AND_DESCRIPTION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36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rgbClr val="E9EDEE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7" name="Google Shape;57;p36"/>
          <p:cNvGrpSpPr/>
          <p:nvPr/>
        </p:nvGrpSpPr>
        <p:grpSpPr>
          <a:xfrm>
            <a:off x="830390" y="1191253"/>
            <a:ext cx="745765" cy="45828"/>
            <a:chOff x="0" y="-1"/>
            <a:chExt cx="745764" cy="45827"/>
          </a:xfrm>
        </p:grpSpPr>
        <p:sp>
          <p:nvSpPr>
            <p:cNvPr id="58" name="Google Shape;58;p36"/>
            <p:cNvSpPr/>
            <p:nvPr/>
          </p:nvSpPr>
          <p:spPr>
            <a:xfrm rot="-5400000">
              <a:off x="536420" y="-163517"/>
              <a:ext cx="45827" cy="37286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" name="Google Shape;59;p36"/>
            <p:cNvSpPr/>
            <p:nvPr/>
          </p:nvSpPr>
          <p:spPr>
            <a:xfrm rot="-5400000">
              <a:off x="165092" y="-165093"/>
              <a:ext cx="45827" cy="376012"/>
            </a:xfrm>
            <a:prstGeom prst="rect">
              <a:avLst/>
            </a:prstGeom>
            <a:solidFill>
              <a:srgbClr val="1A9988"/>
            </a:solidFill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0" name="Google Shape;60;p36"/>
          <p:cNvSpPr txBox="1"/>
          <p:nvPr>
            <p:ph type="title"/>
          </p:nvPr>
        </p:nvSpPr>
        <p:spPr>
          <a:xfrm>
            <a:off x="730000" y="1318650"/>
            <a:ext cx="3300901" cy="168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9pPr>
          </a:lstStyle>
          <a:p/>
        </p:txBody>
      </p:sp>
      <p:sp>
        <p:nvSpPr>
          <p:cNvPr id="61" name="Google Shape;61;p36"/>
          <p:cNvSpPr txBox="1"/>
          <p:nvPr>
            <p:ph idx="1" type="body"/>
          </p:nvPr>
        </p:nvSpPr>
        <p:spPr>
          <a:xfrm>
            <a:off x="724949" y="3161525"/>
            <a:ext cx="3300902" cy="759001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Lato"/>
              <a:buNone/>
              <a:defRPr sz="1600"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Lato"/>
              <a:buNone/>
              <a:defRPr sz="1600"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Lato"/>
              <a:buNone/>
              <a:defRPr sz="1600"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Lato"/>
              <a:buNone/>
              <a:defRPr sz="1600"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Lato"/>
              <a:buNone/>
              <a:defRPr sz="1600"/>
            </a:lvl5pPr>
            <a:lvl6pPr indent="-31115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indent="-31115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indent="-31115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indent="-31115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/>
        </p:txBody>
      </p:sp>
      <p:sp>
        <p:nvSpPr>
          <p:cNvPr id="62" name="Google Shape;62;p36"/>
          <p:cNvSpPr txBox="1"/>
          <p:nvPr>
            <p:ph idx="2" type="body"/>
          </p:nvPr>
        </p:nvSpPr>
        <p:spPr>
          <a:xfrm>
            <a:off x="5174224" y="1352624"/>
            <a:ext cx="3374400" cy="3025502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31115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indent="-31115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indent="-31115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indent="-31115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indent="-31115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indent="-31115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indent="-31115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indent="-31115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/>
        </p:txBody>
      </p:sp>
      <p:sp>
        <p:nvSpPr>
          <p:cNvPr id="63" name="Google Shape;63;p36"/>
          <p:cNvSpPr txBox="1"/>
          <p:nvPr>
            <p:ph idx="12" type="sldNum"/>
          </p:nvPr>
        </p:nvSpPr>
        <p:spPr>
          <a:xfrm>
            <a:off x="8748189" y="4779026"/>
            <a:ext cx="336814" cy="335251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_ONLY" showMasterSp="0">
  <p:cSld name="CAPTION_ONLY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37"/>
          <p:cNvSpPr txBox="1"/>
          <p:nvPr>
            <p:ph idx="1" type="body"/>
          </p:nvPr>
        </p:nvSpPr>
        <p:spPr>
          <a:xfrm>
            <a:off x="724949" y="4372550"/>
            <a:ext cx="7697401" cy="460501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</a:lstStyle>
          <a:p/>
        </p:txBody>
      </p:sp>
      <p:sp>
        <p:nvSpPr>
          <p:cNvPr id="66" name="Google Shape;66;p37"/>
          <p:cNvSpPr txBox="1"/>
          <p:nvPr>
            <p:ph idx="12" type="sldNum"/>
          </p:nvPr>
        </p:nvSpPr>
        <p:spPr>
          <a:xfrm>
            <a:off x="8748189" y="4779026"/>
            <a:ext cx="336814" cy="335251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_NUMBER" showMasterSp="0">
  <p:cSld name="BIG_NUMBER">
    <p:bg>
      <p:bgPr>
        <a:solidFill>
          <a:srgbClr val="1A9988"/>
        </a:solidFill>
      </p:bgPr>
    </p:bg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oogle Shape;68;p38"/>
          <p:cNvGrpSpPr/>
          <p:nvPr/>
        </p:nvGrpSpPr>
        <p:grpSpPr>
          <a:xfrm>
            <a:off x="830390" y="4169129"/>
            <a:ext cx="745765" cy="45828"/>
            <a:chOff x="0" y="-1"/>
            <a:chExt cx="745764" cy="45827"/>
          </a:xfrm>
        </p:grpSpPr>
        <p:sp>
          <p:nvSpPr>
            <p:cNvPr id="69" name="Google Shape;69;p38"/>
            <p:cNvSpPr/>
            <p:nvPr/>
          </p:nvSpPr>
          <p:spPr>
            <a:xfrm rot="-5400000">
              <a:off x="536420" y="-163517"/>
              <a:ext cx="45827" cy="37286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" name="Google Shape;70;p38"/>
            <p:cNvSpPr/>
            <p:nvPr/>
          </p:nvSpPr>
          <p:spPr>
            <a:xfrm rot="-5400000">
              <a:off x="165092" y="-165093"/>
              <a:ext cx="45827" cy="37601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1" name="Google Shape;71;p38"/>
          <p:cNvSpPr txBox="1"/>
          <p:nvPr>
            <p:ph type="title"/>
          </p:nvPr>
        </p:nvSpPr>
        <p:spPr>
          <a:xfrm>
            <a:off x="729450" y="733950"/>
            <a:ext cx="7688400" cy="1244701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0"/>
              <a:buFont typeface="Raleway"/>
              <a:buNone/>
              <a:defRPr sz="800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9pPr>
          </a:lstStyle>
          <a:p/>
        </p:txBody>
      </p:sp>
      <p:sp>
        <p:nvSpPr>
          <p:cNvPr id="72" name="Google Shape;72;p38"/>
          <p:cNvSpPr txBox="1"/>
          <p:nvPr>
            <p:ph idx="1" type="body"/>
          </p:nvPr>
        </p:nvSpPr>
        <p:spPr>
          <a:xfrm>
            <a:off x="729450" y="2272888"/>
            <a:ext cx="7688400" cy="1580401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●"/>
              <a:defRPr>
                <a:solidFill>
                  <a:srgbClr val="FFFFFF"/>
                </a:solidFill>
              </a:defRPr>
            </a:lvl1pPr>
            <a:lvl2pPr indent="-31115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○"/>
              <a:defRPr>
                <a:solidFill>
                  <a:srgbClr val="FFFFFF"/>
                </a:solidFill>
              </a:defRPr>
            </a:lvl2pPr>
            <a:lvl3pPr indent="-31115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■"/>
              <a:defRPr>
                <a:solidFill>
                  <a:srgbClr val="FFFFFF"/>
                </a:solidFill>
              </a:defRPr>
            </a:lvl3pPr>
            <a:lvl4pPr indent="-31115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●"/>
              <a:defRPr>
                <a:solidFill>
                  <a:srgbClr val="FFFFFF"/>
                </a:solidFill>
              </a:defRPr>
            </a:lvl4pPr>
            <a:lvl5pPr indent="-31115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○"/>
              <a:defRPr>
                <a:solidFill>
                  <a:srgbClr val="FFFFFF"/>
                </a:solidFill>
              </a:defRPr>
            </a:lvl5pPr>
            <a:lvl6pPr indent="-31115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indent="-31115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indent="-31115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indent="-31115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/>
        </p:txBody>
      </p:sp>
      <p:sp>
        <p:nvSpPr>
          <p:cNvPr id="73" name="Google Shape;73;p38"/>
          <p:cNvSpPr txBox="1"/>
          <p:nvPr>
            <p:ph idx="12" type="sldNum"/>
          </p:nvPr>
        </p:nvSpPr>
        <p:spPr>
          <a:xfrm>
            <a:off x="8748189" y="4779026"/>
            <a:ext cx="336814" cy="335251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ato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ato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ato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ato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ato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ato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ato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ato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ato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solidFill>
                <a:schemeClr val="accent1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BJECT" showMasterSp="0" type="obj">
  <p:cSld name="OBJECT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8"/>
          <p:cNvSpPr txBox="1"/>
          <p:nvPr>
            <p:ph type="title"/>
          </p:nvPr>
        </p:nvSpPr>
        <p:spPr>
          <a:xfrm>
            <a:off x="1028700" y="514350"/>
            <a:ext cx="7200900" cy="11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Autofit/>
          </a:bodyPr>
          <a:lstStyle>
            <a:lvl1pPr lvl="0" algn="l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4400"/>
              <a:buFont typeface="Source Sans Pro"/>
              <a:buNone/>
              <a:defRPr b="0" sz="4400"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9pPr>
          </a:lstStyle>
          <a:p/>
        </p:txBody>
      </p:sp>
      <p:sp>
        <p:nvSpPr>
          <p:cNvPr id="17" name="Google Shape;17;p28"/>
          <p:cNvSpPr txBox="1"/>
          <p:nvPr>
            <p:ph idx="1" type="body"/>
          </p:nvPr>
        </p:nvSpPr>
        <p:spPr>
          <a:xfrm>
            <a:off x="1028700" y="1714500"/>
            <a:ext cx="7200900" cy="2685901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Autofit/>
          </a:bodyPr>
          <a:lstStyle>
            <a:lvl1pPr indent="-355600" lvl="0" marL="457200" algn="l">
              <a:lnSpc>
                <a:spcPct val="94000"/>
              </a:lnSpc>
              <a:spcBef>
                <a:spcPts val="1000"/>
              </a:spcBef>
              <a:spcAft>
                <a:spcPts val="0"/>
              </a:spcAft>
              <a:buClr>
                <a:srgbClr val="1A1A1A"/>
              </a:buClr>
              <a:buSzPts val="2000"/>
              <a:buChar char="■"/>
              <a:defRPr sz="2000">
                <a:solidFill>
                  <a:srgbClr val="1A1A1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indent="-355600" lvl="1" marL="914400" algn="l">
              <a:lnSpc>
                <a:spcPct val="94000"/>
              </a:lnSpc>
              <a:spcBef>
                <a:spcPts val="1000"/>
              </a:spcBef>
              <a:spcAft>
                <a:spcPts val="0"/>
              </a:spcAft>
              <a:buClr>
                <a:srgbClr val="1A1A1A"/>
              </a:buClr>
              <a:buSzPts val="2000"/>
              <a:buChar char="–"/>
              <a:defRPr sz="2000">
                <a:solidFill>
                  <a:srgbClr val="1A1A1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indent="-355600" lvl="2" marL="1371600" algn="l">
              <a:lnSpc>
                <a:spcPct val="94000"/>
              </a:lnSpc>
              <a:spcBef>
                <a:spcPts val="1000"/>
              </a:spcBef>
              <a:spcAft>
                <a:spcPts val="0"/>
              </a:spcAft>
              <a:buClr>
                <a:srgbClr val="1A1A1A"/>
              </a:buClr>
              <a:buSzPts val="2000"/>
              <a:buChar char="■"/>
              <a:defRPr sz="2000">
                <a:solidFill>
                  <a:srgbClr val="1A1A1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indent="-355600" lvl="3" marL="1828800" algn="l">
              <a:lnSpc>
                <a:spcPct val="94000"/>
              </a:lnSpc>
              <a:spcBef>
                <a:spcPts val="1000"/>
              </a:spcBef>
              <a:spcAft>
                <a:spcPts val="0"/>
              </a:spcAft>
              <a:buClr>
                <a:srgbClr val="1A1A1A"/>
              </a:buClr>
              <a:buSzPts val="2000"/>
              <a:buChar char="–"/>
              <a:defRPr sz="2000">
                <a:solidFill>
                  <a:srgbClr val="1A1A1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indent="-355600" lvl="4" marL="2286000" algn="l">
              <a:lnSpc>
                <a:spcPct val="94000"/>
              </a:lnSpc>
              <a:spcBef>
                <a:spcPts val="1000"/>
              </a:spcBef>
              <a:spcAft>
                <a:spcPts val="0"/>
              </a:spcAft>
              <a:buClr>
                <a:srgbClr val="1A1A1A"/>
              </a:buClr>
              <a:buSzPts val="2000"/>
              <a:buChar char="■"/>
              <a:defRPr sz="2000">
                <a:solidFill>
                  <a:srgbClr val="1A1A1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indent="-31115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indent="-31115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indent="-31115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indent="-31115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/>
        </p:txBody>
      </p:sp>
      <p:sp>
        <p:nvSpPr>
          <p:cNvPr id="18" name="Google Shape;18;p28"/>
          <p:cNvSpPr txBox="1"/>
          <p:nvPr>
            <p:ph idx="12" type="sldNum"/>
          </p:nvPr>
        </p:nvSpPr>
        <p:spPr>
          <a:xfrm>
            <a:off x="8028236" y="4857239"/>
            <a:ext cx="273616" cy="2692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675" lIns="45675" spcFirstLastPara="1" rIns="45675" wrap="square" tIns="456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1A1A1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1A1A1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1A1A1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1A1A1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1A1A1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1A1A1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1A1A1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1A1A1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1A1A1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0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" showMasterSp="0" type="title">
  <p:cSld name="TITLE">
    <p:bg>
      <p:bgPr>
        <a:solidFill>
          <a:srgbClr val="E9EDEE"/>
        </a:solidFill>
      </p:bgPr>
    </p:bg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29"/>
          <p:cNvSpPr/>
          <p:nvPr/>
        </p:nvSpPr>
        <p:spPr>
          <a:xfrm>
            <a:off x="0" y="-1"/>
            <a:ext cx="9144000" cy="48780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" name="Google Shape;21;p29"/>
          <p:cNvGrpSpPr/>
          <p:nvPr/>
        </p:nvGrpSpPr>
        <p:grpSpPr>
          <a:xfrm>
            <a:off x="830390" y="1191253"/>
            <a:ext cx="745765" cy="45828"/>
            <a:chOff x="0" y="-1"/>
            <a:chExt cx="745764" cy="45827"/>
          </a:xfrm>
        </p:grpSpPr>
        <p:sp>
          <p:nvSpPr>
            <p:cNvPr id="22" name="Google Shape;22;p29"/>
            <p:cNvSpPr/>
            <p:nvPr/>
          </p:nvSpPr>
          <p:spPr>
            <a:xfrm rot="-5400000">
              <a:off x="536420" y="-163517"/>
              <a:ext cx="45827" cy="37286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23;p29"/>
            <p:cNvSpPr/>
            <p:nvPr/>
          </p:nvSpPr>
          <p:spPr>
            <a:xfrm rot="-5400000">
              <a:off x="165092" y="-165093"/>
              <a:ext cx="45827" cy="376012"/>
            </a:xfrm>
            <a:prstGeom prst="rect">
              <a:avLst/>
            </a:prstGeom>
            <a:solidFill>
              <a:srgbClr val="1A9988"/>
            </a:solidFill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" name="Google Shape;24;p29"/>
          <p:cNvSpPr txBox="1"/>
          <p:nvPr>
            <p:ph type="title"/>
          </p:nvPr>
        </p:nvSpPr>
        <p:spPr>
          <a:xfrm>
            <a:off x="729450" y="1322449"/>
            <a:ext cx="7688100" cy="1664701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4200"/>
              <a:buFont typeface="Raleway"/>
              <a:buNone/>
              <a:defRPr sz="4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9pPr>
          </a:lstStyle>
          <a:p/>
        </p:txBody>
      </p:sp>
      <p:sp>
        <p:nvSpPr>
          <p:cNvPr id="25" name="Google Shape;25;p29"/>
          <p:cNvSpPr txBox="1"/>
          <p:nvPr>
            <p:ph idx="1" type="body"/>
          </p:nvPr>
        </p:nvSpPr>
        <p:spPr>
          <a:xfrm>
            <a:off x="729626" y="3172899"/>
            <a:ext cx="7688101" cy="541201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Lato"/>
              <a:buNone/>
              <a:defRPr sz="1600"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Lato"/>
              <a:buNone/>
              <a:defRPr sz="1600"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Lato"/>
              <a:buNone/>
              <a:defRPr sz="1600"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Lato"/>
              <a:buNone/>
              <a:defRPr sz="1600"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Lato"/>
              <a:buNone/>
              <a:defRPr sz="1600"/>
            </a:lvl5pPr>
            <a:lvl6pPr indent="-31115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indent="-31115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indent="-31115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indent="-31115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/>
        </p:txBody>
      </p:sp>
      <p:sp>
        <p:nvSpPr>
          <p:cNvPr id="26" name="Google Shape;26;p29"/>
          <p:cNvSpPr txBox="1"/>
          <p:nvPr>
            <p:ph idx="12" type="sldNum"/>
          </p:nvPr>
        </p:nvSpPr>
        <p:spPr>
          <a:xfrm>
            <a:off x="8748189" y="4779026"/>
            <a:ext cx="336814" cy="335251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_HEADER" showMasterSp="0" type="secHead">
  <p:cSld name="SECTION_HEADER">
    <p:bg>
      <p:bgPr>
        <a:solidFill>
          <a:srgbClr val="1A9988"/>
        </a:solidFill>
      </p:bgPr>
    </p:bg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oogle Shape;28;p30"/>
          <p:cNvGrpSpPr/>
          <p:nvPr/>
        </p:nvGrpSpPr>
        <p:grpSpPr>
          <a:xfrm>
            <a:off x="830390" y="1191253"/>
            <a:ext cx="745765" cy="45828"/>
            <a:chOff x="0" y="-1"/>
            <a:chExt cx="745764" cy="45827"/>
          </a:xfrm>
        </p:grpSpPr>
        <p:sp>
          <p:nvSpPr>
            <p:cNvPr id="29" name="Google Shape;29;p30"/>
            <p:cNvSpPr/>
            <p:nvPr/>
          </p:nvSpPr>
          <p:spPr>
            <a:xfrm rot="-5400000">
              <a:off x="536420" y="-163517"/>
              <a:ext cx="45827" cy="37286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" name="Google Shape;30;p30"/>
            <p:cNvSpPr/>
            <p:nvPr/>
          </p:nvSpPr>
          <p:spPr>
            <a:xfrm rot="-5400000">
              <a:off x="165092" y="-165093"/>
              <a:ext cx="45827" cy="37601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1" name="Google Shape;31;p30"/>
          <p:cNvSpPr txBox="1"/>
          <p:nvPr>
            <p:ph type="title"/>
          </p:nvPr>
        </p:nvSpPr>
        <p:spPr>
          <a:xfrm>
            <a:off x="729450" y="1322449"/>
            <a:ext cx="7688400" cy="1518602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Raleway"/>
              <a:buNone/>
              <a:defRPr sz="360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9pPr>
          </a:lstStyle>
          <a:p/>
        </p:txBody>
      </p:sp>
      <p:sp>
        <p:nvSpPr>
          <p:cNvPr id="32" name="Google Shape;32;p30"/>
          <p:cNvSpPr txBox="1"/>
          <p:nvPr>
            <p:ph idx="12" type="sldNum"/>
          </p:nvPr>
        </p:nvSpPr>
        <p:spPr>
          <a:xfrm>
            <a:off x="8748189" y="4779026"/>
            <a:ext cx="336814" cy="335251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ato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ato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ato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ato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ato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ato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ato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ato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ato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solidFill>
                <a:schemeClr val="accent1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AND_BODY">
  <p:cSld name="TITLE_AND_BODY 2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31"/>
          <p:cNvSpPr txBox="1"/>
          <p:nvPr>
            <p:ph type="title"/>
          </p:nvPr>
        </p:nvSpPr>
        <p:spPr>
          <a:xfrm>
            <a:off x="729450" y="1318650"/>
            <a:ext cx="7688700" cy="535201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9pPr>
          </a:lstStyle>
          <a:p/>
        </p:txBody>
      </p:sp>
      <p:sp>
        <p:nvSpPr>
          <p:cNvPr id="35" name="Google Shape;35;p31"/>
          <p:cNvSpPr txBox="1"/>
          <p:nvPr>
            <p:ph idx="1" type="body"/>
          </p:nvPr>
        </p:nvSpPr>
        <p:spPr>
          <a:xfrm>
            <a:off x="729450" y="2078875"/>
            <a:ext cx="7688700" cy="2261101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31115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indent="-31115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indent="-31115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indent="-31115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indent="-31115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indent="-31115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indent="-31115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indent="-31115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/>
        </p:txBody>
      </p:sp>
      <p:sp>
        <p:nvSpPr>
          <p:cNvPr id="36" name="Google Shape;36;p31"/>
          <p:cNvSpPr txBox="1"/>
          <p:nvPr>
            <p:ph idx="12" type="sldNum"/>
          </p:nvPr>
        </p:nvSpPr>
        <p:spPr>
          <a:xfrm>
            <a:off x="8748189" y="4779026"/>
            <a:ext cx="336814" cy="335251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AND_TWO_COLUMNS" type="twoColTx">
  <p:cSld name="TITLE_AND_TWO_COLUMNS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2"/>
          <p:cNvSpPr txBox="1"/>
          <p:nvPr>
            <p:ph type="title"/>
          </p:nvPr>
        </p:nvSpPr>
        <p:spPr>
          <a:xfrm>
            <a:off x="729450" y="1318650"/>
            <a:ext cx="7688400" cy="535201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9pPr>
          </a:lstStyle>
          <a:p/>
        </p:txBody>
      </p:sp>
      <p:sp>
        <p:nvSpPr>
          <p:cNvPr id="39" name="Google Shape;39;p32"/>
          <p:cNvSpPr txBox="1"/>
          <p:nvPr>
            <p:ph idx="1" type="body"/>
          </p:nvPr>
        </p:nvSpPr>
        <p:spPr>
          <a:xfrm>
            <a:off x="729325" y="2078875"/>
            <a:ext cx="3774300" cy="2261101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31115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indent="-31115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indent="-31115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indent="-31115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indent="-31115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indent="-31115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indent="-31115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indent="-31115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/>
        </p:txBody>
      </p:sp>
      <p:sp>
        <p:nvSpPr>
          <p:cNvPr id="40" name="Google Shape;40;p32"/>
          <p:cNvSpPr txBox="1"/>
          <p:nvPr>
            <p:ph idx="2" type="body"/>
          </p:nvPr>
        </p:nvSpPr>
        <p:spPr>
          <a:xfrm>
            <a:off x="4643604" y="2078875"/>
            <a:ext cx="3774300" cy="2261101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31115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indent="-31115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indent="-31115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indent="-31115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indent="-31115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indent="-31115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indent="-31115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indent="-31115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/>
        </p:txBody>
      </p:sp>
      <p:sp>
        <p:nvSpPr>
          <p:cNvPr id="41" name="Google Shape;41;p32"/>
          <p:cNvSpPr txBox="1"/>
          <p:nvPr>
            <p:ph idx="12" type="sldNum"/>
          </p:nvPr>
        </p:nvSpPr>
        <p:spPr>
          <a:xfrm>
            <a:off x="8748189" y="4779026"/>
            <a:ext cx="336814" cy="335251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ONLY" type="titleOnly">
  <p:cSld name="TITLE_ONLY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33"/>
          <p:cNvSpPr txBox="1"/>
          <p:nvPr>
            <p:ph type="title"/>
          </p:nvPr>
        </p:nvSpPr>
        <p:spPr>
          <a:xfrm>
            <a:off x="729450" y="1318650"/>
            <a:ext cx="7688400" cy="535201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9pPr>
          </a:lstStyle>
          <a:p/>
        </p:txBody>
      </p:sp>
      <p:sp>
        <p:nvSpPr>
          <p:cNvPr id="44" name="Google Shape;44;p33"/>
          <p:cNvSpPr txBox="1"/>
          <p:nvPr>
            <p:ph idx="12" type="sldNum"/>
          </p:nvPr>
        </p:nvSpPr>
        <p:spPr>
          <a:xfrm>
            <a:off x="8748189" y="4779026"/>
            <a:ext cx="336814" cy="335251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_COLUMN_TEXT">
  <p:cSld name="ONE_COLUMN_TEXT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34"/>
          <p:cNvSpPr txBox="1"/>
          <p:nvPr>
            <p:ph type="title"/>
          </p:nvPr>
        </p:nvSpPr>
        <p:spPr>
          <a:xfrm>
            <a:off x="730000" y="1318650"/>
            <a:ext cx="3300901" cy="1381501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9pPr>
          </a:lstStyle>
          <a:p/>
        </p:txBody>
      </p:sp>
      <p:sp>
        <p:nvSpPr>
          <p:cNvPr id="47" name="Google Shape;47;p34"/>
          <p:cNvSpPr txBox="1"/>
          <p:nvPr>
            <p:ph idx="1" type="body"/>
          </p:nvPr>
        </p:nvSpPr>
        <p:spPr>
          <a:xfrm>
            <a:off x="721225" y="2781724"/>
            <a:ext cx="3300901" cy="1597501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31115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indent="-31115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indent="-31115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indent="-31115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indent="-31115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indent="-31115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indent="-31115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indent="-31115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/>
        </p:txBody>
      </p:sp>
      <p:sp>
        <p:nvSpPr>
          <p:cNvPr id="48" name="Google Shape;48;p34"/>
          <p:cNvSpPr txBox="1"/>
          <p:nvPr>
            <p:ph idx="12" type="sldNum"/>
          </p:nvPr>
        </p:nvSpPr>
        <p:spPr>
          <a:xfrm>
            <a:off x="8748189" y="4779026"/>
            <a:ext cx="336814" cy="335251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_POINT" showMasterSp="0">
  <p:cSld name="MAIN_POINT">
    <p:bg>
      <p:bgPr>
        <a:solidFill>
          <a:schemeClr val="accent3"/>
        </a:solidFill>
      </p:bgPr>
    </p:bg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oogle Shape;50;p35"/>
          <p:cNvGrpSpPr/>
          <p:nvPr/>
        </p:nvGrpSpPr>
        <p:grpSpPr>
          <a:xfrm>
            <a:off x="830390" y="4169129"/>
            <a:ext cx="745765" cy="45828"/>
            <a:chOff x="0" y="-1"/>
            <a:chExt cx="745764" cy="45827"/>
          </a:xfrm>
        </p:grpSpPr>
        <p:sp>
          <p:nvSpPr>
            <p:cNvPr id="51" name="Google Shape;51;p35"/>
            <p:cNvSpPr/>
            <p:nvPr/>
          </p:nvSpPr>
          <p:spPr>
            <a:xfrm rot="-5400000">
              <a:off x="536420" y="-163517"/>
              <a:ext cx="45827" cy="37286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" name="Google Shape;52;p35"/>
            <p:cNvSpPr/>
            <p:nvPr/>
          </p:nvSpPr>
          <p:spPr>
            <a:xfrm rot="-5400000">
              <a:off x="165092" y="-165093"/>
              <a:ext cx="45827" cy="37601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3" name="Google Shape;53;p35"/>
          <p:cNvSpPr txBox="1"/>
          <p:nvPr>
            <p:ph type="title"/>
          </p:nvPr>
        </p:nvSpPr>
        <p:spPr>
          <a:xfrm>
            <a:off x="729450" y="864299"/>
            <a:ext cx="7021201" cy="2985001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Raleway"/>
              <a:buNone/>
              <a:defRPr sz="360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9pPr>
          </a:lstStyle>
          <a:p/>
        </p:txBody>
      </p:sp>
      <p:sp>
        <p:nvSpPr>
          <p:cNvPr id="54" name="Google Shape;54;p35"/>
          <p:cNvSpPr txBox="1"/>
          <p:nvPr>
            <p:ph idx="12" type="sldNum"/>
          </p:nvPr>
        </p:nvSpPr>
        <p:spPr>
          <a:xfrm>
            <a:off x="8748189" y="4779026"/>
            <a:ext cx="336814" cy="335251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ato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ato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ato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ato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ato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ato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ato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ato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ato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solidFill>
                <a:schemeClr val="accent1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6"/>
          <p:cNvSpPr/>
          <p:nvPr/>
        </p:nvSpPr>
        <p:spPr>
          <a:xfrm>
            <a:off x="0" y="-1"/>
            <a:ext cx="9144000" cy="487802"/>
          </a:xfrm>
          <a:prstGeom prst="rect">
            <a:avLst/>
          </a:prstGeom>
          <a:solidFill>
            <a:srgbClr val="E9EDEE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" name="Google Shape;7;p26"/>
          <p:cNvGrpSpPr/>
          <p:nvPr/>
        </p:nvGrpSpPr>
        <p:grpSpPr>
          <a:xfrm>
            <a:off x="830390" y="1191253"/>
            <a:ext cx="745765" cy="45828"/>
            <a:chOff x="0" y="-1"/>
            <a:chExt cx="745764" cy="45827"/>
          </a:xfrm>
        </p:grpSpPr>
        <p:sp>
          <p:nvSpPr>
            <p:cNvPr id="8" name="Google Shape;8;p26"/>
            <p:cNvSpPr/>
            <p:nvPr/>
          </p:nvSpPr>
          <p:spPr>
            <a:xfrm rot="-5400000">
              <a:off x="536420" y="-163517"/>
              <a:ext cx="45827" cy="37286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" name="Google Shape;9;p26"/>
            <p:cNvSpPr/>
            <p:nvPr/>
          </p:nvSpPr>
          <p:spPr>
            <a:xfrm rot="-5400000">
              <a:off x="165092" y="-165093"/>
              <a:ext cx="45827" cy="376012"/>
            </a:xfrm>
            <a:prstGeom prst="rect">
              <a:avLst/>
            </a:prstGeom>
            <a:solidFill>
              <a:srgbClr val="1A9988"/>
            </a:solidFill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" name="Google Shape;10;p26"/>
          <p:cNvSpPr txBox="1"/>
          <p:nvPr>
            <p:ph type="title"/>
          </p:nvPr>
        </p:nvSpPr>
        <p:spPr>
          <a:xfrm>
            <a:off x="729450" y="1318650"/>
            <a:ext cx="7688400" cy="535201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600"/>
              <a:buFont typeface="Raleway"/>
              <a:buNone/>
              <a:defRPr b="1" i="0" sz="2600" u="none" cap="none" strike="noStrike">
                <a:solidFill>
                  <a:srgbClr val="1A1A1A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600"/>
              <a:buFont typeface="Raleway"/>
              <a:buNone/>
              <a:defRPr b="1" i="0" sz="2600" u="none" cap="none" strike="noStrike">
                <a:solidFill>
                  <a:srgbClr val="1A1A1A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600"/>
              <a:buFont typeface="Raleway"/>
              <a:buNone/>
              <a:defRPr b="1" i="0" sz="2600" u="none" cap="none" strike="noStrike">
                <a:solidFill>
                  <a:srgbClr val="1A1A1A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600"/>
              <a:buFont typeface="Raleway"/>
              <a:buNone/>
              <a:defRPr b="1" i="0" sz="2600" u="none" cap="none" strike="noStrike">
                <a:solidFill>
                  <a:srgbClr val="1A1A1A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600"/>
              <a:buFont typeface="Raleway"/>
              <a:buNone/>
              <a:defRPr b="1" i="0" sz="2600" u="none" cap="none" strike="noStrike">
                <a:solidFill>
                  <a:srgbClr val="1A1A1A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600"/>
              <a:buFont typeface="Raleway"/>
              <a:buNone/>
              <a:defRPr b="1" i="0" sz="2600" u="none" cap="none" strike="noStrike">
                <a:solidFill>
                  <a:srgbClr val="1A1A1A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600"/>
              <a:buFont typeface="Raleway"/>
              <a:buNone/>
              <a:defRPr b="1" i="0" sz="2600" u="none" cap="none" strike="noStrike">
                <a:solidFill>
                  <a:srgbClr val="1A1A1A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600"/>
              <a:buFont typeface="Raleway"/>
              <a:buNone/>
              <a:defRPr b="1" i="0" sz="2600" u="none" cap="none" strike="noStrike">
                <a:solidFill>
                  <a:srgbClr val="1A1A1A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600"/>
              <a:buFont typeface="Raleway"/>
              <a:buNone/>
              <a:defRPr b="1" i="0" sz="2600" u="none" cap="none" strike="noStrike">
                <a:solidFill>
                  <a:srgbClr val="1A1A1A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11" name="Google Shape;11;p26"/>
          <p:cNvSpPr txBox="1"/>
          <p:nvPr>
            <p:ph idx="1" type="body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Autofit/>
          </a:bodyPr>
          <a:lstStyle>
            <a:lvl1pPr indent="-3111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Helvetica Neue"/>
              <a:buChar char="●"/>
              <a:defRPr b="0" i="0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31115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Helvetica Neue"/>
              <a:buChar char="○"/>
              <a:defRPr b="0" i="0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31115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Helvetica Neue"/>
              <a:buChar char="■"/>
              <a:defRPr b="0" i="0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31115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Helvetica Neue"/>
              <a:buChar char="●"/>
              <a:defRPr b="0" i="0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31115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Helvetica Neue"/>
              <a:buChar char="○"/>
              <a:defRPr b="0" i="0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31115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Helvetica Neue"/>
              <a:buChar char="■"/>
              <a:defRPr b="0" i="0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31115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Helvetica Neue"/>
              <a:buChar char="●"/>
              <a:defRPr b="0" i="0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31115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Helvetica Neue"/>
              <a:buChar char="○"/>
              <a:defRPr b="0" i="0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31115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Helvetica Neue"/>
              <a:buChar char="■"/>
              <a:defRPr b="0" i="0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2" name="Google Shape;12;p26"/>
          <p:cNvSpPr txBox="1"/>
          <p:nvPr>
            <p:ph idx="12" type="sldNum"/>
          </p:nvPr>
        </p:nvSpPr>
        <p:spPr>
          <a:xfrm>
            <a:off x="8748189" y="4779026"/>
            <a:ext cx="336814" cy="335251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.png"/><Relationship Id="rId4" Type="http://schemas.openxmlformats.org/officeDocument/2006/relationships/image" Target="../media/image17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.png"/><Relationship Id="rId4" Type="http://schemas.openxmlformats.org/officeDocument/2006/relationships/image" Target="../media/image2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.png"/><Relationship Id="rId4" Type="http://schemas.openxmlformats.org/officeDocument/2006/relationships/image" Target="../media/image15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.png"/><Relationship Id="rId4" Type="http://schemas.openxmlformats.org/officeDocument/2006/relationships/image" Target="../media/image19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.png"/><Relationship Id="rId4" Type="http://schemas.openxmlformats.org/officeDocument/2006/relationships/image" Target="../media/image21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.png"/><Relationship Id="rId4" Type="http://schemas.openxmlformats.org/officeDocument/2006/relationships/image" Target="../media/image1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.png"/><Relationship Id="rId4" Type="http://schemas.openxmlformats.org/officeDocument/2006/relationships/image" Target="../media/image23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.png"/><Relationship Id="rId4" Type="http://schemas.openxmlformats.org/officeDocument/2006/relationships/image" Target="../media/image27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.png"/><Relationship Id="rId4" Type="http://schemas.openxmlformats.org/officeDocument/2006/relationships/image" Target="../media/image22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.png"/><Relationship Id="rId4" Type="http://schemas.openxmlformats.org/officeDocument/2006/relationships/image" Target="../media/image24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.png"/><Relationship Id="rId4" Type="http://schemas.openxmlformats.org/officeDocument/2006/relationships/image" Target="../media/image20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.png"/><Relationship Id="rId4" Type="http://schemas.openxmlformats.org/officeDocument/2006/relationships/image" Target="../media/image2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Relationship Id="rId4" Type="http://schemas.openxmlformats.org/officeDocument/2006/relationships/image" Target="../media/image1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png"/><Relationship Id="rId4" Type="http://schemas.openxmlformats.org/officeDocument/2006/relationships/image" Target="../media/image1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n" id="78" name="Google Shape;78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5750" y="285750"/>
            <a:ext cx="934934" cy="236515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1"/>
          <p:cNvSpPr txBox="1"/>
          <p:nvPr/>
        </p:nvSpPr>
        <p:spPr>
          <a:xfrm>
            <a:off x="2406759" y="1283942"/>
            <a:ext cx="4351200" cy="5424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17125" spcFirstLastPara="1" rIns="17125" wrap="square" tIns="171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469"/>
              </a:buClr>
              <a:buSzPts val="3000"/>
              <a:buFont typeface="Exo"/>
              <a:buNone/>
            </a:pPr>
            <a:r>
              <a:rPr b="1" i="0" lang="en-US" sz="3000" u="none" cap="none" strike="noStrike">
                <a:solidFill>
                  <a:srgbClr val="445469"/>
                </a:solidFill>
                <a:latin typeface="Exo"/>
                <a:ea typeface="Exo"/>
                <a:cs typeface="Exo"/>
                <a:sym typeface="Exo"/>
              </a:rPr>
              <a:t>PLANEACIÓN EDITORIAL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" name="Google Shape;80;p1"/>
          <p:cNvSpPr/>
          <p:nvPr/>
        </p:nvSpPr>
        <p:spPr>
          <a:xfrm>
            <a:off x="4152278" y="2079333"/>
            <a:ext cx="860100" cy="36300"/>
          </a:xfrm>
          <a:prstGeom prst="rect">
            <a:avLst/>
          </a:prstGeom>
          <a:solidFill>
            <a:srgbClr val="9FC5E8"/>
          </a:solidFill>
          <a:ln>
            <a:noFill/>
          </a:ln>
        </p:spPr>
        <p:txBody>
          <a:bodyPr anchorCtr="0" anchor="ctr" bIns="17125" lIns="17125" spcFirstLastPara="1" rIns="17125" wrap="square" tIns="171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37572"/>
              </a:buClr>
              <a:buSzPts val="1600"/>
              <a:buFont typeface="Helvetica Neue"/>
              <a:buNone/>
            </a:pPr>
            <a:r>
              <a:t/>
            </a:r>
            <a:endParaRPr b="0" i="0" sz="1600" u="none" cap="none" strike="noStrike">
              <a:solidFill>
                <a:srgbClr val="73757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1" name="Google Shape;81;p1"/>
          <p:cNvSpPr txBox="1"/>
          <p:nvPr/>
        </p:nvSpPr>
        <p:spPr>
          <a:xfrm>
            <a:off x="1878292" y="2317964"/>
            <a:ext cx="5387400" cy="3519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17125" spcFirstLastPara="1" rIns="17125" wrap="square" tIns="171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37572"/>
              </a:buClr>
              <a:buSzPts val="1900"/>
              <a:buFont typeface="Exo"/>
              <a:buNone/>
            </a:pPr>
            <a:r>
              <a:rPr b="0" i="0" lang="en-US" sz="1900" u="none" cap="none" strike="noStrike">
                <a:solidFill>
                  <a:srgbClr val="737572"/>
                </a:solidFill>
                <a:latin typeface="Exo"/>
                <a:ea typeface="Exo"/>
                <a:cs typeface="Exo"/>
                <a:sym typeface="Exo"/>
              </a:rPr>
              <a:t>Enero 2021</a:t>
            </a:r>
            <a:endParaRPr b="0" i="0" sz="1900" u="none" cap="none" strike="noStrike">
              <a:solidFill>
                <a:srgbClr val="737572"/>
              </a:solidFill>
              <a:latin typeface="Exo"/>
              <a:ea typeface="Exo"/>
              <a:cs typeface="Exo"/>
              <a:sym typeface="Ex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37572"/>
              </a:buClr>
              <a:buSzPts val="1900"/>
              <a:buFont typeface="Exo"/>
              <a:buNone/>
            </a:pPr>
            <a:r>
              <a:t/>
            </a:r>
            <a:endParaRPr b="0" i="0" sz="1900" u="none" cap="none" strike="noStrike">
              <a:solidFill>
                <a:srgbClr val="737572"/>
              </a:solidFill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82" name="Google Shape;82;p1"/>
          <p:cNvSpPr txBox="1"/>
          <p:nvPr/>
        </p:nvSpPr>
        <p:spPr>
          <a:xfrm>
            <a:off x="1664100" y="2669875"/>
            <a:ext cx="5836500" cy="74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100"/>
              <a:buFont typeface="Arial"/>
              <a:buNone/>
            </a:pPr>
            <a:r>
              <a:rPr b="1" i="0" lang="en-US" sz="4100" u="none" cap="none" strike="noStrike">
                <a:solidFill>
                  <a:srgbClr val="445469"/>
                </a:solidFill>
                <a:latin typeface="Exo"/>
                <a:ea typeface="Exo"/>
                <a:cs typeface="Exo"/>
                <a:sym typeface="Exo"/>
              </a:rPr>
              <a:t>KNG International Advisors</a:t>
            </a:r>
            <a:endParaRPr b="0" i="0" sz="2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1" name="Google Shape;191;p10"/>
          <p:cNvGraphicFramePr/>
          <p:nvPr/>
        </p:nvGraphicFramePr>
        <p:xfrm>
          <a:off x="460675" y="5686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{B8D7D3C4-880A-439E-91DE-C87EAD3031E0}</a:tableStyleId>
              </a:tblPr>
              <a:tblGrid>
                <a:gridCol w="922125"/>
                <a:gridCol w="3002300"/>
              </a:tblGrid>
              <a:tr h="545775">
                <a:tc grid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Exo"/>
                        <a:buNone/>
                      </a:pPr>
                      <a:r>
                        <a:rPr b="1" lang="en-US" sz="1400" u="none" cap="none" strike="noStrike"/>
                        <a:t>Miércoles 20 de Enero de 2021</a:t>
                      </a:r>
                      <a:endParaRPr b="1" sz="1400" u="none" cap="none" strike="noStrike"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  <a:tr h="15462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rPr lang="en-US" sz="1400" u="none" cap="none" strike="noStrike">
                          <a:latin typeface="Exo Black"/>
                          <a:ea typeface="Exo Black"/>
                          <a:cs typeface="Exo Black"/>
                          <a:sym typeface="Exo Black"/>
                        </a:rPr>
                        <a:t>Copy</a:t>
                      </a:r>
                      <a:endParaRPr sz="14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rPr lang="en-US" sz="1400" u="none" cap="none" strike="noStrike">
                          <a:latin typeface="Exo Black"/>
                          <a:ea typeface="Exo Black"/>
                          <a:cs typeface="Exo Black"/>
                          <a:sym typeface="Exo Black"/>
                        </a:rPr>
                        <a:t>#´s</a:t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en-US" sz="1300" u="none" cap="none" strike="noStrike"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En KNG brindamos asesoría independiente y tenemos opciones internacionales a la medida para ti….</a:t>
                      </a:r>
                      <a:endParaRPr sz="1300" u="none" cap="none" strike="noStrike">
                        <a:highlight>
                          <a:srgbClr val="FFFFFF"/>
                        </a:highlight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t/>
                      </a:r>
                      <a:endParaRPr sz="1300" u="none" cap="none" strike="noStrike">
                        <a:highlight>
                          <a:srgbClr val="FFFFFF"/>
                        </a:highlight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en-US" sz="1300" u="none" cap="none" strike="noStrike"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Contáctanos.</a:t>
                      </a:r>
                      <a:endParaRPr sz="1300" u="none" cap="none" strike="noStrike">
                        <a:highlight>
                          <a:srgbClr val="FFFFFF"/>
                        </a:highlight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sz="1200" u="none" cap="none" strike="noStrike">
                        <a:solidFill>
                          <a:srgbClr val="6FA8DC"/>
                        </a:solidFill>
                        <a:highlight>
                          <a:srgbClr val="FFFFFF"/>
                        </a:highlight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cap="none" strike="noStrike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#finanzas #segurodevida #inversiones #lifeinsurance #lifegoals #family #ahorros #mexicoinvierte #finanzaspersonales #debts #savings </a:t>
                      </a:r>
                      <a:endParaRPr sz="1400" u="none" cap="none" strike="noStrike">
                        <a:solidFill>
                          <a:srgbClr val="6FA8DC"/>
                        </a:solidFill>
                        <a:highlight>
                          <a:srgbClr val="FFFFFF"/>
                        </a:highlight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T="91425" marB="91425" marR="91425" marL="91425">
                    <a:lnL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376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rPr lang="en-US" sz="1400" u="none" cap="none" strike="noStrike">
                          <a:latin typeface="Exo Black"/>
                          <a:ea typeface="Exo Black"/>
                          <a:cs typeface="Exo Black"/>
                          <a:sym typeface="Exo Black"/>
                        </a:rPr>
                        <a:t>Red</a:t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200"/>
                        <a:buFont typeface="Exo"/>
                        <a:buNone/>
                      </a:pPr>
                      <a:r>
                        <a:rPr lang="en-US" sz="1200" u="none" cap="none" strike="noStrike">
                          <a:latin typeface="Exo"/>
                          <a:ea typeface="Exo"/>
                          <a:cs typeface="Exo"/>
                          <a:sym typeface="Exo"/>
                        </a:rPr>
                        <a:t>POST</a:t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pSp>
        <p:nvGrpSpPr>
          <p:cNvPr id="192" name="Google Shape;192;p10"/>
          <p:cNvGrpSpPr/>
          <p:nvPr/>
        </p:nvGrpSpPr>
        <p:grpSpPr>
          <a:xfrm>
            <a:off x="-2779" y="5059872"/>
            <a:ext cx="9149644" cy="83700"/>
            <a:chOff x="0" y="0"/>
            <a:chExt cx="9149644" cy="83700"/>
          </a:xfrm>
        </p:grpSpPr>
        <p:sp>
          <p:nvSpPr>
            <p:cNvPr id="193" name="Google Shape;193;p10"/>
            <p:cNvSpPr/>
            <p:nvPr/>
          </p:nvSpPr>
          <p:spPr>
            <a:xfrm>
              <a:off x="5489733" y="0"/>
              <a:ext cx="1830000" cy="83700"/>
            </a:xfrm>
            <a:prstGeom prst="rect">
              <a:avLst/>
            </a:prstGeom>
            <a:solidFill>
              <a:srgbClr val="7BC37B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94" name="Google Shape;194;p10"/>
            <p:cNvSpPr/>
            <p:nvPr/>
          </p:nvSpPr>
          <p:spPr>
            <a:xfrm>
              <a:off x="7319644" y="0"/>
              <a:ext cx="1830000" cy="83700"/>
            </a:xfrm>
            <a:prstGeom prst="rect">
              <a:avLst/>
            </a:prstGeom>
            <a:solidFill>
              <a:srgbClr val="A9C233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95" name="Google Shape;195;p10"/>
            <p:cNvSpPr/>
            <p:nvPr/>
          </p:nvSpPr>
          <p:spPr>
            <a:xfrm>
              <a:off x="0" y="0"/>
              <a:ext cx="1830000" cy="83700"/>
            </a:xfrm>
            <a:prstGeom prst="rect">
              <a:avLst/>
            </a:prstGeom>
            <a:solidFill>
              <a:srgbClr val="F15242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96" name="Google Shape;196;p10"/>
            <p:cNvSpPr/>
            <p:nvPr/>
          </p:nvSpPr>
          <p:spPr>
            <a:xfrm>
              <a:off x="3659822" y="0"/>
              <a:ext cx="1830000" cy="83700"/>
            </a:xfrm>
            <a:prstGeom prst="rect">
              <a:avLst/>
            </a:prstGeom>
            <a:solidFill>
              <a:srgbClr val="38ADD8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97" name="Google Shape;197;p10"/>
            <p:cNvSpPr/>
            <p:nvPr/>
          </p:nvSpPr>
          <p:spPr>
            <a:xfrm>
              <a:off x="1829911" y="0"/>
              <a:ext cx="1830000" cy="83700"/>
            </a:xfrm>
            <a:prstGeom prst="rect">
              <a:avLst/>
            </a:prstGeom>
            <a:solidFill>
              <a:srgbClr val="295CB7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rPr b="0" i="0" lang="en-US" sz="4300" u="none" cap="none" strike="noStrike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 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descr="Imagen" id="198" name="Google Shape;198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072150" y="4727575"/>
            <a:ext cx="934934" cy="236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37500" y="236100"/>
            <a:ext cx="4339076" cy="4339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4" name="Google Shape;204;p11"/>
          <p:cNvGraphicFramePr/>
          <p:nvPr/>
        </p:nvGraphicFramePr>
        <p:xfrm>
          <a:off x="474425" y="1065512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{B8D7D3C4-880A-439E-91DE-C87EAD3031E0}</a:tableStyleId>
              </a:tblPr>
              <a:tblGrid>
                <a:gridCol w="823550"/>
                <a:gridCol w="2681375"/>
              </a:tblGrid>
              <a:tr h="528850">
                <a:tc grid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"/>
                        <a:buNone/>
                      </a:pPr>
                      <a:r>
                        <a:rPr b="1" lang="en-US" sz="1400" u="none" cap="none" strike="noStrike"/>
                        <a:t>Jueves 21 de Enero de 2021</a:t>
                      </a:r>
                      <a:endParaRPr b="1" sz="1400" u="none" cap="none" strike="noStrike"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  <a:tr h="14983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rPr lang="en-US" sz="1400" u="none" cap="none" strike="noStrike">
                          <a:latin typeface="Exo Black"/>
                          <a:ea typeface="Exo Black"/>
                          <a:cs typeface="Exo Black"/>
                          <a:sym typeface="Exo Black"/>
                        </a:rPr>
                        <a:t>Copy</a:t>
                      </a:r>
                      <a:endParaRPr sz="14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rPr lang="en-US" sz="1400" u="none" cap="none" strike="noStrike">
                          <a:latin typeface="Exo Black"/>
                          <a:ea typeface="Exo Black"/>
                          <a:cs typeface="Exo Black"/>
                          <a:sym typeface="Exo Black"/>
                        </a:rPr>
                        <a:t>#´s</a:t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Exo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Exo"/>
                        <a:buNone/>
                      </a:pPr>
                      <a:r>
                        <a:t/>
                      </a:r>
                      <a:endParaRPr sz="12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200"/>
                        <a:buFont typeface="Exo"/>
                        <a:buNone/>
                      </a:pPr>
                      <a:r>
                        <a:t/>
                      </a:r>
                      <a:endParaRPr sz="1200" u="none" cap="none" strike="noStrike"/>
                    </a:p>
                  </a:txBody>
                  <a:tcPr marT="91425" marB="91425" marR="91425" marL="91425" anchor="ctr">
                    <a:lnL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147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rPr lang="en-US" sz="1400" u="none" cap="none" strike="noStrike">
                          <a:latin typeface="Exo Black"/>
                          <a:ea typeface="Exo Black"/>
                          <a:cs typeface="Exo Black"/>
                          <a:sym typeface="Exo Black"/>
                        </a:rPr>
                        <a:t>Red</a:t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Exo"/>
                        <a:buNone/>
                      </a:pPr>
                      <a:r>
                        <a:rPr lang="en-US" sz="1200" u="none" cap="none" strike="noStrike">
                          <a:latin typeface="Exo"/>
                          <a:ea typeface="Exo"/>
                          <a:cs typeface="Exo"/>
                          <a:sym typeface="Exo"/>
                        </a:rPr>
                        <a:t>HISTORIA</a:t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pSp>
        <p:nvGrpSpPr>
          <p:cNvPr id="205" name="Google Shape;205;p11"/>
          <p:cNvGrpSpPr/>
          <p:nvPr/>
        </p:nvGrpSpPr>
        <p:grpSpPr>
          <a:xfrm>
            <a:off x="-2779" y="5059872"/>
            <a:ext cx="9149644" cy="83700"/>
            <a:chOff x="0" y="0"/>
            <a:chExt cx="9149644" cy="83700"/>
          </a:xfrm>
        </p:grpSpPr>
        <p:sp>
          <p:nvSpPr>
            <p:cNvPr id="206" name="Google Shape;206;p11"/>
            <p:cNvSpPr/>
            <p:nvPr/>
          </p:nvSpPr>
          <p:spPr>
            <a:xfrm>
              <a:off x="5489733" y="0"/>
              <a:ext cx="1830000" cy="83700"/>
            </a:xfrm>
            <a:prstGeom prst="rect">
              <a:avLst/>
            </a:prstGeom>
            <a:solidFill>
              <a:srgbClr val="7BC37B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07" name="Google Shape;207;p11"/>
            <p:cNvSpPr/>
            <p:nvPr/>
          </p:nvSpPr>
          <p:spPr>
            <a:xfrm>
              <a:off x="7319644" y="0"/>
              <a:ext cx="1830000" cy="83700"/>
            </a:xfrm>
            <a:prstGeom prst="rect">
              <a:avLst/>
            </a:prstGeom>
            <a:solidFill>
              <a:srgbClr val="A9C233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08" name="Google Shape;208;p11"/>
            <p:cNvSpPr/>
            <p:nvPr/>
          </p:nvSpPr>
          <p:spPr>
            <a:xfrm>
              <a:off x="0" y="0"/>
              <a:ext cx="1830000" cy="83700"/>
            </a:xfrm>
            <a:prstGeom prst="rect">
              <a:avLst/>
            </a:prstGeom>
            <a:solidFill>
              <a:srgbClr val="F15242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09" name="Google Shape;209;p11"/>
            <p:cNvSpPr/>
            <p:nvPr/>
          </p:nvSpPr>
          <p:spPr>
            <a:xfrm>
              <a:off x="3659822" y="0"/>
              <a:ext cx="1830000" cy="83700"/>
            </a:xfrm>
            <a:prstGeom prst="rect">
              <a:avLst/>
            </a:prstGeom>
            <a:solidFill>
              <a:srgbClr val="38ADD8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10" name="Google Shape;210;p11"/>
            <p:cNvSpPr/>
            <p:nvPr/>
          </p:nvSpPr>
          <p:spPr>
            <a:xfrm>
              <a:off x="1829911" y="0"/>
              <a:ext cx="1830000" cy="83700"/>
            </a:xfrm>
            <a:prstGeom prst="rect">
              <a:avLst/>
            </a:prstGeom>
            <a:solidFill>
              <a:srgbClr val="295CB7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rPr b="0" i="0" lang="en-US" sz="4300" u="none" cap="none" strike="noStrike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 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descr="Imagen" id="211" name="Google Shape;211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58450" y="4440900"/>
            <a:ext cx="934934" cy="236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027650" y="236063"/>
            <a:ext cx="2627648" cy="4671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7" name="Google Shape;217;p12"/>
          <p:cNvGraphicFramePr/>
          <p:nvPr/>
        </p:nvGraphicFramePr>
        <p:xfrm>
          <a:off x="460675" y="5686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{B8D7D3C4-880A-439E-91DE-C87EAD3031E0}</a:tableStyleId>
              </a:tblPr>
              <a:tblGrid>
                <a:gridCol w="922125"/>
                <a:gridCol w="3002300"/>
              </a:tblGrid>
              <a:tr h="545775">
                <a:tc grid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Exo"/>
                        <a:buNone/>
                      </a:pPr>
                      <a:r>
                        <a:rPr b="1" lang="en-US" sz="1400" u="none" cap="none" strike="noStrike"/>
                        <a:t>Viernes 22 de Enero de 2021</a:t>
                      </a:r>
                      <a:endParaRPr b="1" sz="1400" u="none" cap="none" strike="noStrike"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  <a:tr h="15462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rPr lang="en-US" sz="1400" u="none" cap="none" strike="noStrike">
                          <a:latin typeface="Exo Black"/>
                          <a:ea typeface="Exo Black"/>
                          <a:cs typeface="Exo Black"/>
                          <a:sym typeface="Exo Black"/>
                        </a:rPr>
                        <a:t>Copy</a:t>
                      </a:r>
                      <a:endParaRPr sz="14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rPr lang="en-US" sz="1400" u="none" cap="none" strike="noStrike">
                          <a:latin typeface="Exo Black"/>
                          <a:ea typeface="Exo Black"/>
                          <a:cs typeface="Exo Black"/>
                          <a:sym typeface="Exo Black"/>
                        </a:rPr>
                        <a:t>#´s</a:t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cap="none" strike="noStrike">
                          <a:latin typeface="Avenir"/>
                          <a:ea typeface="Avenir"/>
                          <a:cs typeface="Avenir"/>
                          <a:sym typeface="Avenir"/>
                        </a:rPr>
                        <a:t>Si tuvieras que ahorrar $500 cada mes durante los próximos 30 años, ¿Asegurarías el estilo de vida de jubilación que estás esperando?</a:t>
                      </a:r>
                      <a:endParaRPr sz="1200" u="none" cap="none" strike="noStrike"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sz="1200" u="none" cap="none" strike="noStrike"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cap="none" strike="noStrike">
                          <a:latin typeface="Avenir"/>
                          <a:ea typeface="Avenir"/>
                          <a:cs typeface="Avenir"/>
                          <a:sym typeface="Avenir"/>
                        </a:rPr>
                        <a:t>Si no conoces la respuesta, contáctanos hoy y descúbrelo.</a:t>
                      </a:r>
                      <a:endParaRPr sz="1200" u="none" cap="none" strike="noStrike">
                        <a:highlight>
                          <a:srgbClr val="FFFFFF"/>
                        </a:highlight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sz="1200" u="none" cap="none" strike="noStrike">
                        <a:solidFill>
                          <a:srgbClr val="6FA8DC"/>
                        </a:solidFill>
                        <a:highlight>
                          <a:srgbClr val="FFFFFF"/>
                        </a:highlight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sz="1200" u="none" cap="none" strike="noStrike">
                        <a:solidFill>
                          <a:srgbClr val="6FA8DC"/>
                        </a:solidFill>
                        <a:highlight>
                          <a:srgbClr val="FFFFFF"/>
                        </a:highlight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cap="none" strike="noStrike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#finanzas #segurodevida #inversiones #lifeinsurance #lifegoals #family #ahorros #mexicoinvierte #finanzaspersonales #debts #savings </a:t>
                      </a:r>
                      <a:endParaRPr sz="1400" u="none" cap="none" strike="noStrike">
                        <a:solidFill>
                          <a:srgbClr val="6FA8DC"/>
                        </a:solidFill>
                        <a:highlight>
                          <a:srgbClr val="FFFFFF"/>
                        </a:highlight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T="91425" marB="91425" marR="91425" marL="91425">
                    <a:lnL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376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rPr lang="en-US" sz="1400" u="none" cap="none" strike="noStrike">
                          <a:latin typeface="Exo Black"/>
                          <a:ea typeface="Exo Black"/>
                          <a:cs typeface="Exo Black"/>
                          <a:sym typeface="Exo Black"/>
                        </a:rPr>
                        <a:t>Red</a:t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200"/>
                        <a:buFont typeface="Exo"/>
                        <a:buNone/>
                      </a:pPr>
                      <a:r>
                        <a:rPr lang="en-US" sz="1200" u="none" cap="none" strike="noStrike">
                          <a:latin typeface="Exo"/>
                          <a:ea typeface="Exo"/>
                          <a:cs typeface="Exo"/>
                          <a:sym typeface="Exo"/>
                        </a:rPr>
                        <a:t>POST</a:t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pSp>
        <p:nvGrpSpPr>
          <p:cNvPr id="218" name="Google Shape;218;p12"/>
          <p:cNvGrpSpPr/>
          <p:nvPr/>
        </p:nvGrpSpPr>
        <p:grpSpPr>
          <a:xfrm>
            <a:off x="-2779" y="5059872"/>
            <a:ext cx="9149644" cy="83700"/>
            <a:chOff x="0" y="0"/>
            <a:chExt cx="9149644" cy="83700"/>
          </a:xfrm>
        </p:grpSpPr>
        <p:sp>
          <p:nvSpPr>
            <p:cNvPr id="219" name="Google Shape;219;p12"/>
            <p:cNvSpPr/>
            <p:nvPr/>
          </p:nvSpPr>
          <p:spPr>
            <a:xfrm>
              <a:off x="5489733" y="0"/>
              <a:ext cx="1830000" cy="83700"/>
            </a:xfrm>
            <a:prstGeom prst="rect">
              <a:avLst/>
            </a:prstGeom>
            <a:solidFill>
              <a:srgbClr val="7BC37B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20" name="Google Shape;220;p12"/>
            <p:cNvSpPr/>
            <p:nvPr/>
          </p:nvSpPr>
          <p:spPr>
            <a:xfrm>
              <a:off x="7319644" y="0"/>
              <a:ext cx="1830000" cy="83700"/>
            </a:xfrm>
            <a:prstGeom prst="rect">
              <a:avLst/>
            </a:prstGeom>
            <a:solidFill>
              <a:srgbClr val="A9C233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21" name="Google Shape;221;p12"/>
            <p:cNvSpPr/>
            <p:nvPr/>
          </p:nvSpPr>
          <p:spPr>
            <a:xfrm>
              <a:off x="0" y="0"/>
              <a:ext cx="1830000" cy="83700"/>
            </a:xfrm>
            <a:prstGeom prst="rect">
              <a:avLst/>
            </a:prstGeom>
            <a:solidFill>
              <a:srgbClr val="F15242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22" name="Google Shape;222;p12"/>
            <p:cNvSpPr/>
            <p:nvPr/>
          </p:nvSpPr>
          <p:spPr>
            <a:xfrm>
              <a:off x="3659822" y="0"/>
              <a:ext cx="1830000" cy="83700"/>
            </a:xfrm>
            <a:prstGeom prst="rect">
              <a:avLst/>
            </a:prstGeom>
            <a:solidFill>
              <a:srgbClr val="38ADD8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23" name="Google Shape;223;p12"/>
            <p:cNvSpPr/>
            <p:nvPr/>
          </p:nvSpPr>
          <p:spPr>
            <a:xfrm>
              <a:off x="1829911" y="0"/>
              <a:ext cx="1830000" cy="83700"/>
            </a:xfrm>
            <a:prstGeom prst="rect">
              <a:avLst/>
            </a:prstGeom>
            <a:solidFill>
              <a:srgbClr val="295CB7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rPr b="0" i="0" lang="en-US" sz="4300" u="none" cap="none" strike="noStrike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 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descr="Imagen" id="224" name="Google Shape;224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072150" y="4727575"/>
            <a:ext cx="934934" cy="236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37500" y="236100"/>
            <a:ext cx="4339076" cy="4339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0" name="Google Shape;230;p13"/>
          <p:cNvGraphicFramePr/>
          <p:nvPr/>
        </p:nvGraphicFramePr>
        <p:xfrm>
          <a:off x="474425" y="1065512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{B8D7D3C4-880A-439E-91DE-C87EAD3031E0}</a:tableStyleId>
              </a:tblPr>
              <a:tblGrid>
                <a:gridCol w="823550"/>
                <a:gridCol w="2681375"/>
              </a:tblGrid>
              <a:tr h="528850">
                <a:tc grid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"/>
                        <a:buNone/>
                      </a:pPr>
                      <a:r>
                        <a:rPr b="1" lang="en-US" sz="1400" u="none" cap="none" strike="noStrike"/>
                        <a:t>Sábado 23 de Enero de 2021</a:t>
                      </a:r>
                      <a:endParaRPr b="1" sz="1400" u="none" cap="none" strike="noStrike"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  <a:tr h="14983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rPr lang="en-US" sz="1400" u="none" cap="none" strike="noStrike">
                          <a:latin typeface="Exo Black"/>
                          <a:ea typeface="Exo Black"/>
                          <a:cs typeface="Exo Black"/>
                          <a:sym typeface="Exo Black"/>
                        </a:rPr>
                        <a:t>Copy</a:t>
                      </a:r>
                      <a:endParaRPr sz="14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rPr lang="en-US" sz="1400" u="none" cap="none" strike="noStrike">
                          <a:latin typeface="Exo Black"/>
                          <a:ea typeface="Exo Black"/>
                          <a:cs typeface="Exo Black"/>
                          <a:sym typeface="Exo Black"/>
                        </a:rPr>
                        <a:t>#´s</a:t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200"/>
                        <a:buFont typeface="Exo"/>
                        <a:buNone/>
                      </a:pPr>
                      <a:r>
                        <a:t/>
                      </a:r>
                      <a:endParaRPr sz="1200" u="none" cap="none" strike="noStrike"/>
                    </a:p>
                  </a:txBody>
                  <a:tcPr marT="91425" marB="91425" marR="91425" marL="91425" anchor="ctr">
                    <a:lnL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147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rPr lang="en-US" sz="1400" u="none" cap="none" strike="noStrike">
                          <a:latin typeface="Exo Black"/>
                          <a:ea typeface="Exo Black"/>
                          <a:cs typeface="Exo Black"/>
                          <a:sym typeface="Exo Black"/>
                        </a:rPr>
                        <a:t>Red</a:t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Exo"/>
                        <a:buNone/>
                      </a:pPr>
                      <a:r>
                        <a:rPr lang="en-US" sz="1200" u="none" cap="none" strike="noStrike">
                          <a:latin typeface="Exo"/>
                          <a:ea typeface="Exo"/>
                          <a:cs typeface="Exo"/>
                          <a:sym typeface="Exo"/>
                        </a:rPr>
                        <a:t>HISTORIA</a:t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pSp>
        <p:nvGrpSpPr>
          <p:cNvPr id="231" name="Google Shape;231;p13"/>
          <p:cNvGrpSpPr/>
          <p:nvPr/>
        </p:nvGrpSpPr>
        <p:grpSpPr>
          <a:xfrm>
            <a:off x="-2779" y="5059872"/>
            <a:ext cx="9149644" cy="83700"/>
            <a:chOff x="0" y="0"/>
            <a:chExt cx="9149644" cy="83700"/>
          </a:xfrm>
        </p:grpSpPr>
        <p:sp>
          <p:nvSpPr>
            <p:cNvPr id="232" name="Google Shape;232;p13"/>
            <p:cNvSpPr/>
            <p:nvPr/>
          </p:nvSpPr>
          <p:spPr>
            <a:xfrm>
              <a:off x="5489733" y="0"/>
              <a:ext cx="1830000" cy="83700"/>
            </a:xfrm>
            <a:prstGeom prst="rect">
              <a:avLst/>
            </a:prstGeom>
            <a:solidFill>
              <a:srgbClr val="7BC37B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33" name="Google Shape;233;p13"/>
            <p:cNvSpPr/>
            <p:nvPr/>
          </p:nvSpPr>
          <p:spPr>
            <a:xfrm>
              <a:off x="7319644" y="0"/>
              <a:ext cx="1830000" cy="83700"/>
            </a:xfrm>
            <a:prstGeom prst="rect">
              <a:avLst/>
            </a:prstGeom>
            <a:solidFill>
              <a:srgbClr val="A9C233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34" name="Google Shape;234;p13"/>
            <p:cNvSpPr/>
            <p:nvPr/>
          </p:nvSpPr>
          <p:spPr>
            <a:xfrm>
              <a:off x="0" y="0"/>
              <a:ext cx="1830000" cy="83700"/>
            </a:xfrm>
            <a:prstGeom prst="rect">
              <a:avLst/>
            </a:prstGeom>
            <a:solidFill>
              <a:srgbClr val="F15242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35" name="Google Shape;235;p13"/>
            <p:cNvSpPr/>
            <p:nvPr/>
          </p:nvSpPr>
          <p:spPr>
            <a:xfrm>
              <a:off x="3659822" y="0"/>
              <a:ext cx="1830000" cy="83700"/>
            </a:xfrm>
            <a:prstGeom prst="rect">
              <a:avLst/>
            </a:prstGeom>
            <a:solidFill>
              <a:srgbClr val="38ADD8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36" name="Google Shape;236;p13"/>
            <p:cNvSpPr/>
            <p:nvPr/>
          </p:nvSpPr>
          <p:spPr>
            <a:xfrm>
              <a:off x="1829911" y="0"/>
              <a:ext cx="1830000" cy="83700"/>
            </a:xfrm>
            <a:prstGeom prst="rect">
              <a:avLst/>
            </a:prstGeom>
            <a:solidFill>
              <a:srgbClr val="295CB7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rPr b="0" i="0" lang="en-US" sz="4300" u="none" cap="none" strike="noStrike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 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descr="Imagen" id="237" name="Google Shape;237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58450" y="4440900"/>
            <a:ext cx="934934" cy="236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048725" y="183400"/>
            <a:ext cx="2627648" cy="4671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3" name="Google Shape;243;p14"/>
          <p:cNvGraphicFramePr/>
          <p:nvPr/>
        </p:nvGraphicFramePr>
        <p:xfrm>
          <a:off x="460675" y="5686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{B8D7D3C4-880A-439E-91DE-C87EAD3031E0}</a:tableStyleId>
              </a:tblPr>
              <a:tblGrid>
                <a:gridCol w="922125"/>
                <a:gridCol w="3002300"/>
              </a:tblGrid>
              <a:tr h="545775">
                <a:tc grid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Exo"/>
                        <a:buNone/>
                      </a:pPr>
                      <a:r>
                        <a:rPr b="1" lang="en-US" sz="1400" u="none" cap="none" strike="noStrike"/>
                        <a:t>Lunes 25 de Enero de 2021</a:t>
                      </a:r>
                      <a:endParaRPr b="1" sz="1400" u="none" cap="none" strike="noStrike"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  <a:tr h="15462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rPr lang="en-US" sz="1400" u="none" cap="none" strike="noStrike">
                          <a:latin typeface="Exo Black"/>
                          <a:ea typeface="Exo Black"/>
                          <a:cs typeface="Exo Black"/>
                          <a:sym typeface="Exo Black"/>
                        </a:rPr>
                        <a:t>Copy</a:t>
                      </a:r>
                      <a:endParaRPr sz="14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rPr lang="en-US" sz="1400" u="none" cap="none" strike="noStrike">
                          <a:latin typeface="Exo Black"/>
                          <a:ea typeface="Exo Black"/>
                          <a:cs typeface="Exo Black"/>
                          <a:sym typeface="Exo Black"/>
                        </a:rPr>
                        <a:t>#´s</a:t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cap="none" strike="noStrike"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Errores financieros en tus 20´s: </a:t>
                      </a:r>
                      <a:endParaRPr sz="1200" u="none" cap="none" strike="noStrike">
                        <a:highlight>
                          <a:srgbClr val="FFFFFF"/>
                        </a:highlight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  <a:p>
                      <a:pPr indent="-304800" lvl="0" marL="45720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venir"/>
                        <a:buAutoNum type="arabicPeriod"/>
                      </a:pPr>
                      <a:r>
                        <a:rPr lang="en-US" sz="1200" u="none" cap="none" strike="noStrike"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Gastar tu dinero el fin de semana.</a:t>
                      </a:r>
                      <a:endParaRPr sz="1200" u="none" cap="none" strike="noStrike">
                        <a:highlight>
                          <a:srgbClr val="FFFFFF"/>
                        </a:highlight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  <a:p>
                      <a:pPr indent="-304800" lvl="0" marL="45720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venir"/>
                        <a:buAutoNum type="arabicPeriod"/>
                      </a:pPr>
                      <a:r>
                        <a:rPr lang="en-US" sz="1200" u="none" cap="none" strike="noStrike"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No construir historial crediticio.</a:t>
                      </a:r>
                      <a:endParaRPr sz="1200" u="none" cap="none" strike="noStrike">
                        <a:highlight>
                          <a:srgbClr val="FFFFFF"/>
                        </a:highlight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  <a:p>
                      <a:pPr indent="-304800" lvl="0" marL="45720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venir"/>
                        <a:buAutoNum type="arabicPeriod"/>
                      </a:pPr>
                      <a:r>
                        <a:rPr lang="en-US" sz="1200" u="none" cap="none" strike="noStrike"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Endeudarte con cosas innecesarias.</a:t>
                      </a:r>
                      <a:endParaRPr sz="1200" u="none" cap="none" strike="noStrike">
                        <a:highlight>
                          <a:srgbClr val="FFFFFF"/>
                        </a:highlight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  <a:p>
                      <a:pPr indent="-304800" lvl="0" marL="45720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venir"/>
                        <a:buAutoNum type="arabicPeriod"/>
                      </a:pPr>
                      <a:r>
                        <a:rPr lang="en-US" sz="1200" u="none" cap="none" strike="noStrike"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Vivir fuera de tus posibilidades.</a:t>
                      </a:r>
                      <a:endParaRPr sz="1200" u="none" cap="none" strike="noStrike">
                        <a:highlight>
                          <a:srgbClr val="FFFFFF"/>
                        </a:highlight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  <a:p>
                      <a:pPr indent="-304800" lvl="0" marL="45720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venir"/>
                        <a:buAutoNum type="arabicPeriod"/>
                      </a:pPr>
                      <a:r>
                        <a:rPr lang="en-US" sz="1200" u="none" cap="none" strike="noStrike"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No iniciar a invertir.</a:t>
                      </a:r>
                      <a:endParaRPr sz="1200" u="none" cap="none" strike="noStrike">
                        <a:highlight>
                          <a:srgbClr val="FFFFFF"/>
                        </a:highlight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sz="1200" u="none" cap="none" strike="noStrike">
                        <a:solidFill>
                          <a:srgbClr val="6FA8DC"/>
                        </a:solidFill>
                        <a:highlight>
                          <a:srgbClr val="FFFFFF"/>
                        </a:highlight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cap="none" strike="noStrike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#finanzas #segurodevida #inversiones #lifeinsurance #lifegoals #family #ahorros #mexicoinvierte #finanzaspersonales #debts #savings</a:t>
                      </a:r>
                      <a:endParaRPr sz="1400" u="none" cap="none" strike="noStrike">
                        <a:solidFill>
                          <a:srgbClr val="6FA8DC"/>
                        </a:solidFill>
                        <a:highlight>
                          <a:srgbClr val="FFFFFF"/>
                        </a:highlight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T="91425" marB="91425" marR="91425" marL="91425">
                    <a:lnL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376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rPr lang="en-US" sz="1400" u="none" cap="none" strike="noStrike">
                          <a:latin typeface="Exo Black"/>
                          <a:ea typeface="Exo Black"/>
                          <a:cs typeface="Exo Black"/>
                          <a:sym typeface="Exo Black"/>
                        </a:rPr>
                        <a:t>Red</a:t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200"/>
                        <a:buFont typeface="Exo"/>
                        <a:buNone/>
                      </a:pPr>
                      <a:r>
                        <a:rPr lang="en-US" sz="1200" u="none" cap="none" strike="noStrike">
                          <a:latin typeface="Exo"/>
                          <a:ea typeface="Exo"/>
                          <a:cs typeface="Exo"/>
                          <a:sym typeface="Exo"/>
                        </a:rPr>
                        <a:t>POST</a:t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pSp>
        <p:nvGrpSpPr>
          <p:cNvPr id="244" name="Google Shape;244;p14"/>
          <p:cNvGrpSpPr/>
          <p:nvPr/>
        </p:nvGrpSpPr>
        <p:grpSpPr>
          <a:xfrm>
            <a:off x="-2779" y="5059872"/>
            <a:ext cx="9149644" cy="83700"/>
            <a:chOff x="0" y="0"/>
            <a:chExt cx="9149644" cy="83700"/>
          </a:xfrm>
        </p:grpSpPr>
        <p:sp>
          <p:nvSpPr>
            <p:cNvPr id="245" name="Google Shape;245;p14"/>
            <p:cNvSpPr/>
            <p:nvPr/>
          </p:nvSpPr>
          <p:spPr>
            <a:xfrm>
              <a:off x="5489733" y="0"/>
              <a:ext cx="1830000" cy="83700"/>
            </a:xfrm>
            <a:prstGeom prst="rect">
              <a:avLst/>
            </a:prstGeom>
            <a:solidFill>
              <a:srgbClr val="7BC37B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46" name="Google Shape;246;p14"/>
            <p:cNvSpPr/>
            <p:nvPr/>
          </p:nvSpPr>
          <p:spPr>
            <a:xfrm>
              <a:off x="7319644" y="0"/>
              <a:ext cx="1830000" cy="83700"/>
            </a:xfrm>
            <a:prstGeom prst="rect">
              <a:avLst/>
            </a:prstGeom>
            <a:solidFill>
              <a:srgbClr val="A9C233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47" name="Google Shape;247;p14"/>
            <p:cNvSpPr/>
            <p:nvPr/>
          </p:nvSpPr>
          <p:spPr>
            <a:xfrm>
              <a:off x="0" y="0"/>
              <a:ext cx="1830000" cy="83700"/>
            </a:xfrm>
            <a:prstGeom prst="rect">
              <a:avLst/>
            </a:prstGeom>
            <a:solidFill>
              <a:srgbClr val="F15242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48" name="Google Shape;248;p14"/>
            <p:cNvSpPr/>
            <p:nvPr/>
          </p:nvSpPr>
          <p:spPr>
            <a:xfrm>
              <a:off x="3659822" y="0"/>
              <a:ext cx="1830000" cy="83700"/>
            </a:xfrm>
            <a:prstGeom prst="rect">
              <a:avLst/>
            </a:prstGeom>
            <a:solidFill>
              <a:srgbClr val="38ADD8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49" name="Google Shape;249;p14"/>
            <p:cNvSpPr/>
            <p:nvPr/>
          </p:nvSpPr>
          <p:spPr>
            <a:xfrm>
              <a:off x="1829911" y="0"/>
              <a:ext cx="1830000" cy="83700"/>
            </a:xfrm>
            <a:prstGeom prst="rect">
              <a:avLst/>
            </a:prstGeom>
            <a:solidFill>
              <a:srgbClr val="295CB7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rPr b="0" i="0" lang="en-US" sz="4300" u="none" cap="none" strike="noStrike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 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descr="Imagen" id="250" name="Google Shape;250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072150" y="4727575"/>
            <a:ext cx="934934" cy="236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37500" y="236100"/>
            <a:ext cx="4339076" cy="4339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6" name="Google Shape;256;p15"/>
          <p:cNvGraphicFramePr/>
          <p:nvPr/>
        </p:nvGraphicFramePr>
        <p:xfrm>
          <a:off x="474425" y="1065512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{B8D7D3C4-880A-439E-91DE-C87EAD3031E0}</a:tableStyleId>
              </a:tblPr>
              <a:tblGrid>
                <a:gridCol w="823550"/>
                <a:gridCol w="2681375"/>
              </a:tblGrid>
              <a:tr h="528850">
                <a:tc grid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"/>
                        <a:buNone/>
                      </a:pPr>
                      <a:r>
                        <a:rPr b="1" lang="en-US" sz="1400" u="none" cap="none" strike="noStrike"/>
                        <a:t>Martes 26 de Enero de 2021</a:t>
                      </a:r>
                      <a:endParaRPr b="1" sz="1400" u="none" cap="none" strike="noStrike"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  <a:tr h="14983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rPr lang="en-US" sz="1400" u="none" cap="none" strike="noStrike">
                          <a:latin typeface="Exo Black"/>
                          <a:ea typeface="Exo Black"/>
                          <a:cs typeface="Exo Black"/>
                          <a:sym typeface="Exo Black"/>
                        </a:rPr>
                        <a:t>Copy</a:t>
                      </a:r>
                      <a:endParaRPr sz="14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rPr lang="en-US" sz="1400" u="none" cap="none" strike="noStrike">
                          <a:latin typeface="Exo Black"/>
                          <a:ea typeface="Exo Black"/>
                          <a:cs typeface="Exo Black"/>
                          <a:sym typeface="Exo Black"/>
                        </a:rPr>
                        <a:t>#´s</a:t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200"/>
                        <a:buFont typeface="Exo"/>
                        <a:buNone/>
                      </a:pPr>
                      <a:r>
                        <a:t/>
                      </a:r>
                      <a:endParaRPr sz="1200" u="none" cap="none" strike="noStrike"/>
                    </a:p>
                  </a:txBody>
                  <a:tcPr marT="91425" marB="91425" marR="91425" marL="91425" anchor="ctr">
                    <a:lnL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147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rPr lang="en-US" sz="1400" u="none" cap="none" strike="noStrike">
                          <a:latin typeface="Exo Black"/>
                          <a:ea typeface="Exo Black"/>
                          <a:cs typeface="Exo Black"/>
                          <a:sym typeface="Exo Black"/>
                        </a:rPr>
                        <a:t>Red</a:t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Exo"/>
                        <a:buNone/>
                      </a:pPr>
                      <a:r>
                        <a:rPr lang="en-US" sz="1200" u="none" cap="none" strike="noStrike">
                          <a:latin typeface="Exo"/>
                          <a:ea typeface="Exo"/>
                          <a:cs typeface="Exo"/>
                          <a:sym typeface="Exo"/>
                        </a:rPr>
                        <a:t>HISTORIA</a:t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pSp>
        <p:nvGrpSpPr>
          <p:cNvPr id="257" name="Google Shape;257;p15"/>
          <p:cNvGrpSpPr/>
          <p:nvPr/>
        </p:nvGrpSpPr>
        <p:grpSpPr>
          <a:xfrm>
            <a:off x="-2779" y="5059872"/>
            <a:ext cx="9149644" cy="83700"/>
            <a:chOff x="0" y="0"/>
            <a:chExt cx="9149644" cy="83700"/>
          </a:xfrm>
        </p:grpSpPr>
        <p:sp>
          <p:nvSpPr>
            <p:cNvPr id="258" name="Google Shape;258;p15"/>
            <p:cNvSpPr/>
            <p:nvPr/>
          </p:nvSpPr>
          <p:spPr>
            <a:xfrm>
              <a:off x="5489733" y="0"/>
              <a:ext cx="1830000" cy="83700"/>
            </a:xfrm>
            <a:prstGeom prst="rect">
              <a:avLst/>
            </a:prstGeom>
            <a:solidFill>
              <a:srgbClr val="7BC37B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59" name="Google Shape;259;p15"/>
            <p:cNvSpPr/>
            <p:nvPr/>
          </p:nvSpPr>
          <p:spPr>
            <a:xfrm>
              <a:off x="7319644" y="0"/>
              <a:ext cx="1830000" cy="83700"/>
            </a:xfrm>
            <a:prstGeom prst="rect">
              <a:avLst/>
            </a:prstGeom>
            <a:solidFill>
              <a:srgbClr val="A9C233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60" name="Google Shape;260;p15"/>
            <p:cNvSpPr/>
            <p:nvPr/>
          </p:nvSpPr>
          <p:spPr>
            <a:xfrm>
              <a:off x="0" y="0"/>
              <a:ext cx="1830000" cy="83700"/>
            </a:xfrm>
            <a:prstGeom prst="rect">
              <a:avLst/>
            </a:prstGeom>
            <a:solidFill>
              <a:srgbClr val="F15242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61" name="Google Shape;261;p15"/>
            <p:cNvSpPr/>
            <p:nvPr/>
          </p:nvSpPr>
          <p:spPr>
            <a:xfrm>
              <a:off x="3659822" y="0"/>
              <a:ext cx="1830000" cy="83700"/>
            </a:xfrm>
            <a:prstGeom prst="rect">
              <a:avLst/>
            </a:prstGeom>
            <a:solidFill>
              <a:srgbClr val="38ADD8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62" name="Google Shape;262;p15"/>
            <p:cNvSpPr/>
            <p:nvPr/>
          </p:nvSpPr>
          <p:spPr>
            <a:xfrm>
              <a:off x="1829911" y="0"/>
              <a:ext cx="1830000" cy="83700"/>
            </a:xfrm>
            <a:prstGeom prst="rect">
              <a:avLst/>
            </a:prstGeom>
            <a:solidFill>
              <a:srgbClr val="295CB7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rPr b="0" i="0" lang="en-US" sz="4300" u="none" cap="none" strike="noStrike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 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descr="Imagen" id="263" name="Google Shape;263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58450" y="4440900"/>
            <a:ext cx="934934" cy="236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133050" y="236063"/>
            <a:ext cx="2627648" cy="4671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9" name="Google Shape;269;p16"/>
          <p:cNvGraphicFramePr/>
          <p:nvPr/>
        </p:nvGraphicFramePr>
        <p:xfrm>
          <a:off x="460675" y="5686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{B8D7D3C4-880A-439E-91DE-C87EAD3031E0}</a:tableStyleId>
              </a:tblPr>
              <a:tblGrid>
                <a:gridCol w="922125"/>
                <a:gridCol w="3002300"/>
              </a:tblGrid>
              <a:tr h="545775">
                <a:tc grid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Exo"/>
                        <a:buNone/>
                      </a:pPr>
                      <a:r>
                        <a:rPr b="1" lang="en-US" sz="1400" u="none" cap="none" strike="noStrike"/>
                        <a:t>Miércoles 27 de Enero de 2021</a:t>
                      </a:r>
                      <a:endParaRPr b="1" sz="1400" u="none" cap="none" strike="noStrike"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  <a:tr h="15462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rPr lang="en-US" sz="1400" u="none" cap="none" strike="noStrike">
                          <a:latin typeface="Exo Black"/>
                          <a:ea typeface="Exo Black"/>
                          <a:cs typeface="Exo Black"/>
                          <a:sym typeface="Exo Black"/>
                        </a:rPr>
                        <a:t>Copy</a:t>
                      </a:r>
                      <a:endParaRPr sz="14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rPr lang="en-US" sz="1400" u="none" cap="none" strike="noStrike">
                          <a:latin typeface="Exo Black"/>
                          <a:ea typeface="Exo Black"/>
                          <a:cs typeface="Exo Black"/>
                          <a:sym typeface="Exo Black"/>
                        </a:rPr>
                        <a:t>#´s</a:t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cap="none" strike="noStrike"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Invertir creará un colchón económico para tu futuro; mientras tu dinero crece, puedes utilizarlo en algún momento necesario. </a:t>
                      </a:r>
                      <a:endParaRPr sz="1200" u="none" cap="none" strike="noStrike">
                        <a:highlight>
                          <a:srgbClr val="FFFFFF"/>
                        </a:highlight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sz="1200" u="none" cap="none" strike="noStrike">
                        <a:solidFill>
                          <a:srgbClr val="6FA8DC"/>
                        </a:solidFill>
                        <a:highlight>
                          <a:srgbClr val="FFFFFF"/>
                        </a:highlight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sz="1200" u="none" cap="none" strike="noStrike">
                        <a:solidFill>
                          <a:srgbClr val="6FA8DC"/>
                        </a:solidFill>
                        <a:highlight>
                          <a:srgbClr val="FFFFFF"/>
                        </a:highlight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cap="none" strike="noStrike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#finanzas #segurodevida #inversiones #lifeinsurance #lifegoals #family #ahorros #mexicoinvierte #finanzaspersonales</a:t>
                      </a:r>
                      <a:endParaRPr sz="1400" u="none" cap="none" strike="noStrike">
                        <a:solidFill>
                          <a:srgbClr val="6FA8DC"/>
                        </a:solidFill>
                        <a:highlight>
                          <a:srgbClr val="FFFFFF"/>
                        </a:highlight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T="91425" marB="91425" marR="91425" marL="91425">
                    <a:lnL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376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rPr lang="en-US" sz="1400" u="none" cap="none" strike="noStrike">
                          <a:latin typeface="Exo Black"/>
                          <a:ea typeface="Exo Black"/>
                          <a:cs typeface="Exo Black"/>
                          <a:sym typeface="Exo Black"/>
                        </a:rPr>
                        <a:t>Red</a:t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200"/>
                        <a:buFont typeface="Exo"/>
                        <a:buNone/>
                      </a:pPr>
                      <a:r>
                        <a:rPr lang="en-US" sz="1200" u="none" cap="none" strike="noStrike">
                          <a:latin typeface="Exo"/>
                          <a:ea typeface="Exo"/>
                          <a:cs typeface="Exo"/>
                          <a:sym typeface="Exo"/>
                        </a:rPr>
                        <a:t>POST</a:t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pSp>
        <p:nvGrpSpPr>
          <p:cNvPr id="270" name="Google Shape;270;p16"/>
          <p:cNvGrpSpPr/>
          <p:nvPr/>
        </p:nvGrpSpPr>
        <p:grpSpPr>
          <a:xfrm>
            <a:off x="-2779" y="5059872"/>
            <a:ext cx="9149644" cy="83700"/>
            <a:chOff x="0" y="0"/>
            <a:chExt cx="9149644" cy="83700"/>
          </a:xfrm>
        </p:grpSpPr>
        <p:sp>
          <p:nvSpPr>
            <p:cNvPr id="271" name="Google Shape;271;p16"/>
            <p:cNvSpPr/>
            <p:nvPr/>
          </p:nvSpPr>
          <p:spPr>
            <a:xfrm>
              <a:off x="5489733" y="0"/>
              <a:ext cx="1830000" cy="83700"/>
            </a:xfrm>
            <a:prstGeom prst="rect">
              <a:avLst/>
            </a:prstGeom>
            <a:solidFill>
              <a:srgbClr val="7BC37B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72" name="Google Shape;272;p16"/>
            <p:cNvSpPr/>
            <p:nvPr/>
          </p:nvSpPr>
          <p:spPr>
            <a:xfrm>
              <a:off x="7319644" y="0"/>
              <a:ext cx="1830000" cy="83700"/>
            </a:xfrm>
            <a:prstGeom prst="rect">
              <a:avLst/>
            </a:prstGeom>
            <a:solidFill>
              <a:srgbClr val="A9C233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73" name="Google Shape;273;p16"/>
            <p:cNvSpPr/>
            <p:nvPr/>
          </p:nvSpPr>
          <p:spPr>
            <a:xfrm>
              <a:off x="0" y="0"/>
              <a:ext cx="1830000" cy="83700"/>
            </a:xfrm>
            <a:prstGeom prst="rect">
              <a:avLst/>
            </a:prstGeom>
            <a:solidFill>
              <a:srgbClr val="F15242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74" name="Google Shape;274;p16"/>
            <p:cNvSpPr/>
            <p:nvPr/>
          </p:nvSpPr>
          <p:spPr>
            <a:xfrm>
              <a:off x="3659822" y="0"/>
              <a:ext cx="1830000" cy="83700"/>
            </a:xfrm>
            <a:prstGeom prst="rect">
              <a:avLst/>
            </a:prstGeom>
            <a:solidFill>
              <a:srgbClr val="38ADD8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75" name="Google Shape;275;p16"/>
            <p:cNvSpPr/>
            <p:nvPr/>
          </p:nvSpPr>
          <p:spPr>
            <a:xfrm>
              <a:off x="1829911" y="0"/>
              <a:ext cx="1830000" cy="83700"/>
            </a:xfrm>
            <a:prstGeom prst="rect">
              <a:avLst/>
            </a:prstGeom>
            <a:solidFill>
              <a:srgbClr val="295CB7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rPr b="0" i="0" lang="en-US" sz="4300" u="none" cap="none" strike="noStrike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 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descr="Imagen" id="276" name="Google Shape;276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072150" y="4727575"/>
            <a:ext cx="934934" cy="236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37500" y="236100"/>
            <a:ext cx="4339076" cy="4339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2" name="Google Shape;282;p17"/>
          <p:cNvGraphicFramePr/>
          <p:nvPr/>
        </p:nvGraphicFramePr>
        <p:xfrm>
          <a:off x="474425" y="1065512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{B8D7D3C4-880A-439E-91DE-C87EAD3031E0}</a:tableStyleId>
              </a:tblPr>
              <a:tblGrid>
                <a:gridCol w="823550"/>
                <a:gridCol w="2681375"/>
              </a:tblGrid>
              <a:tr h="528850">
                <a:tc grid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"/>
                        <a:buNone/>
                      </a:pPr>
                      <a:r>
                        <a:rPr b="1" lang="en-US" sz="1400" u="none" cap="none" strike="noStrike"/>
                        <a:t>Jueves 28 de Enero de 2021</a:t>
                      </a:r>
                      <a:endParaRPr b="1" sz="1400" u="none" cap="none" strike="noStrike"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  <a:tr h="14983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rPr lang="en-US" sz="1400" u="none" cap="none" strike="noStrike">
                          <a:latin typeface="Exo Black"/>
                          <a:ea typeface="Exo Black"/>
                          <a:cs typeface="Exo Black"/>
                          <a:sym typeface="Exo Black"/>
                        </a:rPr>
                        <a:t>Copy</a:t>
                      </a:r>
                      <a:endParaRPr sz="14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rPr lang="en-US" sz="1400" u="none" cap="none" strike="noStrike">
                          <a:latin typeface="Exo Black"/>
                          <a:ea typeface="Exo Black"/>
                          <a:cs typeface="Exo Black"/>
                          <a:sym typeface="Exo Black"/>
                        </a:rPr>
                        <a:t>#´s</a:t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Exo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Exo"/>
                        <a:buNone/>
                      </a:pPr>
                      <a:r>
                        <a:t/>
                      </a:r>
                      <a:endParaRPr sz="12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200"/>
                        <a:buFont typeface="Exo"/>
                        <a:buNone/>
                      </a:pPr>
                      <a:r>
                        <a:t/>
                      </a:r>
                      <a:endParaRPr sz="1200" u="none" cap="none" strike="noStrike"/>
                    </a:p>
                  </a:txBody>
                  <a:tcPr marT="91425" marB="91425" marR="91425" marL="91425" anchor="ctr">
                    <a:lnL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147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rPr lang="en-US" sz="1400" u="none" cap="none" strike="noStrike">
                          <a:latin typeface="Exo Black"/>
                          <a:ea typeface="Exo Black"/>
                          <a:cs typeface="Exo Black"/>
                          <a:sym typeface="Exo Black"/>
                        </a:rPr>
                        <a:t>Red</a:t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Exo"/>
                        <a:buNone/>
                      </a:pPr>
                      <a:r>
                        <a:rPr lang="en-US" sz="1200" u="none" cap="none" strike="noStrike">
                          <a:latin typeface="Exo"/>
                          <a:ea typeface="Exo"/>
                          <a:cs typeface="Exo"/>
                          <a:sym typeface="Exo"/>
                        </a:rPr>
                        <a:t>HISTORIA</a:t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pSp>
        <p:nvGrpSpPr>
          <p:cNvPr id="283" name="Google Shape;283;p17"/>
          <p:cNvGrpSpPr/>
          <p:nvPr/>
        </p:nvGrpSpPr>
        <p:grpSpPr>
          <a:xfrm>
            <a:off x="-2779" y="5059872"/>
            <a:ext cx="9149644" cy="83700"/>
            <a:chOff x="0" y="0"/>
            <a:chExt cx="9149644" cy="83700"/>
          </a:xfrm>
        </p:grpSpPr>
        <p:sp>
          <p:nvSpPr>
            <p:cNvPr id="284" name="Google Shape;284;p17"/>
            <p:cNvSpPr/>
            <p:nvPr/>
          </p:nvSpPr>
          <p:spPr>
            <a:xfrm>
              <a:off x="5489733" y="0"/>
              <a:ext cx="1830000" cy="83700"/>
            </a:xfrm>
            <a:prstGeom prst="rect">
              <a:avLst/>
            </a:prstGeom>
            <a:solidFill>
              <a:srgbClr val="7BC37B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85" name="Google Shape;285;p17"/>
            <p:cNvSpPr/>
            <p:nvPr/>
          </p:nvSpPr>
          <p:spPr>
            <a:xfrm>
              <a:off x="7319644" y="0"/>
              <a:ext cx="1830000" cy="83700"/>
            </a:xfrm>
            <a:prstGeom prst="rect">
              <a:avLst/>
            </a:prstGeom>
            <a:solidFill>
              <a:srgbClr val="A9C233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86" name="Google Shape;286;p17"/>
            <p:cNvSpPr/>
            <p:nvPr/>
          </p:nvSpPr>
          <p:spPr>
            <a:xfrm>
              <a:off x="0" y="0"/>
              <a:ext cx="1830000" cy="83700"/>
            </a:xfrm>
            <a:prstGeom prst="rect">
              <a:avLst/>
            </a:prstGeom>
            <a:solidFill>
              <a:srgbClr val="F15242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87" name="Google Shape;287;p17"/>
            <p:cNvSpPr/>
            <p:nvPr/>
          </p:nvSpPr>
          <p:spPr>
            <a:xfrm>
              <a:off x="3659822" y="0"/>
              <a:ext cx="1830000" cy="83700"/>
            </a:xfrm>
            <a:prstGeom prst="rect">
              <a:avLst/>
            </a:prstGeom>
            <a:solidFill>
              <a:srgbClr val="38ADD8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88" name="Google Shape;288;p17"/>
            <p:cNvSpPr/>
            <p:nvPr/>
          </p:nvSpPr>
          <p:spPr>
            <a:xfrm>
              <a:off x="1829911" y="0"/>
              <a:ext cx="1830000" cy="83700"/>
            </a:xfrm>
            <a:prstGeom prst="rect">
              <a:avLst/>
            </a:prstGeom>
            <a:solidFill>
              <a:srgbClr val="295CB7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rPr b="0" i="0" lang="en-US" sz="4300" u="none" cap="none" strike="noStrike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 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descr="Imagen" id="289" name="Google Shape;289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58450" y="4440900"/>
            <a:ext cx="934934" cy="236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890625" y="236063"/>
            <a:ext cx="2627648" cy="4671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5" name="Google Shape;295;p18"/>
          <p:cNvGraphicFramePr/>
          <p:nvPr/>
        </p:nvGraphicFramePr>
        <p:xfrm>
          <a:off x="460675" y="5686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{B8D7D3C4-880A-439E-91DE-C87EAD3031E0}</a:tableStyleId>
              </a:tblPr>
              <a:tblGrid>
                <a:gridCol w="922125"/>
                <a:gridCol w="3002300"/>
              </a:tblGrid>
              <a:tr h="545775">
                <a:tc grid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Exo"/>
                        <a:buNone/>
                      </a:pPr>
                      <a:r>
                        <a:rPr b="1" lang="en-US" sz="1400" u="none" cap="none" strike="noStrike"/>
                        <a:t>Viernes 29 de Enero de 2021</a:t>
                      </a:r>
                      <a:endParaRPr b="1" sz="1400" u="none" cap="none" strike="noStrike"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  <a:tr h="15462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rPr b="1" lang="en-US" sz="1200" u="none" cap="none" strike="noStrike">
                          <a:latin typeface="Avenir"/>
                          <a:ea typeface="Avenir"/>
                          <a:cs typeface="Avenir"/>
                          <a:sym typeface="Avenir"/>
                        </a:rPr>
                        <a:t>Copy</a:t>
                      </a:r>
                      <a:endParaRPr sz="1200" u="none" cap="none" strike="noStrike"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 b="1" sz="1200" u="none" cap="none" strike="noStrike"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 b="1" sz="1200" u="none" cap="none" strike="noStrike"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 b="1" sz="1200" u="none" cap="none" strike="noStrike"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 b="1" sz="1200" u="none" cap="none" strike="noStrike"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 b="1" sz="1200" u="none" cap="none" strike="noStrike"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rPr b="1" lang="en-US" sz="1200" u="none" cap="none" strike="noStrike">
                          <a:latin typeface="Avenir"/>
                          <a:ea typeface="Avenir"/>
                          <a:cs typeface="Avenir"/>
                          <a:sym typeface="Avenir"/>
                        </a:rPr>
                        <a:t>#´s</a:t>
                      </a:r>
                      <a:endParaRPr sz="1200" u="none" cap="none" strike="noStrike"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cap="none" strike="noStrike">
                          <a:latin typeface="Avenir"/>
                          <a:ea typeface="Avenir"/>
                          <a:cs typeface="Avenir"/>
                          <a:sym typeface="Avenir"/>
                        </a:rPr>
                        <a:t>Aprender a ahorrar e invertir es un paso importante para los jóvenes, iniciando cuando trabajan y ganan dinero. Por lo tanto, el mejor momento para invertir es hoy. </a:t>
                      </a:r>
                      <a:endParaRPr sz="1200" u="none" cap="none" strike="noStrike"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sz="1200" u="none" cap="none" strike="noStrike"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cap="none" strike="noStrike">
                          <a:latin typeface="Avenir"/>
                          <a:ea typeface="Avenir"/>
                          <a:cs typeface="Avenir"/>
                          <a:sym typeface="Avenir"/>
                        </a:rPr>
                        <a:t>En KNG te asesoramos. ¡Contáctanos!</a:t>
                      </a:r>
                      <a:endParaRPr sz="1200" u="none" cap="none" strike="noStrike">
                        <a:highlight>
                          <a:srgbClr val="FFFFFF"/>
                        </a:highlight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sz="1200" u="none" cap="none" strike="noStrike">
                        <a:highlight>
                          <a:srgbClr val="FFFFFF"/>
                        </a:highlight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sz="1200" u="none" cap="none" strike="noStrike">
                        <a:highlight>
                          <a:srgbClr val="FFFFFF"/>
                        </a:highlight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cap="none" strike="noStrike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#finanzas #segurodevida #inversiones #lifeinsurance #lifegoals #family #ahorros #mexicoinvierte #finanzaspersonales</a:t>
                      </a:r>
                      <a:endParaRPr sz="1200" u="none" cap="none" strike="noStrike">
                        <a:solidFill>
                          <a:srgbClr val="6FA8DC"/>
                        </a:solidFill>
                        <a:highlight>
                          <a:srgbClr val="FFFFFF"/>
                        </a:highlight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T="91425" marB="91425" marR="91425" marL="91425">
                    <a:lnL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376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rPr lang="en-US" sz="1400" u="none" cap="none" strike="noStrike">
                          <a:latin typeface="Exo Black"/>
                          <a:ea typeface="Exo Black"/>
                          <a:cs typeface="Exo Black"/>
                          <a:sym typeface="Exo Black"/>
                        </a:rPr>
                        <a:t>Red</a:t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200"/>
                        <a:buFont typeface="Exo"/>
                        <a:buNone/>
                      </a:pPr>
                      <a:r>
                        <a:rPr lang="en-US" sz="1200" u="none" cap="none" strike="noStrike">
                          <a:latin typeface="Exo"/>
                          <a:ea typeface="Exo"/>
                          <a:cs typeface="Exo"/>
                          <a:sym typeface="Exo"/>
                        </a:rPr>
                        <a:t>POST</a:t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pSp>
        <p:nvGrpSpPr>
          <p:cNvPr id="296" name="Google Shape;296;p18"/>
          <p:cNvGrpSpPr/>
          <p:nvPr/>
        </p:nvGrpSpPr>
        <p:grpSpPr>
          <a:xfrm>
            <a:off x="-2779" y="5059872"/>
            <a:ext cx="9149644" cy="83700"/>
            <a:chOff x="0" y="0"/>
            <a:chExt cx="9149644" cy="83700"/>
          </a:xfrm>
        </p:grpSpPr>
        <p:sp>
          <p:nvSpPr>
            <p:cNvPr id="297" name="Google Shape;297;p18"/>
            <p:cNvSpPr/>
            <p:nvPr/>
          </p:nvSpPr>
          <p:spPr>
            <a:xfrm>
              <a:off x="5489733" y="0"/>
              <a:ext cx="1830000" cy="83700"/>
            </a:xfrm>
            <a:prstGeom prst="rect">
              <a:avLst/>
            </a:prstGeom>
            <a:solidFill>
              <a:srgbClr val="7BC37B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98" name="Google Shape;298;p18"/>
            <p:cNvSpPr/>
            <p:nvPr/>
          </p:nvSpPr>
          <p:spPr>
            <a:xfrm>
              <a:off x="7319644" y="0"/>
              <a:ext cx="1830000" cy="83700"/>
            </a:xfrm>
            <a:prstGeom prst="rect">
              <a:avLst/>
            </a:prstGeom>
            <a:solidFill>
              <a:srgbClr val="A9C233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99" name="Google Shape;299;p18"/>
            <p:cNvSpPr/>
            <p:nvPr/>
          </p:nvSpPr>
          <p:spPr>
            <a:xfrm>
              <a:off x="0" y="0"/>
              <a:ext cx="1830000" cy="83700"/>
            </a:xfrm>
            <a:prstGeom prst="rect">
              <a:avLst/>
            </a:prstGeom>
            <a:solidFill>
              <a:srgbClr val="F15242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300" name="Google Shape;300;p18"/>
            <p:cNvSpPr/>
            <p:nvPr/>
          </p:nvSpPr>
          <p:spPr>
            <a:xfrm>
              <a:off x="3659822" y="0"/>
              <a:ext cx="1830000" cy="83700"/>
            </a:xfrm>
            <a:prstGeom prst="rect">
              <a:avLst/>
            </a:prstGeom>
            <a:solidFill>
              <a:srgbClr val="38ADD8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301" name="Google Shape;301;p18"/>
            <p:cNvSpPr/>
            <p:nvPr/>
          </p:nvSpPr>
          <p:spPr>
            <a:xfrm>
              <a:off x="1829911" y="0"/>
              <a:ext cx="1830000" cy="83700"/>
            </a:xfrm>
            <a:prstGeom prst="rect">
              <a:avLst/>
            </a:prstGeom>
            <a:solidFill>
              <a:srgbClr val="295CB7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rPr b="0" i="0" lang="en-US" sz="4300" u="none" cap="none" strike="noStrike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 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descr="Imagen" id="302" name="Google Shape;302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072150" y="4727575"/>
            <a:ext cx="934934" cy="236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37500" y="236100"/>
            <a:ext cx="4339076" cy="4339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8" name="Google Shape;308;p19"/>
          <p:cNvGraphicFramePr/>
          <p:nvPr/>
        </p:nvGraphicFramePr>
        <p:xfrm>
          <a:off x="474425" y="1065512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{B8D7D3C4-880A-439E-91DE-C87EAD3031E0}</a:tableStyleId>
              </a:tblPr>
              <a:tblGrid>
                <a:gridCol w="823550"/>
                <a:gridCol w="2681375"/>
              </a:tblGrid>
              <a:tr h="528850">
                <a:tc grid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"/>
                        <a:buNone/>
                      </a:pPr>
                      <a:r>
                        <a:rPr b="1" lang="en-US" sz="1400" u="none" cap="none" strike="noStrike"/>
                        <a:t>Sábado 30 de Enero de 2021</a:t>
                      </a:r>
                      <a:endParaRPr b="1" sz="1400" u="none" cap="none" strike="noStrike"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  <a:tr h="14983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rPr lang="en-US" sz="1400" u="none" cap="none" strike="noStrike">
                          <a:latin typeface="Exo Black"/>
                          <a:ea typeface="Exo Black"/>
                          <a:cs typeface="Exo Black"/>
                          <a:sym typeface="Exo Black"/>
                        </a:rPr>
                        <a:t>Copy</a:t>
                      </a:r>
                      <a:endParaRPr sz="14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rPr lang="en-US" sz="1400" u="none" cap="none" strike="noStrike">
                          <a:latin typeface="Exo Black"/>
                          <a:ea typeface="Exo Black"/>
                          <a:cs typeface="Exo Black"/>
                          <a:sym typeface="Exo Black"/>
                        </a:rPr>
                        <a:t>#´s</a:t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200"/>
                        <a:buFont typeface="Exo"/>
                        <a:buNone/>
                      </a:pPr>
                      <a:r>
                        <a:t/>
                      </a:r>
                      <a:endParaRPr sz="1200" u="none" cap="none" strike="noStrike"/>
                    </a:p>
                  </a:txBody>
                  <a:tcPr marT="91425" marB="91425" marR="91425" marL="91425" anchor="ctr">
                    <a:lnL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147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rPr lang="en-US" sz="1400" u="none" cap="none" strike="noStrike">
                          <a:latin typeface="Exo Black"/>
                          <a:ea typeface="Exo Black"/>
                          <a:cs typeface="Exo Black"/>
                          <a:sym typeface="Exo Black"/>
                        </a:rPr>
                        <a:t>Red</a:t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Exo"/>
                        <a:buNone/>
                      </a:pPr>
                      <a:r>
                        <a:rPr lang="en-US" sz="1200" u="none" cap="none" strike="noStrike">
                          <a:latin typeface="Exo"/>
                          <a:ea typeface="Exo"/>
                          <a:cs typeface="Exo"/>
                          <a:sym typeface="Exo"/>
                        </a:rPr>
                        <a:t>HISTORIA</a:t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pSp>
        <p:nvGrpSpPr>
          <p:cNvPr id="309" name="Google Shape;309;p19"/>
          <p:cNvGrpSpPr/>
          <p:nvPr/>
        </p:nvGrpSpPr>
        <p:grpSpPr>
          <a:xfrm>
            <a:off x="-2779" y="5059872"/>
            <a:ext cx="9149644" cy="83700"/>
            <a:chOff x="0" y="0"/>
            <a:chExt cx="9149644" cy="83700"/>
          </a:xfrm>
        </p:grpSpPr>
        <p:sp>
          <p:nvSpPr>
            <p:cNvPr id="310" name="Google Shape;310;p19"/>
            <p:cNvSpPr/>
            <p:nvPr/>
          </p:nvSpPr>
          <p:spPr>
            <a:xfrm>
              <a:off x="5489733" y="0"/>
              <a:ext cx="1830000" cy="83700"/>
            </a:xfrm>
            <a:prstGeom prst="rect">
              <a:avLst/>
            </a:prstGeom>
            <a:solidFill>
              <a:srgbClr val="7BC37B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311" name="Google Shape;311;p19"/>
            <p:cNvSpPr/>
            <p:nvPr/>
          </p:nvSpPr>
          <p:spPr>
            <a:xfrm>
              <a:off x="7319644" y="0"/>
              <a:ext cx="1830000" cy="83700"/>
            </a:xfrm>
            <a:prstGeom prst="rect">
              <a:avLst/>
            </a:prstGeom>
            <a:solidFill>
              <a:srgbClr val="A9C233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312" name="Google Shape;312;p19"/>
            <p:cNvSpPr/>
            <p:nvPr/>
          </p:nvSpPr>
          <p:spPr>
            <a:xfrm>
              <a:off x="0" y="0"/>
              <a:ext cx="1830000" cy="83700"/>
            </a:xfrm>
            <a:prstGeom prst="rect">
              <a:avLst/>
            </a:prstGeom>
            <a:solidFill>
              <a:srgbClr val="F15242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313" name="Google Shape;313;p19"/>
            <p:cNvSpPr/>
            <p:nvPr/>
          </p:nvSpPr>
          <p:spPr>
            <a:xfrm>
              <a:off x="3659822" y="0"/>
              <a:ext cx="1830000" cy="83700"/>
            </a:xfrm>
            <a:prstGeom prst="rect">
              <a:avLst/>
            </a:prstGeom>
            <a:solidFill>
              <a:srgbClr val="38ADD8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314" name="Google Shape;314;p19"/>
            <p:cNvSpPr/>
            <p:nvPr/>
          </p:nvSpPr>
          <p:spPr>
            <a:xfrm>
              <a:off x="1829911" y="0"/>
              <a:ext cx="1830000" cy="83700"/>
            </a:xfrm>
            <a:prstGeom prst="rect">
              <a:avLst/>
            </a:prstGeom>
            <a:solidFill>
              <a:srgbClr val="295CB7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rPr b="0" i="0" lang="en-US" sz="4300" u="none" cap="none" strike="noStrike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 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descr="Imagen" id="315" name="Google Shape;315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58450" y="4440900"/>
            <a:ext cx="934934" cy="236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911700" y="236063"/>
            <a:ext cx="2627648" cy="4671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7" name="Google Shape;87;p2"/>
          <p:cNvGraphicFramePr/>
          <p:nvPr/>
        </p:nvGraphicFramePr>
        <p:xfrm>
          <a:off x="460675" y="5686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{B8D7D3C4-880A-439E-91DE-C87EAD3031E0}</a:tableStyleId>
              </a:tblPr>
              <a:tblGrid>
                <a:gridCol w="922125"/>
                <a:gridCol w="3002300"/>
              </a:tblGrid>
              <a:tr h="545775">
                <a:tc grid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Exo"/>
                        <a:buNone/>
                      </a:pPr>
                      <a:r>
                        <a:rPr b="1" lang="en-US" sz="1400" u="none" cap="none" strike="noStrike"/>
                        <a:t>Lunes 11 de Enero de 2021</a:t>
                      </a:r>
                      <a:endParaRPr b="1" sz="1400" u="none" cap="none" strike="noStrike"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  <a:tr h="15462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rPr lang="en-US" sz="1400" u="none" cap="none" strike="noStrike">
                          <a:latin typeface="Exo Black"/>
                          <a:ea typeface="Exo Black"/>
                          <a:cs typeface="Exo Black"/>
                          <a:sym typeface="Exo Black"/>
                        </a:rPr>
                        <a:t>Copy</a:t>
                      </a:r>
                      <a:endParaRPr sz="14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rPr lang="en-US" sz="1400" u="none" cap="none" strike="noStrike">
                          <a:latin typeface="Exo Black"/>
                          <a:ea typeface="Exo Black"/>
                          <a:cs typeface="Exo Black"/>
                          <a:sym typeface="Exo Black"/>
                        </a:rPr>
                        <a:t>#´s</a:t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cap="none" strike="noStrike"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Para este 2021, te aconsejamos establecer metas y arrancar el año con los mejores propósitos:</a:t>
                      </a:r>
                      <a:endParaRPr sz="1200" u="none" cap="none" strike="noStrike">
                        <a:highlight>
                          <a:srgbClr val="FFFFFF"/>
                        </a:highlight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  <a:p>
                      <a:pPr indent="-304800" lvl="0" marL="45720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venir"/>
                        <a:buAutoNum type="arabicPeriod"/>
                      </a:pPr>
                      <a:r>
                        <a:rPr lang="en-US" sz="1200" u="none" cap="none" strike="noStrike"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Adquiere el hábito de ahorrar.</a:t>
                      </a:r>
                      <a:endParaRPr sz="1200" u="none" cap="none" strike="noStrike">
                        <a:highlight>
                          <a:srgbClr val="FFFFFF"/>
                        </a:highlight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  <a:p>
                      <a:pPr indent="-304800" lvl="0" marL="45720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venir"/>
                        <a:buAutoNum type="arabicPeriod"/>
                      </a:pPr>
                      <a:r>
                        <a:rPr lang="en-US" sz="1200" u="none" cap="none" strike="noStrike"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Invierte tus ahorros generados.</a:t>
                      </a:r>
                      <a:endParaRPr sz="1200" u="none" cap="none" strike="noStrike">
                        <a:highlight>
                          <a:srgbClr val="FFFFFF"/>
                        </a:highlight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  <a:p>
                      <a:pPr indent="-304800" lvl="0" marL="45720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venir"/>
                        <a:buAutoNum type="arabicPeriod"/>
                      </a:pPr>
                      <a:r>
                        <a:rPr lang="en-US" sz="1200" u="none" cap="none" strike="noStrike"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Mantén tus deudas controladas.</a:t>
                      </a:r>
                      <a:endParaRPr sz="1200" u="none" cap="none" strike="noStrike">
                        <a:highlight>
                          <a:srgbClr val="FFFFFF"/>
                        </a:highlight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sz="1200" u="none" cap="none" strike="noStrike">
                        <a:solidFill>
                          <a:srgbClr val="6FA8DC"/>
                        </a:solidFill>
                        <a:highlight>
                          <a:srgbClr val="FFFFFF"/>
                        </a:highlight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cap="none" strike="noStrike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#finanzas #segurodevida #inversiones #lifeinsurance #lifegoals #family #ahorros #mexicoinvierte #finanzaspersonales #debts #savings </a:t>
                      </a:r>
                      <a:endParaRPr sz="1400" u="none" cap="none" strike="noStrike">
                        <a:solidFill>
                          <a:srgbClr val="6FA8DC"/>
                        </a:solidFill>
                        <a:highlight>
                          <a:srgbClr val="FFFFFF"/>
                        </a:highlight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T="91425" marB="91425" marR="91425" marL="91425">
                    <a:lnL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376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rPr lang="en-US" sz="1400" u="none" cap="none" strike="noStrike">
                          <a:latin typeface="Exo Black"/>
                          <a:ea typeface="Exo Black"/>
                          <a:cs typeface="Exo Black"/>
                          <a:sym typeface="Exo Black"/>
                        </a:rPr>
                        <a:t>Red</a:t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200"/>
                        <a:buFont typeface="Exo"/>
                        <a:buNone/>
                      </a:pPr>
                      <a:r>
                        <a:rPr lang="en-US" sz="1200" u="none" cap="none" strike="noStrike">
                          <a:latin typeface="Exo"/>
                          <a:ea typeface="Exo"/>
                          <a:cs typeface="Exo"/>
                          <a:sym typeface="Exo"/>
                        </a:rPr>
                        <a:t>POST</a:t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pSp>
        <p:nvGrpSpPr>
          <p:cNvPr id="88" name="Google Shape;88;p2"/>
          <p:cNvGrpSpPr/>
          <p:nvPr/>
        </p:nvGrpSpPr>
        <p:grpSpPr>
          <a:xfrm>
            <a:off x="-2779" y="5059872"/>
            <a:ext cx="9149644" cy="83700"/>
            <a:chOff x="0" y="0"/>
            <a:chExt cx="9149644" cy="83700"/>
          </a:xfrm>
        </p:grpSpPr>
        <p:sp>
          <p:nvSpPr>
            <p:cNvPr id="89" name="Google Shape;89;p2"/>
            <p:cNvSpPr/>
            <p:nvPr/>
          </p:nvSpPr>
          <p:spPr>
            <a:xfrm>
              <a:off x="5489733" y="0"/>
              <a:ext cx="1830000" cy="83700"/>
            </a:xfrm>
            <a:prstGeom prst="rect">
              <a:avLst/>
            </a:prstGeom>
            <a:solidFill>
              <a:srgbClr val="7BC37B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7319644" y="0"/>
              <a:ext cx="1830000" cy="83700"/>
            </a:xfrm>
            <a:prstGeom prst="rect">
              <a:avLst/>
            </a:prstGeom>
            <a:solidFill>
              <a:srgbClr val="A9C233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0" y="0"/>
              <a:ext cx="1830000" cy="83700"/>
            </a:xfrm>
            <a:prstGeom prst="rect">
              <a:avLst/>
            </a:prstGeom>
            <a:solidFill>
              <a:srgbClr val="F15242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3659822" y="0"/>
              <a:ext cx="1830000" cy="83700"/>
            </a:xfrm>
            <a:prstGeom prst="rect">
              <a:avLst/>
            </a:prstGeom>
            <a:solidFill>
              <a:srgbClr val="38ADD8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1829911" y="0"/>
              <a:ext cx="1830000" cy="83700"/>
            </a:xfrm>
            <a:prstGeom prst="rect">
              <a:avLst/>
            </a:prstGeom>
            <a:solidFill>
              <a:srgbClr val="295CB7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rPr b="0" i="0" lang="en-US" sz="4300" u="none" cap="none" strike="noStrike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 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descr="Imagen" id="94" name="Google Shape;94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072150" y="4727575"/>
            <a:ext cx="934934" cy="236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37500" y="236100"/>
            <a:ext cx="4339076" cy="4339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1" name="Google Shape;321;p20"/>
          <p:cNvGraphicFramePr/>
          <p:nvPr/>
        </p:nvGraphicFramePr>
        <p:xfrm>
          <a:off x="460675" y="5686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{B8D7D3C4-880A-439E-91DE-C87EAD3031E0}</a:tableStyleId>
              </a:tblPr>
              <a:tblGrid>
                <a:gridCol w="922125"/>
                <a:gridCol w="3002300"/>
              </a:tblGrid>
              <a:tr h="545775">
                <a:tc grid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Exo"/>
                        <a:buNone/>
                      </a:pPr>
                      <a:r>
                        <a:rPr b="1" lang="en-US" sz="1400" u="none" cap="none" strike="noStrike"/>
                        <a:t>Lunes 01 de Febrero de 2021</a:t>
                      </a:r>
                      <a:endParaRPr b="1" sz="1400" u="none" cap="none" strike="noStrike"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  <a:tr h="15462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rPr lang="en-US" sz="1400" u="none" cap="none" strike="noStrike">
                          <a:latin typeface="Exo Black"/>
                          <a:ea typeface="Exo Black"/>
                          <a:cs typeface="Exo Black"/>
                          <a:sym typeface="Exo Black"/>
                        </a:rPr>
                        <a:t>Copy</a:t>
                      </a:r>
                      <a:endParaRPr sz="14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rPr lang="en-US" sz="1400" u="none" cap="none" strike="noStrike">
                          <a:latin typeface="Exo Black"/>
                          <a:ea typeface="Exo Black"/>
                          <a:cs typeface="Exo Black"/>
                          <a:sym typeface="Exo Black"/>
                        </a:rPr>
                        <a:t>#´s</a:t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cap="none" strike="noStrike">
                          <a:latin typeface="Avenir"/>
                          <a:ea typeface="Avenir"/>
                          <a:cs typeface="Avenir"/>
                          <a:sym typeface="Avenir"/>
                        </a:rPr>
                        <a:t>¿Ya pensaste en cuántos ingresos necesitarás cada año para tu jubilación? </a:t>
                      </a:r>
                      <a:endParaRPr sz="1200" u="none" cap="none" strike="noStrike"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cap="none" strike="noStrike">
                          <a:latin typeface="Avenir"/>
                          <a:ea typeface="Avenir"/>
                          <a:cs typeface="Avenir"/>
                          <a:sym typeface="Avenir"/>
                        </a:rPr>
                        <a:t>Si no conoces la respuesta a esta pregunta, contáctanos hoy.</a:t>
                      </a:r>
                      <a:endParaRPr sz="1200" u="none" cap="none" strike="noStrike">
                        <a:solidFill>
                          <a:srgbClr val="6FA8DC"/>
                        </a:solidFill>
                        <a:highlight>
                          <a:srgbClr val="FFFFFF"/>
                        </a:highlight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sz="1200" u="none" cap="none" strike="noStrike">
                        <a:solidFill>
                          <a:srgbClr val="6FA8DC"/>
                        </a:solidFill>
                        <a:highlight>
                          <a:srgbClr val="FFFFFF"/>
                        </a:highlight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cap="none" strike="noStrike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#finanzas #segurodevida #inversiones #lifeinsurance #lifegoals #family #ahorros #mexicoinvierte #finanzaspersonales</a:t>
                      </a:r>
                      <a:endParaRPr sz="1400" u="none" cap="none" strike="noStrike">
                        <a:solidFill>
                          <a:srgbClr val="6FA8DC"/>
                        </a:solidFill>
                        <a:highlight>
                          <a:srgbClr val="FFFFFF"/>
                        </a:highlight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T="91425" marB="91425" marR="91425" marL="91425">
                    <a:lnL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376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rPr lang="en-US" sz="1400" u="none" cap="none" strike="noStrike">
                          <a:latin typeface="Exo Black"/>
                          <a:ea typeface="Exo Black"/>
                          <a:cs typeface="Exo Black"/>
                          <a:sym typeface="Exo Black"/>
                        </a:rPr>
                        <a:t>Red</a:t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200"/>
                        <a:buFont typeface="Exo"/>
                        <a:buNone/>
                      </a:pPr>
                      <a:r>
                        <a:rPr lang="en-US" sz="1200" u="none" cap="none" strike="noStrike">
                          <a:latin typeface="Exo"/>
                          <a:ea typeface="Exo"/>
                          <a:cs typeface="Exo"/>
                          <a:sym typeface="Exo"/>
                        </a:rPr>
                        <a:t>POST</a:t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pSp>
        <p:nvGrpSpPr>
          <p:cNvPr id="322" name="Google Shape;322;p20"/>
          <p:cNvGrpSpPr/>
          <p:nvPr/>
        </p:nvGrpSpPr>
        <p:grpSpPr>
          <a:xfrm>
            <a:off x="-2779" y="5059872"/>
            <a:ext cx="9149644" cy="83700"/>
            <a:chOff x="0" y="0"/>
            <a:chExt cx="9149644" cy="83700"/>
          </a:xfrm>
        </p:grpSpPr>
        <p:sp>
          <p:nvSpPr>
            <p:cNvPr id="323" name="Google Shape;323;p20"/>
            <p:cNvSpPr/>
            <p:nvPr/>
          </p:nvSpPr>
          <p:spPr>
            <a:xfrm>
              <a:off x="5489733" y="0"/>
              <a:ext cx="1830000" cy="83700"/>
            </a:xfrm>
            <a:prstGeom prst="rect">
              <a:avLst/>
            </a:prstGeom>
            <a:solidFill>
              <a:srgbClr val="7BC37B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324" name="Google Shape;324;p20"/>
            <p:cNvSpPr/>
            <p:nvPr/>
          </p:nvSpPr>
          <p:spPr>
            <a:xfrm>
              <a:off x="7319644" y="0"/>
              <a:ext cx="1830000" cy="83700"/>
            </a:xfrm>
            <a:prstGeom prst="rect">
              <a:avLst/>
            </a:prstGeom>
            <a:solidFill>
              <a:srgbClr val="A9C233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325" name="Google Shape;325;p20"/>
            <p:cNvSpPr/>
            <p:nvPr/>
          </p:nvSpPr>
          <p:spPr>
            <a:xfrm>
              <a:off x="0" y="0"/>
              <a:ext cx="1830000" cy="83700"/>
            </a:xfrm>
            <a:prstGeom prst="rect">
              <a:avLst/>
            </a:prstGeom>
            <a:solidFill>
              <a:srgbClr val="F15242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326" name="Google Shape;326;p20"/>
            <p:cNvSpPr/>
            <p:nvPr/>
          </p:nvSpPr>
          <p:spPr>
            <a:xfrm>
              <a:off x="3659822" y="0"/>
              <a:ext cx="1830000" cy="83700"/>
            </a:xfrm>
            <a:prstGeom prst="rect">
              <a:avLst/>
            </a:prstGeom>
            <a:solidFill>
              <a:srgbClr val="38ADD8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327" name="Google Shape;327;p20"/>
            <p:cNvSpPr/>
            <p:nvPr/>
          </p:nvSpPr>
          <p:spPr>
            <a:xfrm>
              <a:off x="1829911" y="0"/>
              <a:ext cx="1830000" cy="83700"/>
            </a:xfrm>
            <a:prstGeom prst="rect">
              <a:avLst/>
            </a:prstGeom>
            <a:solidFill>
              <a:srgbClr val="295CB7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rPr b="0" i="0" lang="en-US" sz="4300" u="none" cap="none" strike="noStrike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 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descr="Imagen" id="328" name="Google Shape;328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072150" y="4727575"/>
            <a:ext cx="934934" cy="236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37500" y="236100"/>
            <a:ext cx="4339076" cy="4339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4" name="Google Shape;334;p21"/>
          <p:cNvGraphicFramePr/>
          <p:nvPr/>
        </p:nvGraphicFramePr>
        <p:xfrm>
          <a:off x="474425" y="1065512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{B8D7D3C4-880A-439E-91DE-C87EAD3031E0}</a:tableStyleId>
              </a:tblPr>
              <a:tblGrid>
                <a:gridCol w="823550"/>
                <a:gridCol w="2681375"/>
              </a:tblGrid>
              <a:tr h="528850">
                <a:tc grid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"/>
                        <a:buNone/>
                      </a:pPr>
                      <a:r>
                        <a:rPr b="1" lang="en-US" sz="1400" u="none" cap="none" strike="noStrike"/>
                        <a:t>Martes 02 de Febrero de 2021</a:t>
                      </a:r>
                      <a:endParaRPr b="1" sz="1400" u="none" cap="none" strike="noStrike"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  <a:tr h="14983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rPr lang="en-US" sz="1400" u="none" cap="none" strike="noStrike">
                          <a:latin typeface="Exo Black"/>
                          <a:ea typeface="Exo Black"/>
                          <a:cs typeface="Exo Black"/>
                          <a:sym typeface="Exo Black"/>
                        </a:rPr>
                        <a:t>Copy</a:t>
                      </a:r>
                      <a:endParaRPr sz="14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rPr lang="en-US" sz="1400" u="none" cap="none" strike="noStrike">
                          <a:latin typeface="Exo Black"/>
                          <a:ea typeface="Exo Black"/>
                          <a:cs typeface="Exo Black"/>
                          <a:sym typeface="Exo Black"/>
                        </a:rPr>
                        <a:t>#´s</a:t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200"/>
                        <a:buFont typeface="Exo"/>
                        <a:buNone/>
                      </a:pPr>
                      <a:r>
                        <a:t/>
                      </a:r>
                      <a:endParaRPr sz="1200" u="none" cap="none" strike="noStrike"/>
                    </a:p>
                  </a:txBody>
                  <a:tcPr marT="91425" marB="91425" marR="91425" marL="91425" anchor="ctr">
                    <a:lnL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147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rPr lang="en-US" sz="1400" u="none" cap="none" strike="noStrike">
                          <a:latin typeface="Exo Black"/>
                          <a:ea typeface="Exo Black"/>
                          <a:cs typeface="Exo Black"/>
                          <a:sym typeface="Exo Black"/>
                        </a:rPr>
                        <a:t>Red</a:t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Exo"/>
                        <a:buNone/>
                      </a:pPr>
                      <a:r>
                        <a:rPr lang="en-US" sz="1200" u="none" cap="none" strike="noStrike">
                          <a:latin typeface="Exo"/>
                          <a:ea typeface="Exo"/>
                          <a:cs typeface="Exo"/>
                          <a:sym typeface="Exo"/>
                        </a:rPr>
                        <a:t>HISTORIA</a:t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pSp>
        <p:nvGrpSpPr>
          <p:cNvPr id="335" name="Google Shape;335;p21"/>
          <p:cNvGrpSpPr/>
          <p:nvPr/>
        </p:nvGrpSpPr>
        <p:grpSpPr>
          <a:xfrm>
            <a:off x="-2779" y="5059872"/>
            <a:ext cx="9149644" cy="83700"/>
            <a:chOff x="0" y="0"/>
            <a:chExt cx="9149644" cy="83700"/>
          </a:xfrm>
        </p:grpSpPr>
        <p:sp>
          <p:nvSpPr>
            <p:cNvPr id="336" name="Google Shape;336;p21"/>
            <p:cNvSpPr/>
            <p:nvPr/>
          </p:nvSpPr>
          <p:spPr>
            <a:xfrm>
              <a:off x="5489733" y="0"/>
              <a:ext cx="1830000" cy="83700"/>
            </a:xfrm>
            <a:prstGeom prst="rect">
              <a:avLst/>
            </a:prstGeom>
            <a:solidFill>
              <a:srgbClr val="7BC37B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337" name="Google Shape;337;p21"/>
            <p:cNvSpPr/>
            <p:nvPr/>
          </p:nvSpPr>
          <p:spPr>
            <a:xfrm>
              <a:off x="7319644" y="0"/>
              <a:ext cx="1830000" cy="83700"/>
            </a:xfrm>
            <a:prstGeom prst="rect">
              <a:avLst/>
            </a:prstGeom>
            <a:solidFill>
              <a:srgbClr val="A9C233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338" name="Google Shape;338;p21"/>
            <p:cNvSpPr/>
            <p:nvPr/>
          </p:nvSpPr>
          <p:spPr>
            <a:xfrm>
              <a:off x="0" y="0"/>
              <a:ext cx="1830000" cy="83700"/>
            </a:xfrm>
            <a:prstGeom prst="rect">
              <a:avLst/>
            </a:prstGeom>
            <a:solidFill>
              <a:srgbClr val="F15242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339" name="Google Shape;339;p21"/>
            <p:cNvSpPr/>
            <p:nvPr/>
          </p:nvSpPr>
          <p:spPr>
            <a:xfrm>
              <a:off x="3659822" y="0"/>
              <a:ext cx="1830000" cy="83700"/>
            </a:xfrm>
            <a:prstGeom prst="rect">
              <a:avLst/>
            </a:prstGeom>
            <a:solidFill>
              <a:srgbClr val="38ADD8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340" name="Google Shape;340;p21"/>
            <p:cNvSpPr/>
            <p:nvPr/>
          </p:nvSpPr>
          <p:spPr>
            <a:xfrm>
              <a:off x="1829911" y="0"/>
              <a:ext cx="1830000" cy="83700"/>
            </a:xfrm>
            <a:prstGeom prst="rect">
              <a:avLst/>
            </a:prstGeom>
            <a:solidFill>
              <a:srgbClr val="295CB7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rPr b="0" i="0" lang="en-US" sz="4300" u="none" cap="none" strike="noStrike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 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descr="Imagen" id="341" name="Google Shape;341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58450" y="4440900"/>
            <a:ext cx="934934" cy="236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911700" y="236063"/>
            <a:ext cx="2627648" cy="4671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47" name="Google Shape;347;p22"/>
          <p:cNvGraphicFramePr/>
          <p:nvPr/>
        </p:nvGraphicFramePr>
        <p:xfrm>
          <a:off x="460675" y="2638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{B8D7D3C4-880A-439E-91DE-C87EAD3031E0}</a:tableStyleId>
              </a:tblPr>
              <a:tblGrid>
                <a:gridCol w="922125"/>
                <a:gridCol w="3002300"/>
              </a:tblGrid>
              <a:tr h="545775">
                <a:tc grid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Exo"/>
                        <a:buNone/>
                      </a:pPr>
                      <a:r>
                        <a:rPr b="1" lang="en-US" sz="1400" u="none" cap="none" strike="noStrike"/>
                        <a:t>Miércoles 03 de Febrero de 2021</a:t>
                      </a:r>
                      <a:endParaRPr b="1" sz="1400" u="none" cap="none" strike="noStrike"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  <a:tr h="15462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rPr lang="en-US" sz="1400" u="none" cap="none" strike="noStrike">
                          <a:latin typeface="Exo Black"/>
                          <a:ea typeface="Exo Black"/>
                          <a:cs typeface="Exo Black"/>
                          <a:sym typeface="Exo Black"/>
                        </a:rPr>
                        <a:t>Copy</a:t>
                      </a:r>
                      <a:endParaRPr sz="14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rPr lang="en-US" sz="1400" u="none" cap="none" strike="noStrike">
                          <a:latin typeface="Exo Black"/>
                          <a:ea typeface="Exo Black"/>
                          <a:cs typeface="Exo Black"/>
                          <a:sym typeface="Exo Black"/>
                        </a:rPr>
                        <a:t>#´s</a:t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cap="none" strike="noStrike">
                          <a:latin typeface="Avenir"/>
                          <a:ea typeface="Avenir"/>
                          <a:cs typeface="Avenir"/>
                          <a:sym typeface="Avenir"/>
                        </a:rPr>
                        <a:t>Su jubilación no se trata sólo de vivir de ahorros, sino de hacer recuerdos que vivirán contigo toda la vida.</a:t>
                      </a:r>
                      <a:endParaRPr sz="1200" u="none" cap="none" strike="noStrike"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sz="1200" u="none" cap="none" strike="noStrike"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cap="none" strike="noStrike">
                          <a:latin typeface="Avenir"/>
                          <a:ea typeface="Avenir"/>
                          <a:cs typeface="Avenir"/>
                          <a:sym typeface="Avenir"/>
                        </a:rPr>
                        <a:t>Al planear tu jubilación, puedes asegurar tu futuro financiero en donde podrás hacer todas las cosas que siempre soñaste, pero nunca tuviste tiempo de concretar.</a:t>
                      </a:r>
                      <a:endParaRPr sz="1200" u="none" cap="none" strike="noStrike"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sz="1200" u="none" cap="none" strike="noStrike"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cap="none" strike="noStrike">
                          <a:latin typeface="Avenir"/>
                          <a:ea typeface="Avenir"/>
                          <a:cs typeface="Avenir"/>
                          <a:sym typeface="Avenir"/>
                        </a:rPr>
                        <a:t>Contáctanos hoy y comienza.</a:t>
                      </a:r>
                      <a:endParaRPr sz="1400" u="none" cap="none" strike="noStrike">
                        <a:highlight>
                          <a:srgbClr val="FFFFFF"/>
                        </a:highlight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sz="1200" u="none" cap="none" strike="noStrike">
                        <a:solidFill>
                          <a:srgbClr val="6FA8DC"/>
                        </a:solidFill>
                        <a:highlight>
                          <a:srgbClr val="FFFFFF"/>
                        </a:highlight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cap="none" strike="noStrike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#finanzas #segurodevida #inversiones #lifeinsurance #lifegoals #family #ahorros #mexicoinvierte #finanzaspersonales</a:t>
                      </a:r>
                      <a:endParaRPr sz="1400" u="none" cap="none" strike="noStrike">
                        <a:solidFill>
                          <a:srgbClr val="6FA8DC"/>
                        </a:solidFill>
                        <a:highlight>
                          <a:srgbClr val="FFFFFF"/>
                        </a:highlight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T="91425" marB="91425" marR="91425" marL="91425">
                    <a:lnL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376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rPr lang="en-US" sz="1400" u="none" cap="none" strike="noStrike">
                          <a:latin typeface="Exo Black"/>
                          <a:ea typeface="Exo Black"/>
                          <a:cs typeface="Exo Black"/>
                          <a:sym typeface="Exo Black"/>
                        </a:rPr>
                        <a:t>Red</a:t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200"/>
                        <a:buFont typeface="Exo"/>
                        <a:buNone/>
                      </a:pPr>
                      <a:r>
                        <a:rPr lang="en-US" sz="1200" u="none" cap="none" strike="noStrike">
                          <a:latin typeface="Exo"/>
                          <a:ea typeface="Exo"/>
                          <a:cs typeface="Exo"/>
                          <a:sym typeface="Exo"/>
                        </a:rPr>
                        <a:t>POST</a:t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pSp>
        <p:nvGrpSpPr>
          <p:cNvPr id="348" name="Google Shape;348;p22"/>
          <p:cNvGrpSpPr/>
          <p:nvPr/>
        </p:nvGrpSpPr>
        <p:grpSpPr>
          <a:xfrm>
            <a:off x="-2779" y="5059872"/>
            <a:ext cx="9149644" cy="83700"/>
            <a:chOff x="0" y="0"/>
            <a:chExt cx="9149644" cy="83700"/>
          </a:xfrm>
        </p:grpSpPr>
        <p:sp>
          <p:nvSpPr>
            <p:cNvPr id="349" name="Google Shape;349;p22"/>
            <p:cNvSpPr/>
            <p:nvPr/>
          </p:nvSpPr>
          <p:spPr>
            <a:xfrm>
              <a:off x="5489733" y="0"/>
              <a:ext cx="1830000" cy="83700"/>
            </a:xfrm>
            <a:prstGeom prst="rect">
              <a:avLst/>
            </a:prstGeom>
            <a:solidFill>
              <a:srgbClr val="7BC37B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350" name="Google Shape;350;p22"/>
            <p:cNvSpPr/>
            <p:nvPr/>
          </p:nvSpPr>
          <p:spPr>
            <a:xfrm>
              <a:off x="7319644" y="0"/>
              <a:ext cx="1830000" cy="83700"/>
            </a:xfrm>
            <a:prstGeom prst="rect">
              <a:avLst/>
            </a:prstGeom>
            <a:solidFill>
              <a:srgbClr val="A9C233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351" name="Google Shape;351;p22"/>
            <p:cNvSpPr/>
            <p:nvPr/>
          </p:nvSpPr>
          <p:spPr>
            <a:xfrm>
              <a:off x="0" y="0"/>
              <a:ext cx="1830000" cy="83700"/>
            </a:xfrm>
            <a:prstGeom prst="rect">
              <a:avLst/>
            </a:prstGeom>
            <a:solidFill>
              <a:srgbClr val="F15242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352" name="Google Shape;352;p22"/>
            <p:cNvSpPr/>
            <p:nvPr/>
          </p:nvSpPr>
          <p:spPr>
            <a:xfrm>
              <a:off x="3659822" y="0"/>
              <a:ext cx="1830000" cy="83700"/>
            </a:xfrm>
            <a:prstGeom prst="rect">
              <a:avLst/>
            </a:prstGeom>
            <a:solidFill>
              <a:srgbClr val="38ADD8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353" name="Google Shape;353;p22"/>
            <p:cNvSpPr/>
            <p:nvPr/>
          </p:nvSpPr>
          <p:spPr>
            <a:xfrm>
              <a:off x="1829911" y="0"/>
              <a:ext cx="1830000" cy="83700"/>
            </a:xfrm>
            <a:prstGeom prst="rect">
              <a:avLst/>
            </a:prstGeom>
            <a:solidFill>
              <a:srgbClr val="295CB7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rPr b="0" i="0" lang="en-US" sz="4300" u="none" cap="none" strike="noStrike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 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descr="Imagen" id="354" name="Google Shape;354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072150" y="4727575"/>
            <a:ext cx="934934" cy="236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37500" y="236100"/>
            <a:ext cx="4339076" cy="4339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60" name="Google Shape;360;p23"/>
          <p:cNvGraphicFramePr/>
          <p:nvPr/>
        </p:nvGraphicFramePr>
        <p:xfrm>
          <a:off x="474425" y="1065512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{B8D7D3C4-880A-439E-91DE-C87EAD3031E0}</a:tableStyleId>
              </a:tblPr>
              <a:tblGrid>
                <a:gridCol w="823550"/>
                <a:gridCol w="2681375"/>
              </a:tblGrid>
              <a:tr h="528850">
                <a:tc grid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"/>
                        <a:buNone/>
                      </a:pPr>
                      <a:r>
                        <a:rPr b="1" lang="en-US" sz="1400" u="none" cap="none" strike="noStrike"/>
                        <a:t>Jueves 04 de Febrero de 2021</a:t>
                      </a:r>
                      <a:endParaRPr b="1" sz="1400" u="none" cap="none" strike="noStrike"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  <a:tr h="14983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rPr lang="en-US" sz="1400" u="none" cap="none" strike="noStrike">
                          <a:latin typeface="Exo Black"/>
                          <a:ea typeface="Exo Black"/>
                          <a:cs typeface="Exo Black"/>
                          <a:sym typeface="Exo Black"/>
                        </a:rPr>
                        <a:t>Copy</a:t>
                      </a:r>
                      <a:endParaRPr sz="14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rPr lang="en-US" sz="1400" u="none" cap="none" strike="noStrike">
                          <a:latin typeface="Exo Black"/>
                          <a:ea typeface="Exo Black"/>
                          <a:cs typeface="Exo Black"/>
                          <a:sym typeface="Exo Black"/>
                        </a:rPr>
                        <a:t>#´s</a:t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Exo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Exo"/>
                        <a:buNone/>
                      </a:pPr>
                      <a:r>
                        <a:t/>
                      </a:r>
                      <a:endParaRPr sz="12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200"/>
                        <a:buFont typeface="Exo"/>
                        <a:buNone/>
                      </a:pPr>
                      <a:r>
                        <a:t/>
                      </a:r>
                      <a:endParaRPr sz="1200" u="none" cap="none" strike="noStrike"/>
                    </a:p>
                  </a:txBody>
                  <a:tcPr marT="91425" marB="91425" marR="91425" marL="91425" anchor="ctr">
                    <a:lnL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147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rPr lang="en-US" sz="1400" u="none" cap="none" strike="noStrike">
                          <a:latin typeface="Exo Black"/>
                          <a:ea typeface="Exo Black"/>
                          <a:cs typeface="Exo Black"/>
                          <a:sym typeface="Exo Black"/>
                        </a:rPr>
                        <a:t>Red</a:t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Exo"/>
                        <a:buNone/>
                      </a:pPr>
                      <a:r>
                        <a:rPr lang="en-US" sz="1200" u="none" cap="none" strike="noStrike">
                          <a:latin typeface="Exo"/>
                          <a:ea typeface="Exo"/>
                          <a:cs typeface="Exo"/>
                          <a:sym typeface="Exo"/>
                        </a:rPr>
                        <a:t>HISTORIA</a:t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pSp>
        <p:nvGrpSpPr>
          <p:cNvPr id="361" name="Google Shape;361;p23"/>
          <p:cNvGrpSpPr/>
          <p:nvPr/>
        </p:nvGrpSpPr>
        <p:grpSpPr>
          <a:xfrm>
            <a:off x="-2779" y="5059872"/>
            <a:ext cx="9149644" cy="83700"/>
            <a:chOff x="0" y="0"/>
            <a:chExt cx="9149644" cy="83700"/>
          </a:xfrm>
        </p:grpSpPr>
        <p:sp>
          <p:nvSpPr>
            <p:cNvPr id="362" name="Google Shape;362;p23"/>
            <p:cNvSpPr/>
            <p:nvPr/>
          </p:nvSpPr>
          <p:spPr>
            <a:xfrm>
              <a:off x="5489733" y="0"/>
              <a:ext cx="1830000" cy="83700"/>
            </a:xfrm>
            <a:prstGeom prst="rect">
              <a:avLst/>
            </a:prstGeom>
            <a:solidFill>
              <a:srgbClr val="7BC37B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363" name="Google Shape;363;p23"/>
            <p:cNvSpPr/>
            <p:nvPr/>
          </p:nvSpPr>
          <p:spPr>
            <a:xfrm>
              <a:off x="7319644" y="0"/>
              <a:ext cx="1830000" cy="83700"/>
            </a:xfrm>
            <a:prstGeom prst="rect">
              <a:avLst/>
            </a:prstGeom>
            <a:solidFill>
              <a:srgbClr val="A9C233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364" name="Google Shape;364;p23"/>
            <p:cNvSpPr/>
            <p:nvPr/>
          </p:nvSpPr>
          <p:spPr>
            <a:xfrm>
              <a:off x="0" y="0"/>
              <a:ext cx="1830000" cy="83700"/>
            </a:xfrm>
            <a:prstGeom prst="rect">
              <a:avLst/>
            </a:prstGeom>
            <a:solidFill>
              <a:srgbClr val="F15242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365" name="Google Shape;365;p23"/>
            <p:cNvSpPr/>
            <p:nvPr/>
          </p:nvSpPr>
          <p:spPr>
            <a:xfrm>
              <a:off x="3659822" y="0"/>
              <a:ext cx="1830000" cy="83700"/>
            </a:xfrm>
            <a:prstGeom prst="rect">
              <a:avLst/>
            </a:prstGeom>
            <a:solidFill>
              <a:srgbClr val="38ADD8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366" name="Google Shape;366;p23"/>
            <p:cNvSpPr/>
            <p:nvPr/>
          </p:nvSpPr>
          <p:spPr>
            <a:xfrm>
              <a:off x="1829911" y="0"/>
              <a:ext cx="1830000" cy="83700"/>
            </a:xfrm>
            <a:prstGeom prst="rect">
              <a:avLst/>
            </a:prstGeom>
            <a:solidFill>
              <a:srgbClr val="295CB7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rPr b="0" i="0" lang="en-US" sz="4300" u="none" cap="none" strike="noStrike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 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descr="Imagen" id="367" name="Google Shape;367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58450" y="4440900"/>
            <a:ext cx="934934" cy="236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122250" y="236063"/>
            <a:ext cx="2627648" cy="4671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73" name="Google Shape;373;p24"/>
          <p:cNvGraphicFramePr/>
          <p:nvPr/>
        </p:nvGraphicFramePr>
        <p:xfrm>
          <a:off x="460675" y="5686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{B8D7D3C4-880A-439E-91DE-C87EAD3031E0}</a:tableStyleId>
              </a:tblPr>
              <a:tblGrid>
                <a:gridCol w="922125"/>
                <a:gridCol w="3002300"/>
              </a:tblGrid>
              <a:tr h="545775">
                <a:tc grid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Exo"/>
                        <a:buNone/>
                      </a:pPr>
                      <a:r>
                        <a:rPr b="1" lang="en-US" sz="1400" u="none" cap="none" strike="noStrike"/>
                        <a:t>Viernes 05 de Febrero de 2021</a:t>
                      </a:r>
                      <a:endParaRPr b="1" sz="1400" u="none" cap="none" strike="noStrike"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  <a:tr h="15462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rPr lang="en-US" sz="1400" u="none" cap="none" strike="noStrike">
                          <a:latin typeface="Exo Black"/>
                          <a:ea typeface="Exo Black"/>
                          <a:cs typeface="Exo Black"/>
                          <a:sym typeface="Exo Black"/>
                        </a:rPr>
                        <a:t>Copy</a:t>
                      </a:r>
                      <a:endParaRPr sz="14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rPr lang="en-US" sz="1400" u="none" cap="none" strike="noStrike">
                          <a:latin typeface="Exo Black"/>
                          <a:ea typeface="Exo Black"/>
                          <a:cs typeface="Exo Black"/>
                          <a:sym typeface="Exo Black"/>
                        </a:rPr>
                        <a:t>#´s</a:t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en-US" sz="1300" u="none" cap="none" strike="noStrike"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Asegurar el futuro financiero de tus sueños no es fácil; requiere de mucha persistencia, dedicación y tiempo. La diferencia entre “disfrutar” o “sobrevivir” en tu retiro, recae mucho sobre el retraso de empezar a planificarlo. </a:t>
                      </a:r>
                      <a:endParaRPr sz="1300" u="none" cap="none" strike="noStrike">
                        <a:highlight>
                          <a:srgbClr val="FFFFFF"/>
                        </a:highlight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t/>
                      </a:r>
                      <a:endParaRPr sz="1300" u="none" cap="none" strike="noStrike">
                        <a:highlight>
                          <a:srgbClr val="FFFFFF"/>
                        </a:highlight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en-US" sz="1300" u="none" cap="none" strike="noStrike"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Contáctanos hoy, haz que suceda.</a:t>
                      </a:r>
                      <a:endParaRPr sz="1300" u="none" cap="none" strike="noStrike">
                        <a:highlight>
                          <a:srgbClr val="FFFFFF"/>
                        </a:highlight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sz="1200" u="none" cap="none" strike="noStrike">
                        <a:solidFill>
                          <a:srgbClr val="6FA8DC"/>
                        </a:solidFill>
                        <a:highlight>
                          <a:srgbClr val="FFFFFF"/>
                        </a:highlight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cap="none" strike="noStrike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#finanzas #segurodevida #inversiones #lifeinsurance #lifegoals #family #ahorros #mexicoinvierte #finanzaspersonales</a:t>
                      </a:r>
                      <a:endParaRPr sz="1400" u="none" cap="none" strike="noStrike">
                        <a:solidFill>
                          <a:srgbClr val="6FA8DC"/>
                        </a:solidFill>
                        <a:highlight>
                          <a:srgbClr val="FFFFFF"/>
                        </a:highlight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T="91425" marB="91425" marR="91425" marL="91425">
                    <a:lnL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376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rPr lang="en-US" sz="1400" u="none" cap="none" strike="noStrike">
                          <a:latin typeface="Exo Black"/>
                          <a:ea typeface="Exo Black"/>
                          <a:cs typeface="Exo Black"/>
                          <a:sym typeface="Exo Black"/>
                        </a:rPr>
                        <a:t>Red</a:t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200"/>
                        <a:buFont typeface="Exo"/>
                        <a:buNone/>
                      </a:pPr>
                      <a:r>
                        <a:rPr lang="en-US" sz="1200" u="none" cap="none" strike="noStrike">
                          <a:latin typeface="Exo"/>
                          <a:ea typeface="Exo"/>
                          <a:cs typeface="Exo"/>
                          <a:sym typeface="Exo"/>
                        </a:rPr>
                        <a:t>POST</a:t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pSp>
        <p:nvGrpSpPr>
          <p:cNvPr id="374" name="Google Shape;374;p24"/>
          <p:cNvGrpSpPr/>
          <p:nvPr/>
        </p:nvGrpSpPr>
        <p:grpSpPr>
          <a:xfrm>
            <a:off x="-2779" y="5059872"/>
            <a:ext cx="9149644" cy="83700"/>
            <a:chOff x="0" y="0"/>
            <a:chExt cx="9149644" cy="83700"/>
          </a:xfrm>
        </p:grpSpPr>
        <p:sp>
          <p:nvSpPr>
            <p:cNvPr id="375" name="Google Shape;375;p24"/>
            <p:cNvSpPr/>
            <p:nvPr/>
          </p:nvSpPr>
          <p:spPr>
            <a:xfrm>
              <a:off x="5489733" y="0"/>
              <a:ext cx="1830000" cy="83700"/>
            </a:xfrm>
            <a:prstGeom prst="rect">
              <a:avLst/>
            </a:prstGeom>
            <a:solidFill>
              <a:srgbClr val="7BC37B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376" name="Google Shape;376;p24"/>
            <p:cNvSpPr/>
            <p:nvPr/>
          </p:nvSpPr>
          <p:spPr>
            <a:xfrm>
              <a:off x="7319644" y="0"/>
              <a:ext cx="1830000" cy="83700"/>
            </a:xfrm>
            <a:prstGeom prst="rect">
              <a:avLst/>
            </a:prstGeom>
            <a:solidFill>
              <a:srgbClr val="A9C233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377" name="Google Shape;377;p24"/>
            <p:cNvSpPr/>
            <p:nvPr/>
          </p:nvSpPr>
          <p:spPr>
            <a:xfrm>
              <a:off x="0" y="0"/>
              <a:ext cx="1830000" cy="83700"/>
            </a:xfrm>
            <a:prstGeom prst="rect">
              <a:avLst/>
            </a:prstGeom>
            <a:solidFill>
              <a:srgbClr val="F15242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378" name="Google Shape;378;p24"/>
            <p:cNvSpPr/>
            <p:nvPr/>
          </p:nvSpPr>
          <p:spPr>
            <a:xfrm>
              <a:off x="3659822" y="0"/>
              <a:ext cx="1830000" cy="83700"/>
            </a:xfrm>
            <a:prstGeom prst="rect">
              <a:avLst/>
            </a:prstGeom>
            <a:solidFill>
              <a:srgbClr val="38ADD8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379" name="Google Shape;379;p24"/>
            <p:cNvSpPr/>
            <p:nvPr/>
          </p:nvSpPr>
          <p:spPr>
            <a:xfrm>
              <a:off x="1829911" y="0"/>
              <a:ext cx="1830000" cy="83700"/>
            </a:xfrm>
            <a:prstGeom prst="rect">
              <a:avLst/>
            </a:prstGeom>
            <a:solidFill>
              <a:srgbClr val="295CB7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rPr b="0" i="0" lang="en-US" sz="4300" u="none" cap="none" strike="noStrike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 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descr="Imagen" id="380" name="Google Shape;380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072150" y="4727575"/>
            <a:ext cx="934934" cy="236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Google Shape;381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37500" y="236100"/>
            <a:ext cx="4339076" cy="4339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86" name="Google Shape;386;p25"/>
          <p:cNvGraphicFramePr/>
          <p:nvPr/>
        </p:nvGraphicFramePr>
        <p:xfrm>
          <a:off x="474425" y="1065512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{B8D7D3C4-880A-439E-91DE-C87EAD3031E0}</a:tableStyleId>
              </a:tblPr>
              <a:tblGrid>
                <a:gridCol w="823550"/>
                <a:gridCol w="2681375"/>
              </a:tblGrid>
              <a:tr h="528850">
                <a:tc grid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"/>
                        <a:buNone/>
                      </a:pPr>
                      <a:r>
                        <a:rPr b="1" lang="en-US" sz="1400" u="none" cap="none" strike="noStrike"/>
                        <a:t>Sábado 06 de Febrero de 2021</a:t>
                      </a:r>
                      <a:endParaRPr b="1" sz="1400" u="none" cap="none" strike="noStrike"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  <a:tr h="14983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rPr lang="en-US" sz="1400" u="none" cap="none" strike="noStrike">
                          <a:latin typeface="Exo Black"/>
                          <a:ea typeface="Exo Black"/>
                          <a:cs typeface="Exo Black"/>
                          <a:sym typeface="Exo Black"/>
                        </a:rPr>
                        <a:t>Copy</a:t>
                      </a:r>
                      <a:endParaRPr sz="14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rPr lang="en-US" sz="1400" u="none" cap="none" strike="noStrike">
                          <a:latin typeface="Exo Black"/>
                          <a:ea typeface="Exo Black"/>
                          <a:cs typeface="Exo Black"/>
                          <a:sym typeface="Exo Black"/>
                        </a:rPr>
                        <a:t>#´s</a:t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200"/>
                        <a:buFont typeface="Exo"/>
                        <a:buNone/>
                      </a:pPr>
                      <a:r>
                        <a:t/>
                      </a:r>
                      <a:endParaRPr sz="1200" u="none" cap="none" strike="noStrike"/>
                    </a:p>
                  </a:txBody>
                  <a:tcPr marT="91425" marB="91425" marR="91425" marL="91425" anchor="ctr">
                    <a:lnL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147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rPr lang="en-US" sz="1400" u="none" cap="none" strike="noStrike">
                          <a:latin typeface="Exo Black"/>
                          <a:ea typeface="Exo Black"/>
                          <a:cs typeface="Exo Black"/>
                          <a:sym typeface="Exo Black"/>
                        </a:rPr>
                        <a:t>Red</a:t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Exo"/>
                        <a:buNone/>
                      </a:pPr>
                      <a:r>
                        <a:rPr lang="en-US" sz="1200" u="none" cap="none" strike="noStrike">
                          <a:latin typeface="Exo"/>
                          <a:ea typeface="Exo"/>
                          <a:cs typeface="Exo"/>
                          <a:sym typeface="Exo"/>
                        </a:rPr>
                        <a:t>HISTORIA</a:t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pSp>
        <p:nvGrpSpPr>
          <p:cNvPr id="387" name="Google Shape;387;p25"/>
          <p:cNvGrpSpPr/>
          <p:nvPr/>
        </p:nvGrpSpPr>
        <p:grpSpPr>
          <a:xfrm>
            <a:off x="-2779" y="5059872"/>
            <a:ext cx="9149644" cy="83700"/>
            <a:chOff x="0" y="0"/>
            <a:chExt cx="9149644" cy="83700"/>
          </a:xfrm>
        </p:grpSpPr>
        <p:sp>
          <p:nvSpPr>
            <p:cNvPr id="388" name="Google Shape;388;p25"/>
            <p:cNvSpPr/>
            <p:nvPr/>
          </p:nvSpPr>
          <p:spPr>
            <a:xfrm>
              <a:off x="5489733" y="0"/>
              <a:ext cx="1830000" cy="83700"/>
            </a:xfrm>
            <a:prstGeom prst="rect">
              <a:avLst/>
            </a:prstGeom>
            <a:solidFill>
              <a:srgbClr val="7BC37B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389" name="Google Shape;389;p25"/>
            <p:cNvSpPr/>
            <p:nvPr/>
          </p:nvSpPr>
          <p:spPr>
            <a:xfrm>
              <a:off x="7319644" y="0"/>
              <a:ext cx="1830000" cy="83700"/>
            </a:xfrm>
            <a:prstGeom prst="rect">
              <a:avLst/>
            </a:prstGeom>
            <a:solidFill>
              <a:srgbClr val="A9C233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390" name="Google Shape;390;p25"/>
            <p:cNvSpPr/>
            <p:nvPr/>
          </p:nvSpPr>
          <p:spPr>
            <a:xfrm>
              <a:off x="0" y="0"/>
              <a:ext cx="1830000" cy="83700"/>
            </a:xfrm>
            <a:prstGeom prst="rect">
              <a:avLst/>
            </a:prstGeom>
            <a:solidFill>
              <a:srgbClr val="F15242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391" name="Google Shape;391;p25"/>
            <p:cNvSpPr/>
            <p:nvPr/>
          </p:nvSpPr>
          <p:spPr>
            <a:xfrm>
              <a:off x="3659822" y="0"/>
              <a:ext cx="1830000" cy="83700"/>
            </a:xfrm>
            <a:prstGeom prst="rect">
              <a:avLst/>
            </a:prstGeom>
            <a:solidFill>
              <a:srgbClr val="38ADD8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392" name="Google Shape;392;p25"/>
            <p:cNvSpPr/>
            <p:nvPr/>
          </p:nvSpPr>
          <p:spPr>
            <a:xfrm>
              <a:off x="1829911" y="0"/>
              <a:ext cx="1830000" cy="83700"/>
            </a:xfrm>
            <a:prstGeom prst="rect">
              <a:avLst/>
            </a:prstGeom>
            <a:solidFill>
              <a:srgbClr val="295CB7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rPr b="0" i="0" lang="en-US" sz="4300" u="none" cap="none" strike="noStrike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 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descr="Imagen" id="393" name="Google Shape;393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58450" y="4440900"/>
            <a:ext cx="934934" cy="236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4" name="Google Shape;394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059275" y="236063"/>
            <a:ext cx="2627648" cy="4671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0" name="Google Shape;100;p3"/>
          <p:cNvGraphicFramePr/>
          <p:nvPr/>
        </p:nvGraphicFramePr>
        <p:xfrm>
          <a:off x="474425" y="1065512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{B8D7D3C4-880A-439E-91DE-C87EAD3031E0}</a:tableStyleId>
              </a:tblPr>
              <a:tblGrid>
                <a:gridCol w="823550"/>
                <a:gridCol w="2681375"/>
              </a:tblGrid>
              <a:tr h="528850">
                <a:tc grid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"/>
                        <a:buNone/>
                      </a:pPr>
                      <a:r>
                        <a:rPr b="1" lang="en-US" sz="1400" u="none" cap="none" strike="noStrike"/>
                        <a:t>Martes 12 de Enero de 2021</a:t>
                      </a:r>
                      <a:endParaRPr b="1" sz="1400" u="none" cap="none" strike="noStrike"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  <a:tr h="14983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rPr lang="en-US" sz="1400" u="none" cap="none" strike="noStrike">
                          <a:latin typeface="Exo Black"/>
                          <a:ea typeface="Exo Black"/>
                          <a:cs typeface="Exo Black"/>
                          <a:sym typeface="Exo Black"/>
                        </a:rPr>
                        <a:t>Copy</a:t>
                      </a:r>
                      <a:endParaRPr sz="14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rPr lang="en-US" sz="1400" u="none" cap="none" strike="noStrike">
                          <a:latin typeface="Exo Black"/>
                          <a:ea typeface="Exo Black"/>
                          <a:cs typeface="Exo Black"/>
                          <a:sym typeface="Exo Black"/>
                        </a:rPr>
                        <a:t>#´s</a:t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200"/>
                        <a:buFont typeface="Exo"/>
                        <a:buNone/>
                      </a:pPr>
                      <a:r>
                        <a:t/>
                      </a:r>
                      <a:endParaRPr sz="1200" u="none" cap="none" strike="noStrike"/>
                    </a:p>
                  </a:txBody>
                  <a:tcPr marT="91425" marB="91425" marR="91425" marL="91425" anchor="ctr">
                    <a:lnL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147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rPr lang="en-US" sz="1400" u="none" cap="none" strike="noStrike">
                          <a:latin typeface="Exo Black"/>
                          <a:ea typeface="Exo Black"/>
                          <a:cs typeface="Exo Black"/>
                          <a:sym typeface="Exo Black"/>
                        </a:rPr>
                        <a:t>Red</a:t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Exo"/>
                        <a:buNone/>
                      </a:pPr>
                      <a:r>
                        <a:rPr lang="en-US" sz="1200" u="none" cap="none" strike="noStrike">
                          <a:latin typeface="Exo"/>
                          <a:ea typeface="Exo"/>
                          <a:cs typeface="Exo"/>
                          <a:sym typeface="Exo"/>
                        </a:rPr>
                        <a:t>HISTORIA</a:t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pSp>
        <p:nvGrpSpPr>
          <p:cNvPr id="101" name="Google Shape;101;p3"/>
          <p:cNvGrpSpPr/>
          <p:nvPr/>
        </p:nvGrpSpPr>
        <p:grpSpPr>
          <a:xfrm>
            <a:off x="-2779" y="5059872"/>
            <a:ext cx="9149644" cy="83700"/>
            <a:chOff x="0" y="0"/>
            <a:chExt cx="9149644" cy="83700"/>
          </a:xfrm>
        </p:grpSpPr>
        <p:sp>
          <p:nvSpPr>
            <p:cNvPr id="102" name="Google Shape;102;p3"/>
            <p:cNvSpPr/>
            <p:nvPr/>
          </p:nvSpPr>
          <p:spPr>
            <a:xfrm>
              <a:off x="5489733" y="0"/>
              <a:ext cx="1830000" cy="83700"/>
            </a:xfrm>
            <a:prstGeom prst="rect">
              <a:avLst/>
            </a:prstGeom>
            <a:solidFill>
              <a:srgbClr val="7BC37B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03" name="Google Shape;103;p3"/>
            <p:cNvSpPr/>
            <p:nvPr/>
          </p:nvSpPr>
          <p:spPr>
            <a:xfrm>
              <a:off x="7319644" y="0"/>
              <a:ext cx="1830000" cy="83700"/>
            </a:xfrm>
            <a:prstGeom prst="rect">
              <a:avLst/>
            </a:prstGeom>
            <a:solidFill>
              <a:srgbClr val="A9C233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04" name="Google Shape;104;p3"/>
            <p:cNvSpPr/>
            <p:nvPr/>
          </p:nvSpPr>
          <p:spPr>
            <a:xfrm>
              <a:off x="0" y="0"/>
              <a:ext cx="1830000" cy="83700"/>
            </a:xfrm>
            <a:prstGeom prst="rect">
              <a:avLst/>
            </a:prstGeom>
            <a:solidFill>
              <a:srgbClr val="F15242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3659822" y="0"/>
              <a:ext cx="1830000" cy="83700"/>
            </a:xfrm>
            <a:prstGeom prst="rect">
              <a:avLst/>
            </a:prstGeom>
            <a:solidFill>
              <a:srgbClr val="38ADD8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1829911" y="0"/>
              <a:ext cx="1830000" cy="83700"/>
            </a:xfrm>
            <a:prstGeom prst="rect">
              <a:avLst/>
            </a:prstGeom>
            <a:solidFill>
              <a:srgbClr val="295CB7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rPr b="0" i="0" lang="en-US" sz="4300" u="none" cap="none" strike="noStrike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 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descr="Imagen" id="107" name="Google Shape;107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58450" y="4440900"/>
            <a:ext cx="934934" cy="236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901150" y="236063"/>
            <a:ext cx="2627648" cy="4671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3" name="Google Shape;113;p4"/>
          <p:cNvGraphicFramePr/>
          <p:nvPr/>
        </p:nvGraphicFramePr>
        <p:xfrm>
          <a:off x="460675" y="5686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{B8D7D3C4-880A-439E-91DE-C87EAD3031E0}</a:tableStyleId>
              </a:tblPr>
              <a:tblGrid>
                <a:gridCol w="922125"/>
                <a:gridCol w="3002300"/>
              </a:tblGrid>
              <a:tr h="545775">
                <a:tc grid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Exo"/>
                        <a:buNone/>
                      </a:pPr>
                      <a:r>
                        <a:rPr b="1" lang="en-US" sz="1400" u="none" cap="none" strike="noStrike"/>
                        <a:t>Miércoles 13 de Enero de 2021</a:t>
                      </a:r>
                      <a:endParaRPr b="1" sz="1400" u="none" cap="none" strike="noStrike"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  <a:tr h="15462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rPr lang="en-US" sz="1400" u="none" cap="none" strike="noStrike">
                          <a:latin typeface="Exo Black"/>
                          <a:ea typeface="Exo Black"/>
                          <a:cs typeface="Exo Black"/>
                          <a:sym typeface="Exo Black"/>
                        </a:rPr>
                        <a:t>Copy</a:t>
                      </a:r>
                      <a:endParaRPr sz="14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rPr lang="en-US" sz="1400" u="none" cap="none" strike="noStrike">
                          <a:latin typeface="Exo Black"/>
                          <a:ea typeface="Exo Black"/>
                          <a:cs typeface="Exo Black"/>
                          <a:sym typeface="Exo Black"/>
                        </a:rPr>
                        <a:t>#´s</a:t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Inicia el año empezando por conocer tu futuro financiero. En KNG te ayudamos a planearlo.</a:t>
                      </a:r>
                      <a:endParaRPr sz="1400" u="none" cap="none" strike="noStrike">
                        <a:highlight>
                          <a:srgbClr val="FFFFFF"/>
                        </a:highlight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sz="1200" u="none" cap="none" strike="noStrike">
                        <a:solidFill>
                          <a:srgbClr val="6FA8DC"/>
                        </a:solidFill>
                        <a:highlight>
                          <a:srgbClr val="FFFFFF"/>
                        </a:highlight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sz="1200" u="none" cap="none" strike="noStrike">
                        <a:solidFill>
                          <a:srgbClr val="6FA8DC"/>
                        </a:solidFill>
                        <a:highlight>
                          <a:srgbClr val="FFFFFF"/>
                        </a:highlight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cap="none" strike="noStrike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#finanzas #segurodevida #inversiones #lifeinsurance #lifegoals #family #ahorros #mexicoinvierte #finanzaspersonales #debts #savings </a:t>
                      </a:r>
                      <a:endParaRPr sz="1200" u="none" cap="none" strike="noStrike">
                        <a:solidFill>
                          <a:srgbClr val="6FA8DC"/>
                        </a:solidFill>
                        <a:highlight>
                          <a:srgbClr val="FFFFFF"/>
                        </a:highlight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T="91425" marB="91425" marR="91425" marL="91425">
                    <a:lnL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376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rPr lang="en-US" sz="1400" u="none" cap="none" strike="noStrike">
                          <a:latin typeface="Exo Black"/>
                          <a:ea typeface="Exo Black"/>
                          <a:cs typeface="Exo Black"/>
                          <a:sym typeface="Exo Black"/>
                        </a:rPr>
                        <a:t>Red</a:t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200"/>
                        <a:buFont typeface="Exo"/>
                        <a:buNone/>
                      </a:pPr>
                      <a:r>
                        <a:rPr lang="en-US" sz="1200" u="none" cap="none" strike="noStrike">
                          <a:latin typeface="Exo"/>
                          <a:ea typeface="Exo"/>
                          <a:cs typeface="Exo"/>
                          <a:sym typeface="Exo"/>
                        </a:rPr>
                        <a:t>POST</a:t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pSp>
        <p:nvGrpSpPr>
          <p:cNvPr id="114" name="Google Shape;114;p4"/>
          <p:cNvGrpSpPr/>
          <p:nvPr/>
        </p:nvGrpSpPr>
        <p:grpSpPr>
          <a:xfrm>
            <a:off x="-2779" y="5059872"/>
            <a:ext cx="9149644" cy="83700"/>
            <a:chOff x="0" y="0"/>
            <a:chExt cx="9149644" cy="83700"/>
          </a:xfrm>
        </p:grpSpPr>
        <p:sp>
          <p:nvSpPr>
            <p:cNvPr id="115" name="Google Shape;115;p4"/>
            <p:cNvSpPr/>
            <p:nvPr/>
          </p:nvSpPr>
          <p:spPr>
            <a:xfrm>
              <a:off x="5489733" y="0"/>
              <a:ext cx="1830000" cy="83700"/>
            </a:xfrm>
            <a:prstGeom prst="rect">
              <a:avLst/>
            </a:prstGeom>
            <a:solidFill>
              <a:srgbClr val="7BC37B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16" name="Google Shape;116;p4"/>
            <p:cNvSpPr/>
            <p:nvPr/>
          </p:nvSpPr>
          <p:spPr>
            <a:xfrm>
              <a:off x="7319644" y="0"/>
              <a:ext cx="1830000" cy="83700"/>
            </a:xfrm>
            <a:prstGeom prst="rect">
              <a:avLst/>
            </a:prstGeom>
            <a:solidFill>
              <a:srgbClr val="A9C233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17" name="Google Shape;117;p4"/>
            <p:cNvSpPr/>
            <p:nvPr/>
          </p:nvSpPr>
          <p:spPr>
            <a:xfrm>
              <a:off x="0" y="0"/>
              <a:ext cx="1830000" cy="83700"/>
            </a:xfrm>
            <a:prstGeom prst="rect">
              <a:avLst/>
            </a:prstGeom>
            <a:solidFill>
              <a:srgbClr val="F15242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3659822" y="0"/>
              <a:ext cx="1830000" cy="83700"/>
            </a:xfrm>
            <a:prstGeom prst="rect">
              <a:avLst/>
            </a:prstGeom>
            <a:solidFill>
              <a:srgbClr val="38ADD8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19" name="Google Shape;119;p4"/>
            <p:cNvSpPr/>
            <p:nvPr/>
          </p:nvSpPr>
          <p:spPr>
            <a:xfrm>
              <a:off x="1829911" y="0"/>
              <a:ext cx="1830000" cy="83700"/>
            </a:xfrm>
            <a:prstGeom prst="rect">
              <a:avLst/>
            </a:prstGeom>
            <a:solidFill>
              <a:srgbClr val="295CB7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rPr b="0" i="0" lang="en-US" sz="4300" u="none" cap="none" strike="noStrike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 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descr="Imagen" id="120" name="Google Shape;120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072150" y="4727575"/>
            <a:ext cx="934934" cy="236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37500" y="236100"/>
            <a:ext cx="4339076" cy="4339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6" name="Google Shape;126;p5"/>
          <p:cNvGraphicFramePr/>
          <p:nvPr/>
        </p:nvGraphicFramePr>
        <p:xfrm>
          <a:off x="474425" y="1065512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{B8D7D3C4-880A-439E-91DE-C87EAD3031E0}</a:tableStyleId>
              </a:tblPr>
              <a:tblGrid>
                <a:gridCol w="823550"/>
                <a:gridCol w="2681375"/>
              </a:tblGrid>
              <a:tr h="528850">
                <a:tc grid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"/>
                        <a:buNone/>
                      </a:pPr>
                      <a:r>
                        <a:rPr b="1" lang="en-US" sz="1400" u="none" cap="none" strike="noStrike"/>
                        <a:t>Jueves 14 de Enero de 2021</a:t>
                      </a:r>
                      <a:endParaRPr b="1" sz="1400" u="none" cap="none" strike="noStrike"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  <a:tr h="14983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rPr lang="en-US" sz="1400" u="none" cap="none" strike="noStrike">
                          <a:latin typeface="Exo Black"/>
                          <a:ea typeface="Exo Black"/>
                          <a:cs typeface="Exo Black"/>
                          <a:sym typeface="Exo Black"/>
                        </a:rPr>
                        <a:t>Copy</a:t>
                      </a:r>
                      <a:endParaRPr sz="14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rPr lang="en-US" sz="1400" u="none" cap="none" strike="noStrike">
                          <a:latin typeface="Exo Black"/>
                          <a:ea typeface="Exo Black"/>
                          <a:cs typeface="Exo Black"/>
                          <a:sym typeface="Exo Black"/>
                        </a:rPr>
                        <a:t>#´s</a:t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Exo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Exo"/>
                        <a:buNone/>
                      </a:pPr>
                      <a:r>
                        <a:t/>
                      </a:r>
                      <a:endParaRPr sz="12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200"/>
                        <a:buFont typeface="Exo"/>
                        <a:buNone/>
                      </a:pPr>
                      <a:r>
                        <a:t/>
                      </a:r>
                      <a:endParaRPr sz="1200" u="none" cap="none" strike="noStrike"/>
                    </a:p>
                  </a:txBody>
                  <a:tcPr marT="91425" marB="91425" marR="91425" marL="91425" anchor="ctr">
                    <a:lnL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147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rPr lang="en-US" sz="1400" u="none" cap="none" strike="noStrike">
                          <a:latin typeface="Exo Black"/>
                          <a:ea typeface="Exo Black"/>
                          <a:cs typeface="Exo Black"/>
                          <a:sym typeface="Exo Black"/>
                        </a:rPr>
                        <a:t>Red</a:t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Exo"/>
                        <a:buNone/>
                      </a:pPr>
                      <a:r>
                        <a:rPr lang="en-US" sz="1200" u="none" cap="none" strike="noStrike">
                          <a:latin typeface="Exo"/>
                          <a:ea typeface="Exo"/>
                          <a:cs typeface="Exo"/>
                          <a:sym typeface="Exo"/>
                        </a:rPr>
                        <a:t>HISTORIA</a:t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pSp>
        <p:nvGrpSpPr>
          <p:cNvPr id="127" name="Google Shape;127;p5"/>
          <p:cNvGrpSpPr/>
          <p:nvPr/>
        </p:nvGrpSpPr>
        <p:grpSpPr>
          <a:xfrm>
            <a:off x="-2779" y="5059872"/>
            <a:ext cx="9149644" cy="83700"/>
            <a:chOff x="0" y="0"/>
            <a:chExt cx="9149644" cy="83700"/>
          </a:xfrm>
        </p:grpSpPr>
        <p:sp>
          <p:nvSpPr>
            <p:cNvPr id="128" name="Google Shape;128;p5"/>
            <p:cNvSpPr/>
            <p:nvPr/>
          </p:nvSpPr>
          <p:spPr>
            <a:xfrm>
              <a:off x="5489733" y="0"/>
              <a:ext cx="1830000" cy="83700"/>
            </a:xfrm>
            <a:prstGeom prst="rect">
              <a:avLst/>
            </a:prstGeom>
            <a:solidFill>
              <a:srgbClr val="7BC37B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29" name="Google Shape;129;p5"/>
            <p:cNvSpPr/>
            <p:nvPr/>
          </p:nvSpPr>
          <p:spPr>
            <a:xfrm>
              <a:off x="7319644" y="0"/>
              <a:ext cx="1830000" cy="83700"/>
            </a:xfrm>
            <a:prstGeom prst="rect">
              <a:avLst/>
            </a:prstGeom>
            <a:solidFill>
              <a:srgbClr val="A9C233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30" name="Google Shape;130;p5"/>
            <p:cNvSpPr/>
            <p:nvPr/>
          </p:nvSpPr>
          <p:spPr>
            <a:xfrm>
              <a:off x="0" y="0"/>
              <a:ext cx="1830000" cy="83700"/>
            </a:xfrm>
            <a:prstGeom prst="rect">
              <a:avLst/>
            </a:prstGeom>
            <a:solidFill>
              <a:srgbClr val="F15242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31" name="Google Shape;131;p5"/>
            <p:cNvSpPr/>
            <p:nvPr/>
          </p:nvSpPr>
          <p:spPr>
            <a:xfrm>
              <a:off x="3659822" y="0"/>
              <a:ext cx="1830000" cy="83700"/>
            </a:xfrm>
            <a:prstGeom prst="rect">
              <a:avLst/>
            </a:prstGeom>
            <a:solidFill>
              <a:srgbClr val="38ADD8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32" name="Google Shape;132;p5"/>
            <p:cNvSpPr/>
            <p:nvPr/>
          </p:nvSpPr>
          <p:spPr>
            <a:xfrm>
              <a:off x="1829911" y="0"/>
              <a:ext cx="1830000" cy="83700"/>
            </a:xfrm>
            <a:prstGeom prst="rect">
              <a:avLst/>
            </a:prstGeom>
            <a:solidFill>
              <a:srgbClr val="295CB7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rPr b="0" i="0" lang="en-US" sz="4300" u="none" cap="none" strike="noStrike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 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descr="Imagen" id="133" name="Google Shape;133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58450" y="4440900"/>
            <a:ext cx="934934" cy="236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038725" y="236063"/>
            <a:ext cx="2627648" cy="4671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9" name="Google Shape;139;p6"/>
          <p:cNvGraphicFramePr/>
          <p:nvPr/>
        </p:nvGraphicFramePr>
        <p:xfrm>
          <a:off x="281500" y="133662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{B8D7D3C4-880A-439E-91DE-C87EAD3031E0}</a:tableStyleId>
              </a:tblPr>
              <a:tblGrid>
                <a:gridCol w="922125"/>
                <a:gridCol w="3002300"/>
              </a:tblGrid>
              <a:tr h="545775">
                <a:tc grid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Exo"/>
                        <a:buNone/>
                      </a:pPr>
                      <a:r>
                        <a:rPr b="1" lang="en-US" sz="1400" u="none" cap="none" strike="noStrike"/>
                        <a:t>Viernes 15 de Enero de 2021</a:t>
                      </a:r>
                      <a:endParaRPr b="1" sz="1400" u="none" cap="none" strike="noStrike"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  <a:tr h="15462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rPr lang="en-US" sz="1400" u="none" cap="none" strike="noStrike">
                          <a:latin typeface="Exo Black"/>
                          <a:ea typeface="Exo Black"/>
                          <a:cs typeface="Exo Black"/>
                          <a:sym typeface="Exo Black"/>
                        </a:rPr>
                        <a:t>Copy</a:t>
                      </a:r>
                      <a:endParaRPr sz="14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rPr lang="en-US" sz="1400" u="none" cap="none" strike="noStrike">
                          <a:latin typeface="Exo Black"/>
                          <a:ea typeface="Exo Black"/>
                          <a:cs typeface="Exo Black"/>
                          <a:sym typeface="Exo Black"/>
                        </a:rPr>
                        <a:t>#´s</a:t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Es hora de volver a pensar en la forma en que ves tu retiro, cambiando el enfoque del “¿cuándo?” al “¿cómo?”.</a:t>
                      </a:r>
                      <a:endParaRPr sz="1400" u="none" cap="none" strike="noStrike">
                        <a:highlight>
                          <a:srgbClr val="FFFFFF"/>
                        </a:highlight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>
                        <a:highlight>
                          <a:srgbClr val="FFFFFF"/>
                        </a:highlight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En KNG analizamos la planeación del retiro de forma diferente. Contáctanos hoy para descubrir cómo “tú” puedes trabajar hacia tu retiro, en lugar de solo esperar a que ocurra.</a:t>
                      </a:r>
                      <a:endParaRPr sz="1200" u="none" cap="none" strike="noStrike">
                        <a:solidFill>
                          <a:srgbClr val="6FA8DC"/>
                        </a:solidFill>
                        <a:highlight>
                          <a:srgbClr val="FFFFFF"/>
                        </a:highlight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cap="none" strike="noStrike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#finanzas #segurodevida #inversiones #lifeinsurance #lifegoals #family #ahorros #mexicoinvierte #finanzaspersonales #debts #savings </a:t>
                      </a:r>
                      <a:endParaRPr sz="1200" u="none" cap="none" strike="noStrike">
                        <a:solidFill>
                          <a:srgbClr val="6FA8DC"/>
                        </a:solidFill>
                        <a:highlight>
                          <a:srgbClr val="FFFFFF"/>
                        </a:highlight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T="91425" marB="91425" marR="91425" marL="91425">
                    <a:lnL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376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rPr lang="en-US" sz="1400" u="none" cap="none" strike="noStrike">
                          <a:latin typeface="Exo Black"/>
                          <a:ea typeface="Exo Black"/>
                          <a:cs typeface="Exo Black"/>
                          <a:sym typeface="Exo Black"/>
                        </a:rPr>
                        <a:t>Red</a:t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200"/>
                        <a:buFont typeface="Exo"/>
                        <a:buNone/>
                      </a:pPr>
                      <a:r>
                        <a:rPr lang="en-US" sz="1200" u="none" cap="none" strike="noStrike">
                          <a:latin typeface="Exo"/>
                          <a:ea typeface="Exo"/>
                          <a:cs typeface="Exo"/>
                          <a:sym typeface="Exo"/>
                        </a:rPr>
                        <a:t>POST</a:t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pSp>
        <p:nvGrpSpPr>
          <p:cNvPr id="140" name="Google Shape;140;p6"/>
          <p:cNvGrpSpPr/>
          <p:nvPr/>
        </p:nvGrpSpPr>
        <p:grpSpPr>
          <a:xfrm>
            <a:off x="-2779" y="5059872"/>
            <a:ext cx="9149644" cy="83700"/>
            <a:chOff x="0" y="0"/>
            <a:chExt cx="9149644" cy="83700"/>
          </a:xfrm>
        </p:grpSpPr>
        <p:sp>
          <p:nvSpPr>
            <p:cNvPr id="141" name="Google Shape;141;p6"/>
            <p:cNvSpPr/>
            <p:nvPr/>
          </p:nvSpPr>
          <p:spPr>
            <a:xfrm>
              <a:off x="5489733" y="0"/>
              <a:ext cx="1830000" cy="83700"/>
            </a:xfrm>
            <a:prstGeom prst="rect">
              <a:avLst/>
            </a:prstGeom>
            <a:solidFill>
              <a:srgbClr val="7BC37B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42" name="Google Shape;142;p6"/>
            <p:cNvSpPr/>
            <p:nvPr/>
          </p:nvSpPr>
          <p:spPr>
            <a:xfrm>
              <a:off x="7319644" y="0"/>
              <a:ext cx="1830000" cy="83700"/>
            </a:xfrm>
            <a:prstGeom prst="rect">
              <a:avLst/>
            </a:prstGeom>
            <a:solidFill>
              <a:srgbClr val="A9C233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43" name="Google Shape;143;p6"/>
            <p:cNvSpPr/>
            <p:nvPr/>
          </p:nvSpPr>
          <p:spPr>
            <a:xfrm>
              <a:off x="0" y="0"/>
              <a:ext cx="1830000" cy="83700"/>
            </a:xfrm>
            <a:prstGeom prst="rect">
              <a:avLst/>
            </a:prstGeom>
            <a:solidFill>
              <a:srgbClr val="F15242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44" name="Google Shape;144;p6"/>
            <p:cNvSpPr/>
            <p:nvPr/>
          </p:nvSpPr>
          <p:spPr>
            <a:xfrm>
              <a:off x="3659822" y="0"/>
              <a:ext cx="1830000" cy="83700"/>
            </a:xfrm>
            <a:prstGeom prst="rect">
              <a:avLst/>
            </a:prstGeom>
            <a:solidFill>
              <a:srgbClr val="38ADD8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45" name="Google Shape;145;p6"/>
            <p:cNvSpPr/>
            <p:nvPr/>
          </p:nvSpPr>
          <p:spPr>
            <a:xfrm>
              <a:off x="1829911" y="0"/>
              <a:ext cx="1830000" cy="83700"/>
            </a:xfrm>
            <a:prstGeom prst="rect">
              <a:avLst/>
            </a:prstGeom>
            <a:solidFill>
              <a:srgbClr val="295CB7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rPr b="0" i="0" lang="en-US" sz="4300" u="none" cap="none" strike="noStrike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 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descr="Imagen" id="146" name="Google Shape;146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072150" y="4727575"/>
            <a:ext cx="934934" cy="236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37500" y="236100"/>
            <a:ext cx="4339076" cy="4339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2" name="Google Shape;152;p7"/>
          <p:cNvGraphicFramePr/>
          <p:nvPr/>
        </p:nvGraphicFramePr>
        <p:xfrm>
          <a:off x="474425" y="1065512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{B8D7D3C4-880A-439E-91DE-C87EAD3031E0}</a:tableStyleId>
              </a:tblPr>
              <a:tblGrid>
                <a:gridCol w="823550"/>
                <a:gridCol w="2681375"/>
              </a:tblGrid>
              <a:tr h="528850">
                <a:tc grid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"/>
                        <a:buNone/>
                      </a:pPr>
                      <a:r>
                        <a:rPr b="1" lang="en-US" sz="1400" u="none" cap="none" strike="noStrike"/>
                        <a:t>Sábado 16 de Enero de 2021</a:t>
                      </a:r>
                      <a:endParaRPr b="1" sz="1400" u="none" cap="none" strike="noStrike"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  <a:tr h="14983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rPr lang="en-US" sz="1400" u="none" cap="none" strike="noStrike">
                          <a:latin typeface="Exo Black"/>
                          <a:ea typeface="Exo Black"/>
                          <a:cs typeface="Exo Black"/>
                          <a:sym typeface="Exo Black"/>
                        </a:rPr>
                        <a:t>Copy</a:t>
                      </a:r>
                      <a:endParaRPr sz="14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rPr lang="en-US" sz="1400" u="none" cap="none" strike="noStrike">
                          <a:latin typeface="Exo Black"/>
                          <a:ea typeface="Exo Black"/>
                          <a:cs typeface="Exo Black"/>
                          <a:sym typeface="Exo Black"/>
                        </a:rPr>
                        <a:t>#´s</a:t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200"/>
                        <a:buFont typeface="Exo"/>
                        <a:buNone/>
                      </a:pPr>
                      <a:r>
                        <a:t/>
                      </a:r>
                      <a:endParaRPr sz="1200" u="none" cap="none" strike="noStrike"/>
                    </a:p>
                  </a:txBody>
                  <a:tcPr marT="91425" marB="91425" marR="91425" marL="91425" anchor="ctr">
                    <a:lnL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147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rPr lang="en-US" sz="1400" u="none" cap="none" strike="noStrike">
                          <a:latin typeface="Exo Black"/>
                          <a:ea typeface="Exo Black"/>
                          <a:cs typeface="Exo Black"/>
                          <a:sym typeface="Exo Black"/>
                        </a:rPr>
                        <a:t>Red</a:t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Exo"/>
                        <a:buNone/>
                      </a:pPr>
                      <a:r>
                        <a:rPr lang="en-US" sz="1200" u="none" cap="none" strike="noStrike">
                          <a:latin typeface="Exo"/>
                          <a:ea typeface="Exo"/>
                          <a:cs typeface="Exo"/>
                          <a:sym typeface="Exo"/>
                        </a:rPr>
                        <a:t>HISTORIA</a:t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pSp>
        <p:nvGrpSpPr>
          <p:cNvPr id="153" name="Google Shape;153;p7"/>
          <p:cNvGrpSpPr/>
          <p:nvPr/>
        </p:nvGrpSpPr>
        <p:grpSpPr>
          <a:xfrm>
            <a:off x="-2779" y="5059872"/>
            <a:ext cx="9149644" cy="83700"/>
            <a:chOff x="0" y="0"/>
            <a:chExt cx="9149644" cy="83700"/>
          </a:xfrm>
        </p:grpSpPr>
        <p:sp>
          <p:nvSpPr>
            <p:cNvPr id="154" name="Google Shape;154;p7"/>
            <p:cNvSpPr/>
            <p:nvPr/>
          </p:nvSpPr>
          <p:spPr>
            <a:xfrm>
              <a:off x="5489733" y="0"/>
              <a:ext cx="1830000" cy="83700"/>
            </a:xfrm>
            <a:prstGeom prst="rect">
              <a:avLst/>
            </a:prstGeom>
            <a:solidFill>
              <a:srgbClr val="7BC37B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55" name="Google Shape;155;p7"/>
            <p:cNvSpPr/>
            <p:nvPr/>
          </p:nvSpPr>
          <p:spPr>
            <a:xfrm>
              <a:off x="7319644" y="0"/>
              <a:ext cx="1830000" cy="83700"/>
            </a:xfrm>
            <a:prstGeom prst="rect">
              <a:avLst/>
            </a:prstGeom>
            <a:solidFill>
              <a:srgbClr val="A9C233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56" name="Google Shape;156;p7"/>
            <p:cNvSpPr/>
            <p:nvPr/>
          </p:nvSpPr>
          <p:spPr>
            <a:xfrm>
              <a:off x="0" y="0"/>
              <a:ext cx="1830000" cy="83700"/>
            </a:xfrm>
            <a:prstGeom prst="rect">
              <a:avLst/>
            </a:prstGeom>
            <a:solidFill>
              <a:srgbClr val="F15242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57" name="Google Shape;157;p7"/>
            <p:cNvSpPr/>
            <p:nvPr/>
          </p:nvSpPr>
          <p:spPr>
            <a:xfrm>
              <a:off x="3659822" y="0"/>
              <a:ext cx="1830000" cy="83700"/>
            </a:xfrm>
            <a:prstGeom prst="rect">
              <a:avLst/>
            </a:prstGeom>
            <a:solidFill>
              <a:srgbClr val="38ADD8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58" name="Google Shape;158;p7"/>
            <p:cNvSpPr/>
            <p:nvPr/>
          </p:nvSpPr>
          <p:spPr>
            <a:xfrm>
              <a:off x="1829911" y="0"/>
              <a:ext cx="1830000" cy="83700"/>
            </a:xfrm>
            <a:prstGeom prst="rect">
              <a:avLst/>
            </a:prstGeom>
            <a:solidFill>
              <a:srgbClr val="295CB7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rPr b="0" i="0" lang="en-US" sz="4300" u="none" cap="none" strike="noStrike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 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descr="Imagen" id="159" name="Google Shape;159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58450" y="4440900"/>
            <a:ext cx="934934" cy="236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859000" y="236063"/>
            <a:ext cx="2627648" cy="4671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5" name="Google Shape;165;p8"/>
          <p:cNvGraphicFramePr/>
          <p:nvPr/>
        </p:nvGraphicFramePr>
        <p:xfrm>
          <a:off x="460675" y="5686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{B8D7D3C4-880A-439E-91DE-C87EAD3031E0}</a:tableStyleId>
              </a:tblPr>
              <a:tblGrid>
                <a:gridCol w="922125"/>
                <a:gridCol w="3002300"/>
              </a:tblGrid>
              <a:tr h="545775">
                <a:tc grid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Exo"/>
                        <a:buNone/>
                      </a:pPr>
                      <a:r>
                        <a:rPr b="1" lang="en-US" sz="1400" u="none" cap="none" strike="noStrike"/>
                        <a:t>Lunes 18 de Enero de 2021</a:t>
                      </a:r>
                      <a:endParaRPr b="1" sz="1400" u="none" cap="none" strike="noStrike"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  <a:tr h="15462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rPr lang="en-US" sz="1400" u="none" cap="none" strike="noStrike">
                          <a:latin typeface="Exo Black"/>
                          <a:ea typeface="Exo Black"/>
                          <a:cs typeface="Exo Black"/>
                          <a:sym typeface="Exo Black"/>
                        </a:rPr>
                        <a:t>Copy</a:t>
                      </a:r>
                      <a:endParaRPr sz="14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rPr lang="en-US" sz="1400" u="none" cap="none" strike="noStrike">
                          <a:latin typeface="Exo Black"/>
                          <a:ea typeface="Exo Black"/>
                          <a:cs typeface="Exo Black"/>
                          <a:sym typeface="Exo Black"/>
                        </a:rPr>
                        <a:t>#´s</a:t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cap="none" strike="noStrike"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Te compartimos 7 gastos hormiga que afectan tu cartera:</a:t>
                      </a:r>
                      <a:endParaRPr sz="1200" u="none" cap="none" strike="noStrike">
                        <a:highlight>
                          <a:srgbClr val="FFFFFF"/>
                        </a:highlight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  <a:p>
                      <a:pPr indent="-304800" lvl="0" marL="45720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venir"/>
                        <a:buAutoNum type="arabicPeriod"/>
                      </a:pPr>
                      <a:r>
                        <a:rPr lang="en-US" sz="1200" u="none" cap="none" strike="noStrike"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Cargos de envío.</a:t>
                      </a:r>
                      <a:endParaRPr sz="1200" u="none" cap="none" strike="noStrike">
                        <a:highlight>
                          <a:srgbClr val="FFFFFF"/>
                        </a:highlight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  <a:p>
                      <a:pPr indent="-304800" lvl="0" marL="45720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venir"/>
                        <a:buAutoNum type="arabicPeriod"/>
                      </a:pPr>
                      <a:r>
                        <a:rPr lang="en-US" sz="1200" u="none" cap="none" strike="noStrike"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Plataformas de entretenimiento.</a:t>
                      </a:r>
                      <a:endParaRPr sz="1200" u="none" cap="none" strike="noStrike">
                        <a:highlight>
                          <a:srgbClr val="FFFFFF"/>
                        </a:highlight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  <a:p>
                      <a:pPr indent="-304800" lvl="0" marL="45720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venir"/>
                        <a:buAutoNum type="arabicPeriod"/>
                      </a:pPr>
                      <a:r>
                        <a:rPr lang="en-US" sz="1200" u="none" cap="none" strike="noStrike"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Comida a domicilio.</a:t>
                      </a:r>
                      <a:endParaRPr sz="1200" u="none" cap="none" strike="noStrike">
                        <a:highlight>
                          <a:srgbClr val="FFFFFF"/>
                        </a:highlight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  <a:p>
                      <a:pPr indent="-304800" lvl="0" marL="45720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venir"/>
                        <a:buAutoNum type="arabicPeriod"/>
                      </a:pPr>
                      <a:r>
                        <a:rPr lang="en-US" sz="1200" u="none" cap="none" strike="noStrike"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Productos extra en carrito virtual.</a:t>
                      </a:r>
                      <a:endParaRPr sz="1200" u="none" cap="none" strike="noStrike">
                        <a:highlight>
                          <a:srgbClr val="FFFFFF"/>
                        </a:highlight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  <a:p>
                      <a:pPr indent="-304800" lvl="0" marL="45720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venir"/>
                        <a:buAutoNum type="arabicPeriod"/>
                      </a:pPr>
                      <a:r>
                        <a:rPr lang="en-US" sz="1200" u="none" cap="none" strike="noStrike"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Artículos comprados línea.</a:t>
                      </a:r>
                      <a:endParaRPr sz="1200" u="none" cap="none" strike="noStrike">
                        <a:highlight>
                          <a:srgbClr val="FFFFFF"/>
                        </a:highlight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  <a:p>
                      <a:pPr indent="-304800" lvl="0" marL="45720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venir"/>
                        <a:buAutoNum type="arabicPeriod"/>
                      </a:pPr>
                      <a:r>
                        <a:rPr lang="en-US" sz="1200" u="none" cap="none" strike="noStrike"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Propinas a repartidores.</a:t>
                      </a:r>
                      <a:endParaRPr sz="1200" u="none" cap="none" strike="noStrike">
                        <a:highlight>
                          <a:srgbClr val="FFFFFF"/>
                        </a:highlight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  <a:p>
                      <a:pPr indent="-304800" lvl="0" marL="45720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venir"/>
                        <a:buAutoNum type="arabicPeriod"/>
                      </a:pPr>
                      <a:r>
                        <a:rPr lang="en-US" sz="1200" u="none" cap="none" strike="noStrike"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Viajes por transporte privado.</a:t>
                      </a:r>
                      <a:endParaRPr sz="1200" u="none" cap="none" strike="noStrike">
                        <a:highlight>
                          <a:srgbClr val="FFFFFF"/>
                        </a:highlight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sz="1200" u="none" cap="none" strike="noStrike">
                        <a:solidFill>
                          <a:srgbClr val="6FA8DC"/>
                        </a:solidFill>
                        <a:highlight>
                          <a:srgbClr val="FFFFFF"/>
                        </a:highlight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cap="none" strike="noStrike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#finanzas #segurodevida #inversiones #lifeinsurance #lifegoals #family #ahorros #mexicoinvierte #finanzaspersonales #debts #savings </a:t>
                      </a:r>
                      <a:endParaRPr sz="1200" u="none" cap="none" strike="noStrike">
                        <a:solidFill>
                          <a:srgbClr val="6FA8DC"/>
                        </a:solidFill>
                        <a:highlight>
                          <a:srgbClr val="FFFFFF"/>
                        </a:highlight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T="91425" marB="91425" marR="91425" marL="91425">
                    <a:lnL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376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rPr lang="en-US" sz="1400" u="none" cap="none" strike="noStrike">
                          <a:latin typeface="Exo Black"/>
                          <a:ea typeface="Exo Black"/>
                          <a:cs typeface="Exo Black"/>
                          <a:sym typeface="Exo Black"/>
                        </a:rPr>
                        <a:t>Red</a:t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200"/>
                        <a:buFont typeface="Exo"/>
                        <a:buNone/>
                      </a:pPr>
                      <a:r>
                        <a:rPr lang="en-US" sz="1200" u="none" cap="none" strike="noStrike">
                          <a:latin typeface="Exo"/>
                          <a:ea typeface="Exo"/>
                          <a:cs typeface="Exo"/>
                          <a:sym typeface="Exo"/>
                        </a:rPr>
                        <a:t>POST</a:t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pSp>
        <p:nvGrpSpPr>
          <p:cNvPr id="166" name="Google Shape;166;p8"/>
          <p:cNvGrpSpPr/>
          <p:nvPr/>
        </p:nvGrpSpPr>
        <p:grpSpPr>
          <a:xfrm>
            <a:off x="-2779" y="5059872"/>
            <a:ext cx="9149644" cy="83700"/>
            <a:chOff x="0" y="0"/>
            <a:chExt cx="9149644" cy="83700"/>
          </a:xfrm>
        </p:grpSpPr>
        <p:sp>
          <p:nvSpPr>
            <p:cNvPr id="167" name="Google Shape;167;p8"/>
            <p:cNvSpPr/>
            <p:nvPr/>
          </p:nvSpPr>
          <p:spPr>
            <a:xfrm>
              <a:off x="5489733" y="0"/>
              <a:ext cx="1830000" cy="83700"/>
            </a:xfrm>
            <a:prstGeom prst="rect">
              <a:avLst/>
            </a:prstGeom>
            <a:solidFill>
              <a:srgbClr val="7BC37B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68" name="Google Shape;168;p8"/>
            <p:cNvSpPr/>
            <p:nvPr/>
          </p:nvSpPr>
          <p:spPr>
            <a:xfrm>
              <a:off x="7319644" y="0"/>
              <a:ext cx="1830000" cy="83700"/>
            </a:xfrm>
            <a:prstGeom prst="rect">
              <a:avLst/>
            </a:prstGeom>
            <a:solidFill>
              <a:srgbClr val="A9C233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69" name="Google Shape;169;p8"/>
            <p:cNvSpPr/>
            <p:nvPr/>
          </p:nvSpPr>
          <p:spPr>
            <a:xfrm>
              <a:off x="0" y="0"/>
              <a:ext cx="1830000" cy="83700"/>
            </a:xfrm>
            <a:prstGeom prst="rect">
              <a:avLst/>
            </a:prstGeom>
            <a:solidFill>
              <a:srgbClr val="F15242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70" name="Google Shape;170;p8"/>
            <p:cNvSpPr/>
            <p:nvPr/>
          </p:nvSpPr>
          <p:spPr>
            <a:xfrm>
              <a:off x="3659822" y="0"/>
              <a:ext cx="1830000" cy="83700"/>
            </a:xfrm>
            <a:prstGeom prst="rect">
              <a:avLst/>
            </a:prstGeom>
            <a:solidFill>
              <a:srgbClr val="38ADD8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71" name="Google Shape;171;p8"/>
            <p:cNvSpPr/>
            <p:nvPr/>
          </p:nvSpPr>
          <p:spPr>
            <a:xfrm>
              <a:off x="1829911" y="0"/>
              <a:ext cx="1830000" cy="83700"/>
            </a:xfrm>
            <a:prstGeom prst="rect">
              <a:avLst/>
            </a:prstGeom>
            <a:solidFill>
              <a:srgbClr val="295CB7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rPr b="0" i="0" lang="en-US" sz="4300" u="none" cap="none" strike="noStrike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 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descr="Imagen" id="172" name="Google Shape;172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072150" y="4727575"/>
            <a:ext cx="934934" cy="236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37500" y="236100"/>
            <a:ext cx="4339076" cy="4339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8" name="Google Shape;178;p9"/>
          <p:cNvGraphicFramePr/>
          <p:nvPr/>
        </p:nvGraphicFramePr>
        <p:xfrm>
          <a:off x="474425" y="1065512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{B8D7D3C4-880A-439E-91DE-C87EAD3031E0}</a:tableStyleId>
              </a:tblPr>
              <a:tblGrid>
                <a:gridCol w="823550"/>
                <a:gridCol w="2681375"/>
              </a:tblGrid>
              <a:tr h="528850">
                <a:tc grid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"/>
                        <a:buNone/>
                      </a:pPr>
                      <a:r>
                        <a:rPr b="1" lang="en-US" sz="1400" u="none" cap="none" strike="noStrike"/>
                        <a:t>Martes 19 de Enero de 2021</a:t>
                      </a:r>
                      <a:endParaRPr b="1" sz="1400" u="none" cap="none" strike="noStrike"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  <a:tr h="14983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rPr lang="en-US" sz="1400" u="none" cap="none" strike="noStrike">
                          <a:latin typeface="Exo Black"/>
                          <a:ea typeface="Exo Black"/>
                          <a:cs typeface="Exo Black"/>
                          <a:sym typeface="Exo Black"/>
                        </a:rPr>
                        <a:t>Copy</a:t>
                      </a:r>
                      <a:endParaRPr sz="14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rPr lang="en-US" sz="1400" u="none" cap="none" strike="noStrike">
                          <a:latin typeface="Exo Black"/>
                          <a:ea typeface="Exo Black"/>
                          <a:cs typeface="Exo Black"/>
                          <a:sym typeface="Exo Black"/>
                        </a:rPr>
                        <a:t>#´s</a:t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200"/>
                        <a:buFont typeface="Exo"/>
                        <a:buNone/>
                      </a:pPr>
                      <a:r>
                        <a:t/>
                      </a:r>
                      <a:endParaRPr sz="1200" u="none" cap="none" strike="noStrike"/>
                    </a:p>
                  </a:txBody>
                  <a:tcPr marT="91425" marB="91425" marR="91425" marL="91425" anchor="ctr">
                    <a:lnL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147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rPr lang="en-US" sz="1400" u="none" cap="none" strike="noStrike">
                          <a:latin typeface="Exo Black"/>
                          <a:ea typeface="Exo Black"/>
                          <a:cs typeface="Exo Black"/>
                          <a:sym typeface="Exo Black"/>
                        </a:rPr>
                        <a:t>Red</a:t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Exo"/>
                        <a:buNone/>
                      </a:pPr>
                      <a:r>
                        <a:rPr lang="en-US" sz="1200" u="none" cap="none" strike="noStrike">
                          <a:latin typeface="Exo"/>
                          <a:ea typeface="Exo"/>
                          <a:cs typeface="Exo"/>
                          <a:sym typeface="Exo"/>
                        </a:rPr>
                        <a:t>HISTORIA</a:t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pSp>
        <p:nvGrpSpPr>
          <p:cNvPr id="179" name="Google Shape;179;p9"/>
          <p:cNvGrpSpPr/>
          <p:nvPr/>
        </p:nvGrpSpPr>
        <p:grpSpPr>
          <a:xfrm>
            <a:off x="-2779" y="5059872"/>
            <a:ext cx="9149644" cy="83700"/>
            <a:chOff x="0" y="0"/>
            <a:chExt cx="9149644" cy="83700"/>
          </a:xfrm>
        </p:grpSpPr>
        <p:sp>
          <p:nvSpPr>
            <p:cNvPr id="180" name="Google Shape;180;p9"/>
            <p:cNvSpPr/>
            <p:nvPr/>
          </p:nvSpPr>
          <p:spPr>
            <a:xfrm>
              <a:off x="5489733" y="0"/>
              <a:ext cx="1830000" cy="83700"/>
            </a:xfrm>
            <a:prstGeom prst="rect">
              <a:avLst/>
            </a:prstGeom>
            <a:solidFill>
              <a:srgbClr val="7BC37B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81" name="Google Shape;181;p9"/>
            <p:cNvSpPr/>
            <p:nvPr/>
          </p:nvSpPr>
          <p:spPr>
            <a:xfrm>
              <a:off x="7319644" y="0"/>
              <a:ext cx="1830000" cy="83700"/>
            </a:xfrm>
            <a:prstGeom prst="rect">
              <a:avLst/>
            </a:prstGeom>
            <a:solidFill>
              <a:srgbClr val="A9C233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82" name="Google Shape;182;p9"/>
            <p:cNvSpPr/>
            <p:nvPr/>
          </p:nvSpPr>
          <p:spPr>
            <a:xfrm>
              <a:off x="0" y="0"/>
              <a:ext cx="1830000" cy="83700"/>
            </a:xfrm>
            <a:prstGeom prst="rect">
              <a:avLst/>
            </a:prstGeom>
            <a:solidFill>
              <a:srgbClr val="F15242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83" name="Google Shape;183;p9"/>
            <p:cNvSpPr/>
            <p:nvPr/>
          </p:nvSpPr>
          <p:spPr>
            <a:xfrm>
              <a:off x="3659822" y="0"/>
              <a:ext cx="1830000" cy="83700"/>
            </a:xfrm>
            <a:prstGeom prst="rect">
              <a:avLst/>
            </a:prstGeom>
            <a:solidFill>
              <a:srgbClr val="38ADD8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84" name="Google Shape;184;p9"/>
            <p:cNvSpPr/>
            <p:nvPr/>
          </p:nvSpPr>
          <p:spPr>
            <a:xfrm>
              <a:off x="1829911" y="0"/>
              <a:ext cx="1830000" cy="83700"/>
            </a:xfrm>
            <a:prstGeom prst="rect">
              <a:avLst/>
            </a:prstGeom>
            <a:solidFill>
              <a:srgbClr val="295CB7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rPr b="0" i="0" lang="en-US" sz="4300" u="none" cap="none" strike="noStrike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 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descr="Imagen" id="185" name="Google Shape;185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58450" y="4440900"/>
            <a:ext cx="934934" cy="236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953875" y="236063"/>
            <a:ext cx="2627648" cy="4671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treamline">
  <a:themeElements>
    <a:clrScheme name="Streamline">
      <a:dk1>
        <a:srgbClr val="1A9988"/>
      </a:dk1>
      <a:lt1>
        <a:srgbClr val="1A9988"/>
      </a:lt1>
      <a:dk2>
        <a:srgbClr val="A7A7A7"/>
      </a:dk2>
      <a:lt2>
        <a:srgbClr val="535353"/>
      </a:lt2>
      <a:accent1>
        <a:srgbClr val="595959"/>
      </a:accent1>
      <a:accent2>
        <a:srgbClr val="6AA4C8"/>
      </a:accent2>
      <a:accent3>
        <a:srgbClr val="EB5600"/>
      </a:accent3>
      <a:accent4>
        <a:srgbClr val="A2FFE8"/>
      </a:accent4>
      <a:accent5>
        <a:srgbClr val="1C3678"/>
      </a:accent5>
      <a:accent6>
        <a:srgbClr val="FFB8A2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treamline">
  <a:themeElements>
    <a:clrScheme name="Streamlin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95959"/>
      </a:accent1>
      <a:accent2>
        <a:srgbClr val="6AA4C8"/>
      </a:accent2>
      <a:accent3>
        <a:srgbClr val="EB5600"/>
      </a:accent3>
      <a:accent4>
        <a:srgbClr val="A2FFE8"/>
      </a:accent4>
      <a:accent5>
        <a:srgbClr val="1C3678"/>
      </a:accent5>
      <a:accent6>
        <a:srgbClr val="FFB8A2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