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2.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38"/>
  </p:notesMasterIdLst>
  <p:sldIdLst>
    <p:sldId id="256" r:id="rId5"/>
    <p:sldId id="316" r:id="rId6"/>
    <p:sldId id="2088" r:id="rId7"/>
    <p:sldId id="2132" r:id="rId8"/>
    <p:sldId id="2236" r:id="rId9"/>
    <p:sldId id="1387" r:id="rId10"/>
    <p:sldId id="2257" r:id="rId11"/>
    <p:sldId id="2258" r:id="rId12"/>
    <p:sldId id="2256" r:id="rId13"/>
    <p:sldId id="1366" r:id="rId14"/>
    <p:sldId id="1381" r:id="rId15"/>
    <p:sldId id="1114" r:id="rId16"/>
    <p:sldId id="1112" r:id="rId17"/>
    <p:sldId id="1371" r:id="rId18"/>
    <p:sldId id="2265" r:id="rId19"/>
    <p:sldId id="2248" r:id="rId20"/>
    <p:sldId id="1384" r:id="rId21"/>
    <p:sldId id="1365" r:id="rId22"/>
    <p:sldId id="1383" r:id="rId23"/>
    <p:sldId id="258" r:id="rId24"/>
    <p:sldId id="1382" r:id="rId25"/>
    <p:sldId id="1346" r:id="rId26"/>
    <p:sldId id="1361" r:id="rId27"/>
    <p:sldId id="1374" r:id="rId28"/>
    <p:sldId id="1386" r:id="rId29"/>
    <p:sldId id="1376" r:id="rId30"/>
    <p:sldId id="1325" r:id="rId31"/>
    <p:sldId id="1350" r:id="rId32"/>
    <p:sldId id="1351" r:id="rId33"/>
    <p:sldId id="1352" r:id="rId34"/>
    <p:sldId id="1373" r:id="rId35"/>
    <p:sldId id="1306" r:id="rId36"/>
    <p:sldId id="1315"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F59950-377C-8434-A458-FFB9FD5B7A49}" name="Andrew Hardy" initials="AH" userId="S::andrew.hardy@momentum.co.uk::976c1dd4-fb86-4fb8-a339-8ad2cb3c0197" providerId="AD"/>
  <p188:author id="{7D7B0ED0-05F0-02AD-9340-E6F95A6D5DD7}" name="Odwa Golela" initials="OG" userId="Odwa Golela"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drew McCrindle" initials="AM" lastIdx="4" clrIdx="0">
    <p:extLst>
      <p:ext uri="{19B8F6BF-5375-455C-9EA6-DF929625EA0E}">
        <p15:presenceInfo xmlns:p15="http://schemas.microsoft.com/office/powerpoint/2012/main" userId="S::Andrew.McCrindle@momentum.co.uk::1a564133-da8b-4447-92ce-cc7948c6762e" providerId="AD"/>
      </p:ext>
    </p:extLst>
  </p:cmAuthor>
  <p:cmAuthor id="2" name="Esther Kendall" initials="EK" lastIdx="7" clrIdx="1">
    <p:extLst>
      <p:ext uri="{19B8F6BF-5375-455C-9EA6-DF929625EA0E}">
        <p15:presenceInfo xmlns:p15="http://schemas.microsoft.com/office/powerpoint/2012/main" userId="S::Esther.Kendall@momentum.co.uk::42ee55b5-978d-4779-b199-7dce9d72ac82" providerId="AD"/>
      </p:ext>
    </p:extLst>
  </p:cmAuthor>
  <p:cmAuthor id="3" name="Odwa Golela" initials="OG" lastIdx="15" clrIdx="2">
    <p:extLst>
      <p:ext uri="{19B8F6BF-5375-455C-9EA6-DF929625EA0E}">
        <p15:presenceInfo xmlns:p15="http://schemas.microsoft.com/office/powerpoint/2012/main" userId="Odwa Gole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B6DB"/>
    <a:srgbClr val="001951"/>
    <a:srgbClr val="FF9F1A"/>
    <a:srgbClr val="00BD71"/>
    <a:srgbClr val="20B1E4"/>
    <a:srgbClr val="E3096D"/>
    <a:srgbClr val="FCD3C1"/>
    <a:srgbClr val="1E9E4D"/>
    <a:srgbClr val="29338A"/>
    <a:srgbClr val="495FA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917" autoAdjust="0"/>
  </p:normalViewPr>
  <p:slideViewPr>
    <p:cSldViewPr snapToGrid="0">
      <p:cViewPr varScale="1">
        <p:scale>
          <a:sx n="59" d="100"/>
          <a:sy n="59" d="100"/>
        </p:scale>
        <p:origin x="1500" y="5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var\folders\g2\7wv9x1y55yz02r0wbdm93pl40000gn\T\com.microsoft.Outlook\Outlook%20Temp\Factor%20Returns%20-%20Feb%202022%20v2%5b96%5d.xlsb"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mgimfs01\sales%20&amp;%20marketing\2_Institutional%20Funds\2.%20Global%20Sustainable%20Equity%20Fund%20(SUE)\Data\Performance%20Stats%20SUE%20GEM_SEPT%2022.xlsx" TargetMode="Externa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var\folders\g2\7wv9x1y55yz02r0wbdm93pl40000gn\T\com.microsoft.Outlook\Outlook%20Temp\Factor%20Returns%20-%20Feb%202022%20v2%5b96%5d.xlsb"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var\folders\g2\7wv9x1y55yz02r0wbdm93pl40000gn\T\com.microsoft.Outlook\Outlook%20Temp\Factor%20Returns%20-%20Feb%202022%20v2%5b96%5d.xlsb"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mgimfs01\sales%20&amp;%20marketing\2_Institutional%20Funds\2.%20Global%20Sustainable%20Equity%20Fund%20(SUE)\Data\SUE%20Top%20Ten.%20AA%20&amp;%20CA%20Data_September%20202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mgimfs01\sales%20&amp;%20marketing\2_Institutional%20Funds\2.%20Global%20Sustainable%20Equity%20Fund%20(SUE)\Data\SUE%20Top%20Ten.%20AA%20&amp;%20CA%20Data_September%20202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mgimfs01\sales%20&amp;%20marketing\2_Institutional%20Funds\2.%20Global%20Sustainable%20Equity%20Fund%20(SUE)\Data\SUE%20Top%20Ten.%20AA%20&amp;%20CA%20Data_September%202022.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mgimfs01\sales%20&amp;%20marketing\2_Institutional%20Funds\2.%20Global%20Sustainable%20Equity%20Fund%20(SUE)\Data\SUE%20Top%20Ten.%20AA%20&amp;%20CA%20Data_September%202022.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mgimfs01\sales%20&amp;%20marketing\2_Institutional%20Funds\2.%20Global%20Sustainable%20Equity%20Fund%20(SUE)\Data\Performance%20Stats%20SUE%20GEM_SEPT%2022.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3782569391563"/>
          <c:y val="6.2596869439598954E-2"/>
          <c:w val="0.83473997924821541"/>
          <c:h val="0.74392682663445264"/>
        </c:manualLayout>
      </c:layout>
      <c:lineChart>
        <c:grouping val="standard"/>
        <c:varyColors val="0"/>
        <c:ser>
          <c:idx val="0"/>
          <c:order val="0"/>
          <c:tx>
            <c:strRef>
              <c:f>'Cum Cals'!$B$2</c:f>
              <c:strCache>
                <c:ptCount val="1"/>
                <c:pt idx="0">
                  <c:v>Q1 (cheapest)</c:v>
                </c:pt>
              </c:strCache>
            </c:strRef>
          </c:tx>
          <c:spPr>
            <a:ln w="28575" cap="rnd">
              <a:solidFill>
                <a:srgbClr val="001951"/>
              </a:solidFill>
              <a:round/>
            </a:ln>
            <a:effectLst/>
          </c:spPr>
          <c:marker>
            <c:symbol val="none"/>
          </c:marker>
          <c:cat>
            <c:numRef>
              <c:f>'Cum Cals'!$A$3:$A$424</c:f>
              <c:numCache>
                <c:formatCode>mmm\-yy</c:formatCode>
                <c:ptCount val="422"/>
                <c:pt idx="0">
                  <c:v>31747</c:v>
                </c:pt>
                <c:pt idx="1">
                  <c:v>31778</c:v>
                </c:pt>
                <c:pt idx="2">
                  <c:v>31809</c:v>
                </c:pt>
                <c:pt idx="3">
                  <c:v>31837</c:v>
                </c:pt>
                <c:pt idx="4">
                  <c:v>31868</c:v>
                </c:pt>
                <c:pt idx="5">
                  <c:v>31898</c:v>
                </c:pt>
                <c:pt idx="6">
                  <c:v>31929</c:v>
                </c:pt>
                <c:pt idx="7">
                  <c:v>31959</c:v>
                </c:pt>
                <c:pt idx="8">
                  <c:v>31990</c:v>
                </c:pt>
                <c:pt idx="9">
                  <c:v>32021</c:v>
                </c:pt>
                <c:pt idx="10">
                  <c:v>32051</c:v>
                </c:pt>
                <c:pt idx="11">
                  <c:v>32082</c:v>
                </c:pt>
                <c:pt idx="12">
                  <c:v>32112</c:v>
                </c:pt>
                <c:pt idx="13">
                  <c:v>32143</c:v>
                </c:pt>
                <c:pt idx="14">
                  <c:v>32174</c:v>
                </c:pt>
                <c:pt idx="15">
                  <c:v>32203</c:v>
                </c:pt>
                <c:pt idx="16">
                  <c:v>32234</c:v>
                </c:pt>
                <c:pt idx="17">
                  <c:v>32264</c:v>
                </c:pt>
                <c:pt idx="18">
                  <c:v>32295</c:v>
                </c:pt>
                <c:pt idx="19">
                  <c:v>32325</c:v>
                </c:pt>
                <c:pt idx="20">
                  <c:v>32356</c:v>
                </c:pt>
                <c:pt idx="21">
                  <c:v>32387</c:v>
                </c:pt>
                <c:pt idx="22">
                  <c:v>32417</c:v>
                </c:pt>
                <c:pt idx="23">
                  <c:v>32448</c:v>
                </c:pt>
                <c:pt idx="24">
                  <c:v>32478</c:v>
                </c:pt>
                <c:pt idx="25">
                  <c:v>32509</c:v>
                </c:pt>
                <c:pt idx="26">
                  <c:v>32540</c:v>
                </c:pt>
                <c:pt idx="27">
                  <c:v>32568</c:v>
                </c:pt>
                <c:pt idx="28">
                  <c:v>32599</c:v>
                </c:pt>
                <c:pt idx="29">
                  <c:v>32629</c:v>
                </c:pt>
                <c:pt idx="30">
                  <c:v>32660</c:v>
                </c:pt>
                <c:pt idx="31">
                  <c:v>32690</c:v>
                </c:pt>
                <c:pt idx="32">
                  <c:v>32721</c:v>
                </c:pt>
                <c:pt idx="33">
                  <c:v>32752</c:v>
                </c:pt>
                <c:pt idx="34">
                  <c:v>32782</c:v>
                </c:pt>
                <c:pt idx="35">
                  <c:v>32813</c:v>
                </c:pt>
                <c:pt idx="36">
                  <c:v>32843</c:v>
                </c:pt>
                <c:pt idx="37">
                  <c:v>32874</c:v>
                </c:pt>
                <c:pt idx="38">
                  <c:v>32905</c:v>
                </c:pt>
                <c:pt idx="39">
                  <c:v>32933</c:v>
                </c:pt>
                <c:pt idx="40">
                  <c:v>32964</c:v>
                </c:pt>
                <c:pt idx="41">
                  <c:v>32994</c:v>
                </c:pt>
                <c:pt idx="42">
                  <c:v>33025</c:v>
                </c:pt>
                <c:pt idx="43">
                  <c:v>33055</c:v>
                </c:pt>
                <c:pt idx="44">
                  <c:v>33086</c:v>
                </c:pt>
                <c:pt idx="45">
                  <c:v>33117</c:v>
                </c:pt>
                <c:pt idx="46">
                  <c:v>33147</c:v>
                </c:pt>
                <c:pt idx="47">
                  <c:v>33178</c:v>
                </c:pt>
                <c:pt idx="48">
                  <c:v>33208</c:v>
                </c:pt>
                <c:pt idx="49">
                  <c:v>33239</c:v>
                </c:pt>
                <c:pt idx="50">
                  <c:v>33270</c:v>
                </c:pt>
                <c:pt idx="51">
                  <c:v>33298</c:v>
                </c:pt>
                <c:pt idx="52">
                  <c:v>33329</c:v>
                </c:pt>
                <c:pt idx="53">
                  <c:v>33359</c:v>
                </c:pt>
                <c:pt idx="54">
                  <c:v>33390</c:v>
                </c:pt>
                <c:pt idx="55">
                  <c:v>33420</c:v>
                </c:pt>
                <c:pt idx="56">
                  <c:v>33451</c:v>
                </c:pt>
                <c:pt idx="57">
                  <c:v>33482</c:v>
                </c:pt>
                <c:pt idx="58">
                  <c:v>33512</c:v>
                </c:pt>
                <c:pt idx="59">
                  <c:v>33543</c:v>
                </c:pt>
                <c:pt idx="60">
                  <c:v>33573</c:v>
                </c:pt>
                <c:pt idx="61">
                  <c:v>33604</c:v>
                </c:pt>
                <c:pt idx="62">
                  <c:v>33635</c:v>
                </c:pt>
                <c:pt idx="63">
                  <c:v>33664</c:v>
                </c:pt>
                <c:pt idx="64">
                  <c:v>33695</c:v>
                </c:pt>
                <c:pt idx="65">
                  <c:v>33725</c:v>
                </c:pt>
                <c:pt idx="66">
                  <c:v>33756</c:v>
                </c:pt>
                <c:pt idx="67">
                  <c:v>33786</c:v>
                </c:pt>
                <c:pt idx="68">
                  <c:v>33817</c:v>
                </c:pt>
                <c:pt idx="69">
                  <c:v>33848</c:v>
                </c:pt>
                <c:pt idx="70">
                  <c:v>33878</c:v>
                </c:pt>
                <c:pt idx="71">
                  <c:v>33909</c:v>
                </c:pt>
                <c:pt idx="72">
                  <c:v>33939</c:v>
                </c:pt>
                <c:pt idx="73">
                  <c:v>33970</c:v>
                </c:pt>
                <c:pt idx="74">
                  <c:v>34001</c:v>
                </c:pt>
                <c:pt idx="75">
                  <c:v>34029</c:v>
                </c:pt>
                <c:pt idx="76">
                  <c:v>34060</c:v>
                </c:pt>
                <c:pt idx="77">
                  <c:v>34090</c:v>
                </c:pt>
                <c:pt idx="78">
                  <c:v>34121</c:v>
                </c:pt>
                <c:pt idx="79">
                  <c:v>34151</c:v>
                </c:pt>
                <c:pt idx="80">
                  <c:v>34182</c:v>
                </c:pt>
                <c:pt idx="81">
                  <c:v>34213</c:v>
                </c:pt>
                <c:pt idx="82">
                  <c:v>34243</c:v>
                </c:pt>
                <c:pt idx="83">
                  <c:v>34274</c:v>
                </c:pt>
                <c:pt idx="84">
                  <c:v>34304</c:v>
                </c:pt>
                <c:pt idx="85">
                  <c:v>34335</c:v>
                </c:pt>
                <c:pt idx="86">
                  <c:v>34366</c:v>
                </c:pt>
                <c:pt idx="87">
                  <c:v>34394</c:v>
                </c:pt>
                <c:pt idx="88">
                  <c:v>34425</c:v>
                </c:pt>
                <c:pt idx="89">
                  <c:v>34455</c:v>
                </c:pt>
                <c:pt idx="90">
                  <c:v>34486</c:v>
                </c:pt>
                <c:pt idx="91">
                  <c:v>34516</c:v>
                </c:pt>
                <c:pt idx="92">
                  <c:v>34547</c:v>
                </c:pt>
                <c:pt idx="93">
                  <c:v>34578</c:v>
                </c:pt>
                <c:pt idx="94">
                  <c:v>34608</c:v>
                </c:pt>
                <c:pt idx="95">
                  <c:v>34639</c:v>
                </c:pt>
                <c:pt idx="96">
                  <c:v>34669</c:v>
                </c:pt>
                <c:pt idx="97">
                  <c:v>34700</c:v>
                </c:pt>
                <c:pt idx="98">
                  <c:v>34731</c:v>
                </c:pt>
                <c:pt idx="99">
                  <c:v>34759</c:v>
                </c:pt>
                <c:pt idx="100">
                  <c:v>34790</c:v>
                </c:pt>
                <c:pt idx="101">
                  <c:v>34820</c:v>
                </c:pt>
                <c:pt idx="102">
                  <c:v>34851</c:v>
                </c:pt>
                <c:pt idx="103">
                  <c:v>34881</c:v>
                </c:pt>
                <c:pt idx="104">
                  <c:v>34912</c:v>
                </c:pt>
                <c:pt idx="105">
                  <c:v>34943</c:v>
                </c:pt>
                <c:pt idx="106">
                  <c:v>34973</c:v>
                </c:pt>
                <c:pt idx="107">
                  <c:v>35004</c:v>
                </c:pt>
                <c:pt idx="108">
                  <c:v>35034</c:v>
                </c:pt>
                <c:pt idx="109">
                  <c:v>35065</c:v>
                </c:pt>
                <c:pt idx="110">
                  <c:v>35096</c:v>
                </c:pt>
                <c:pt idx="111">
                  <c:v>35125</c:v>
                </c:pt>
                <c:pt idx="112">
                  <c:v>35156</c:v>
                </c:pt>
                <c:pt idx="113">
                  <c:v>35186</c:v>
                </c:pt>
                <c:pt idx="114">
                  <c:v>35217</c:v>
                </c:pt>
                <c:pt idx="115">
                  <c:v>35247</c:v>
                </c:pt>
                <c:pt idx="116">
                  <c:v>35278</c:v>
                </c:pt>
                <c:pt idx="117">
                  <c:v>35309</c:v>
                </c:pt>
                <c:pt idx="118">
                  <c:v>35339</c:v>
                </c:pt>
                <c:pt idx="119">
                  <c:v>35370</c:v>
                </c:pt>
                <c:pt idx="120">
                  <c:v>35400</c:v>
                </c:pt>
                <c:pt idx="121">
                  <c:v>35431</c:v>
                </c:pt>
                <c:pt idx="122">
                  <c:v>35462</c:v>
                </c:pt>
                <c:pt idx="123">
                  <c:v>35490</c:v>
                </c:pt>
                <c:pt idx="124">
                  <c:v>35521</c:v>
                </c:pt>
                <c:pt idx="125">
                  <c:v>35551</c:v>
                </c:pt>
                <c:pt idx="126">
                  <c:v>35582</c:v>
                </c:pt>
                <c:pt idx="127">
                  <c:v>35612</c:v>
                </c:pt>
                <c:pt idx="128">
                  <c:v>35643</c:v>
                </c:pt>
                <c:pt idx="129">
                  <c:v>35674</c:v>
                </c:pt>
                <c:pt idx="130">
                  <c:v>35704</c:v>
                </c:pt>
                <c:pt idx="131">
                  <c:v>35735</c:v>
                </c:pt>
                <c:pt idx="132">
                  <c:v>35765</c:v>
                </c:pt>
                <c:pt idx="133">
                  <c:v>35796</c:v>
                </c:pt>
                <c:pt idx="134">
                  <c:v>35827</c:v>
                </c:pt>
                <c:pt idx="135">
                  <c:v>35855</c:v>
                </c:pt>
                <c:pt idx="136">
                  <c:v>35886</c:v>
                </c:pt>
                <c:pt idx="137">
                  <c:v>35916</c:v>
                </c:pt>
                <c:pt idx="138">
                  <c:v>35947</c:v>
                </c:pt>
                <c:pt idx="139">
                  <c:v>35977</c:v>
                </c:pt>
                <c:pt idx="140">
                  <c:v>36008</c:v>
                </c:pt>
                <c:pt idx="141">
                  <c:v>36039</c:v>
                </c:pt>
                <c:pt idx="142">
                  <c:v>36069</c:v>
                </c:pt>
                <c:pt idx="143">
                  <c:v>36100</c:v>
                </c:pt>
                <c:pt idx="144">
                  <c:v>36130</c:v>
                </c:pt>
                <c:pt idx="145">
                  <c:v>36161</c:v>
                </c:pt>
                <c:pt idx="146">
                  <c:v>36192</c:v>
                </c:pt>
                <c:pt idx="147">
                  <c:v>36220</c:v>
                </c:pt>
                <c:pt idx="148">
                  <c:v>36251</c:v>
                </c:pt>
                <c:pt idx="149">
                  <c:v>36281</c:v>
                </c:pt>
                <c:pt idx="150">
                  <c:v>36312</c:v>
                </c:pt>
                <c:pt idx="151">
                  <c:v>36342</c:v>
                </c:pt>
                <c:pt idx="152">
                  <c:v>36373</c:v>
                </c:pt>
                <c:pt idx="153">
                  <c:v>36404</c:v>
                </c:pt>
                <c:pt idx="154">
                  <c:v>36434</c:v>
                </c:pt>
                <c:pt idx="155">
                  <c:v>36465</c:v>
                </c:pt>
                <c:pt idx="156">
                  <c:v>36495</c:v>
                </c:pt>
                <c:pt idx="157">
                  <c:v>36526</c:v>
                </c:pt>
                <c:pt idx="158">
                  <c:v>36557</c:v>
                </c:pt>
                <c:pt idx="159">
                  <c:v>36586</c:v>
                </c:pt>
                <c:pt idx="160">
                  <c:v>36617</c:v>
                </c:pt>
                <c:pt idx="161">
                  <c:v>36647</c:v>
                </c:pt>
                <c:pt idx="162">
                  <c:v>36678</c:v>
                </c:pt>
                <c:pt idx="163">
                  <c:v>36708</c:v>
                </c:pt>
                <c:pt idx="164">
                  <c:v>36739</c:v>
                </c:pt>
                <c:pt idx="165">
                  <c:v>36770</c:v>
                </c:pt>
                <c:pt idx="166">
                  <c:v>36800</c:v>
                </c:pt>
                <c:pt idx="167">
                  <c:v>36831</c:v>
                </c:pt>
                <c:pt idx="168">
                  <c:v>36861</c:v>
                </c:pt>
                <c:pt idx="169">
                  <c:v>36892</c:v>
                </c:pt>
                <c:pt idx="170">
                  <c:v>36923</c:v>
                </c:pt>
                <c:pt idx="171">
                  <c:v>36951</c:v>
                </c:pt>
                <c:pt idx="172">
                  <c:v>36982</c:v>
                </c:pt>
                <c:pt idx="173">
                  <c:v>37012</c:v>
                </c:pt>
                <c:pt idx="174">
                  <c:v>37043</c:v>
                </c:pt>
                <c:pt idx="175">
                  <c:v>37073</c:v>
                </c:pt>
                <c:pt idx="176">
                  <c:v>37104</c:v>
                </c:pt>
                <c:pt idx="177">
                  <c:v>37135</c:v>
                </c:pt>
                <c:pt idx="178">
                  <c:v>37165</c:v>
                </c:pt>
                <c:pt idx="179">
                  <c:v>37196</c:v>
                </c:pt>
                <c:pt idx="180">
                  <c:v>37226</c:v>
                </c:pt>
                <c:pt idx="181">
                  <c:v>37257</c:v>
                </c:pt>
                <c:pt idx="182">
                  <c:v>37288</c:v>
                </c:pt>
                <c:pt idx="183">
                  <c:v>37316</c:v>
                </c:pt>
                <c:pt idx="184">
                  <c:v>37347</c:v>
                </c:pt>
                <c:pt idx="185">
                  <c:v>37377</c:v>
                </c:pt>
                <c:pt idx="186">
                  <c:v>37408</c:v>
                </c:pt>
                <c:pt idx="187">
                  <c:v>37438</c:v>
                </c:pt>
                <c:pt idx="188">
                  <c:v>37469</c:v>
                </c:pt>
                <c:pt idx="189">
                  <c:v>37500</c:v>
                </c:pt>
                <c:pt idx="190">
                  <c:v>37530</c:v>
                </c:pt>
                <c:pt idx="191">
                  <c:v>37561</c:v>
                </c:pt>
                <c:pt idx="192">
                  <c:v>37591</c:v>
                </c:pt>
                <c:pt idx="193">
                  <c:v>37622</c:v>
                </c:pt>
                <c:pt idx="194">
                  <c:v>37653</c:v>
                </c:pt>
                <c:pt idx="195">
                  <c:v>37681</c:v>
                </c:pt>
                <c:pt idx="196">
                  <c:v>37712</c:v>
                </c:pt>
                <c:pt idx="197">
                  <c:v>37742</c:v>
                </c:pt>
                <c:pt idx="198">
                  <c:v>37773</c:v>
                </c:pt>
                <c:pt idx="199">
                  <c:v>37803</c:v>
                </c:pt>
                <c:pt idx="200">
                  <c:v>37834</c:v>
                </c:pt>
                <c:pt idx="201">
                  <c:v>37865</c:v>
                </c:pt>
                <c:pt idx="202">
                  <c:v>37895</c:v>
                </c:pt>
                <c:pt idx="203">
                  <c:v>37926</c:v>
                </c:pt>
                <c:pt idx="204">
                  <c:v>37956</c:v>
                </c:pt>
                <c:pt idx="205">
                  <c:v>37987</c:v>
                </c:pt>
                <c:pt idx="206">
                  <c:v>38018</c:v>
                </c:pt>
                <c:pt idx="207">
                  <c:v>38047</c:v>
                </c:pt>
                <c:pt idx="208">
                  <c:v>38078</c:v>
                </c:pt>
                <c:pt idx="209">
                  <c:v>38108</c:v>
                </c:pt>
                <c:pt idx="210">
                  <c:v>38139</c:v>
                </c:pt>
                <c:pt idx="211">
                  <c:v>38169</c:v>
                </c:pt>
                <c:pt idx="212">
                  <c:v>38200</c:v>
                </c:pt>
                <c:pt idx="213">
                  <c:v>38231</c:v>
                </c:pt>
                <c:pt idx="214">
                  <c:v>38261</c:v>
                </c:pt>
                <c:pt idx="215">
                  <c:v>38292</c:v>
                </c:pt>
                <c:pt idx="216">
                  <c:v>38322</c:v>
                </c:pt>
                <c:pt idx="217">
                  <c:v>38353</c:v>
                </c:pt>
                <c:pt idx="218">
                  <c:v>38384</c:v>
                </c:pt>
                <c:pt idx="219">
                  <c:v>38412</c:v>
                </c:pt>
                <c:pt idx="220">
                  <c:v>38443</c:v>
                </c:pt>
                <c:pt idx="221">
                  <c:v>38473</c:v>
                </c:pt>
                <c:pt idx="222">
                  <c:v>38504</c:v>
                </c:pt>
                <c:pt idx="223">
                  <c:v>38534</c:v>
                </c:pt>
                <c:pt idx="224">
                  <c:v>38565</c:v>
                </c:pt>
                <c:pt idx="225">
                  <c:v>38596</c:v>
                </c:pt>
                <c:pt idx="226">
                  <c:v>38626</c:v>
                </c:pt>
                <c:pt idx="227">
                  <c:v>38657</c:v>
                </c:pt>
                <c:pt idx="228">
                  <c:v>38687</c:v>
                </c:pt>
                <c:pt idx="229">
                  <c:v>38718</c:v>
                </c:pt>
                <c:pt idx="230">
                  <c:v>38749</c:v>
                </c:pt>
                <c:pt idx="231">
                  <c:v>38777</c:v>
                </c:pt>
                <c:pt idx="232">
                  <c:v>38808</c:v>
                </c:pt>
                <c:pt idx="233">
                  <c:v>38838</c:v>
                </c:pt>
                <c:pt idx="234">
                  <c:v>38869</c:v>
                </c:pt>
                <c:pt idx="235">
                  <c:v>38899</c:v>
                </c:pt>
                <c:pt idx="236">
                  <c:v>38930</c:v>
                </c:pt>
                <c:pt idx="237">
                  <c:v>38961</c:v>
                </c:pt>
                <c:pt idx="238">
                  <c:v>38991</c:v>
                </c:pt>
                <c:pt idx="239">
                  <c:v>39022</c:v>
                </c:pt>
                <c:pt idx="240">
                  <c:v>39052</c:v>
                </c:pt>
                <c:pt idx="241">
                  <c:v>39083</c:v>
                </c:pt>
                <c:pt idx="242">
                  <c:v>39114</c:v>
                </c:pt>
                <c:pt idx="243">
                  <c:v>39142</c:v>
                </c:pt>
                <c:pt idx="244">
                  <c:v>39173</c:v>
                </c:pt>
                <c:pt idx="245">
                  <c:v>39203</c:v>
                </c:pt>
                <c:pt idx="246">
                  <c:v>39234</c:v>
                </c:pt>
                <c:pt idx="247">
                  <c:v>39264</c:v>
                </c:pt>
                <c:pt idx="248">
                  <c:v>39295</c:v>
                </c:pt>
                <c:pt idx="249">
                  <c:v>39326</c:v>
                </c:pt>
                <c:pt idx="250">
                  <c:v>39356</c:v>
                </c:pt>
                <c:pt idx="251">
                  <c:v>39387</c:v>
                </c:pt>
                <c:pt idx="252">
                  <c:v>39417</c:v>
                </c:pt>
                <c:pt idx="253">
                  <c:v>39448</c:v>
                </c:pt>
                <c:pt idx="254">
                  <c:v>39479</c:v>
                </c:pt>
                <c:pt idx="255">
                  <c:v>39508</c:v>
                </c:pt>
                <c:pt idx="256">
                  <c:v>39539</c:v>
                </c:pt>
                <c:pt idx="257">
                  <c:v>39569</c:v>
                </c:pt>
                <c:pt idx="258">
                  <c:v>39600</c:v>
                </c:pt>
                <c:pt idx="259">
                  <c:v>39630</c:v>
                </c:pt>
                <c:pt idx="260">
                  <c:v>39661</c:v>
                </c:pt>
                <c:pt idx="261">
                  <c:v>39692</c:v>
                </c:pt>
                <c:pt idx="262">
                  <c:v>39722</c:v>
                </c:pt>
                <c:pt idx="263">
                  <c:v>39753</c:v>
                </c:pt>
                <c:pt idx="264">
                  <c:v>39783</c:v>
                </c:pt>
                <c:pt idx="265">
                  <c:v>39814</c:v>
                </c:pt>
                <c:pt idx="266">
                  <c:v>39845</c:v>
                </c:pt>
                <c:pt idx="267">
                  <c:v>39873</c:v>
                </c:pt>
                <c:pt idx="268">
                  <c:v>39904</c:v>
                </c:pt>
                <c:pt idx="269">
                  <c:v>39934</c:v>
                </c:pt>
                <c:pt idx="270">
                  <c:v>39965</c:v>
                </c:pt>
                <c:pt idx="271">
                  <c:v>39995</c:v>
                </c:pt>
                <c:pt idx="272">
                  <c:v>40026</c:v>
                </c:pt>
                <c:pt idx="273">
                  <c:v>40057</c:v>
                </c:pt>
                <c:pt idx="274">
                  <c:v>40087</c:v>
                </c:pt>
                <c:pt idx="275">
                  <c:v>40118</c:v>
                </c:pt>
                <c:pt idx="276">
                  <c:v>40148</c:v>
                </c:pt>
                <c:pt idx="277">
                  <c:v>40179</c:v>
                </c:pt>
                <c:pt idx="278">
                  <c:v>40210</c:v>
                </c:pt>
                <c:pt idx="279">
                  <c:v>40238</c:v>
                </c:pt>
                <c:pt idx="280">
                  <c:v>40269</c:v>
                </c:pt>
                <c:pt idx="281">
                  <c:v>40299</c:v>
                </c:pt>
                <c:pt idx="282">
                  <c:v>40330</c:v>
                </c:pt>
                <c:pt idx="283">
                  <c:v>40360</c:v>
                </c:pt>
                <c:pt idx="284">
                  <c:v>40391</c:v>
                </c:pt>
                <c:pt idx="285">
                  <c:v>40422</c:v>
                </c:pt>
                <c:pt idx="286">
                  <c:v>40452</c:v>
                </c:pt>
                <c:pt idx="287">
                  <c:v>40483</c:v>
                </c:pt>
                <c:pt idx="288">
                  <c:v>40513</c:v>
                </c:pt>
                <c:pt idx="289">
                  <c:v>40544</c:v>
                </c:pt>
                <c:pt idx="290">
                  <c:v>40575</c:v>
                </c:pt>
                <c:pt idx="291">
                  <c:v>40603</c:v>
                </c:pt>
                <c:pt idx="292">
                  <c:v>40634</c:v>
                </c:pt>
                <c:pt idx="293">
                  <c:v>40664</c:v>
                </c:pt>
                <c:pt idx="294">
                  <c:v>40695</c:v>
                </c:pt>
                <c:pt idx="295">
                  <c:v>40725</c:v>
                </c:pt>
                <c:pt idx="296">
                  <c:v>40756</c:v>
                </c:pt>
                <c:pt idx="297">
                  <c:v>40787</c:v>
                </c:pt>
                <c:pt idx="298">
                  <c:v>40817</c:v>
                </c:pt>
                <c:pt idx="299">
                  <c:v>40848</c:v>
                </c:pt>
                <c:pt idx="300">
                  <c:v>40878</c:v>
                </c:pt>
                <c:pt idx="301">
                  <c:v>40909</c:v>
                </c:pt>
                <c:pt idx="302">
                  <c:v>40940</c:v>
                </c:pt>
                <c:pt idx="303">
                  <c:v>40969</c:v>
                </c:pt>
                <c:pt idx="304">
                  <c:v>41000</c:v>
                </c:pt>
                <c:pt idx="305">
                  <c:v>41030</c:v>
                </c:pt>
                <c:pt idx="306">
                  <c:v>41061</c:v>
                </c:pt>
                <c:pt idx="307">
                  <c:v>41091</c:v>
                </c:pt>
                <c:pt idx="308">
                  <c:v>41122</c:v>
                </c:pt>
                <c:pt idx="309">
                  <c:v>41153</c:v>
                </c:pt>
                <c:pt idx="310">
                  <c:v>41183</c:v>
                </c:pt>
                <c:pt idx="311">
                  <c:v>41214</c:v>
                </c:pt>
                <c:pt idx="312">
                  <c:v>41244</c:v>
                </c:pt>
                <c:pt idx="313">
                  <c:v>41275</c:v>
                </c:pt>
                <c:pt idx="314">
                  <c:v>41306</c:v>
                </c:pt>
                <c:pt idx="315">
                  <c:v>41334</c:v>
                </c:pt>
                <c:pt idx="316">
                  <c:v>41365</c:v>
                </c:pt>
                <c:pt idx="317">
                  <c:v>41395</c:v>
                </c:pt>
                <c:pt idx="318">
                  <c:v>41426</c:v>
                </c:pt>
                <c:pt idx="319">
                  <c:v>41456</c:v>
                </c:pt>
                <c:pt idx="320">
                  <c:v>41487</c:v>
                </c:pt>
                <c:pt idx="321">
                  <c:v>41518</c:v>
                </c:pt>
                <c:pt idx="322">
                  <c:v>41548</c:v>
                </c:pt>
                <c:pt idx="323">
                  <c:v>41579</c:v>
                </c:pt>
                <c:pt idx="324">
                  <c:v>41609</c:v>
                </c:pt>
                <c:pt idx="325">
                  <c:v>41640</c:v>
                </c:pt>
                <c:pt idx="326">
                  <c:v>41671</c:v>
                </c:pt>
                <c:pt idx="327">
                  <c:v>41699</c:v>
                </c:pt>
                <c:pt idx="328">
                  <c:v>41730</c:v>
                </c:pt>
                <c:pt idx="329">
                  <c:v>41760</c:v>
                </c:pt>
                <c:pt idx="330">
                  <c:v>41791</c:v>
                </c:pt>
                <c:pt idx="331">
                  <c:v>41821</c:v>
                </c:pt>
                <c:pt idx="332">
                  <c:v>41852</c:v>
                </c:pt>
                <c:pt idx="333">
                  <c:v>41883</c:v>
                </c:pt>
                <c:pt idx="334">
                  <c:v>41913</c:v>
                </c:pt>
                <c:pt idx="335">
                  <c:v>41944</c:v>
                </c:pt>
                <c:pt idx="336">
                  <c:v>41974</c:v>
                </c:pt>
                <c:pt idx="337">
                  <c:v>42005</c:v>
                </c:pt>
                <c:pt idx="338">
                  <c:v>42036</c:v>
                </c:pt>
                <c:pt idx="339">
                  <c:v>42064</c:v>
                </c:pt>
                <c:pt idx="340">
                  <c:v>42095</c:v>
                </c:pt>
                <c:pt idx="341">
                  <c:v>42125</c:v>
                </c:pt>
                <c:pt idx="342">
                  <c:v>42156</c:v>
                </c:pt>
                <c:pt idx="343">
                  <c:v>42186</c:v>
                </c:pt>
                <c:pt idx="344">
                  <c:v>42217</c:v>
                </c:pt>
                <c:pt idx="345">
                  <c:v>42248</c:v>
                </c:pt>
                <c:pt idx="346">
                  <c:v>42278</c:v>
                </c:pt>
                <c:pt idx="347">
                  <c:v>42309</c:v>
                </c:pt>
                <c:pt idx="348">
                  <c:v>42339</c:v>
                </c:pt>
                <c:pt idx="349">
                  <c:v>42370</c:v>
                </c:pt>
                <c:pt idx="350">
                  <c:v>42401</c:v>
                </c:pt>
                <c:pt idx="351">
                  <c:v>42430</c:v>
                </c:pt>
                <c:pt idx="352">
                  <c:v>42461</c:v>
                </c:pt>
                <c:pt idx="353">
                  <c:v>42491</c:v>
                </c:pt>
                <c:pt idx="354">
                  <c:v>42522</c:v>
                </c:pt>
                <c:pt idx="355">
                  <c:v>42552</c:v>
                </c:pt>
                <c:pt idx="356">
                  <c:v>42583</c:v>
                </c:pt>
                <c:pt idx="357">
                  <c:v>42614</c:v>
                </c:pt>
                <c:pt idx="358">
                  <c:v>42644</c:v>
                </c:pt>
                <c:pt idx="359">
                  <c:v>42675</c:v>
                </c:pt>
                <c:pt idx="360">
                  <c:v>42705</c:v>
                </c:pt>
                <c:pt idx="361">
                  <c:v>42736</c:v>
                </c:pt>
                <c:pt idx="362">
                  <c:v>42767</c:v>
                </c:pt>
                <c:pt idx="363">
                  <c:v>42795</c:v>
                </c:pt>
                <c:pt idx="364">
                  <c:v>42826</c:v>
                </c:pt>
                <c:pt idx="365">
                  <c:v>42856</c:v>
                </c:pt>
                <c:pt idx="366">
                  <c:v>42887</c:v>
                </c:pt>
                <c:pt idx="367">
                  <c:v>42917</c:v>
                </c:pt>
                <c:pt idx="368">
                  <c:v>42948</c:v>
                </c:pt>
                <c:pt idx="369">
                  <c:v>42979</c:v>
                </c:pt>
                <c:pt idx="370">
                  <c:v>43009</c:v>
                </c:pt>
                <c:pt idx="371">
                  <c:v>43040</c:v>
                </c:pt>
                <c:pt idx="372">
                  <c:v>43070</c:v>
                </c:pt>
                <c:pt idx="373">
                  <c:v>43101</c:v>
                </c:pt>
                <c:pt idx="374">
                  <c:v>43132</c:v>
                </c:pt>
                <c:pt idx="375">
                  <c:v>43160</c:v>
                </c:pt>
                <c:pt idx="376">
                  <c:v>43191</c:v>
                </c:pt>
                <c:pt idx="377">
                  <c:v>43221</c:v>
                </c:pt>
                <c:pt idx="378">
                  <c:v>43252</c:v>
                </c:pt>
                <c:pt idx="379">
                  <c:v>43282</c:v>
                </c:pt>
                <c:pt idx="380">
                  <c:v>43313</c:v>
                </c:pt>
                <c:pt idx="381">
                  <c:v>43344</c:v>
                </c:pt>
                <c:pt idx="382">
                  <c:v>43374</c:v>
                </c:pt>
                <c:pt idx="383">
                  <c:v>43405</c:v>
                </c:pt>
                <c:pt idx="384">
                  <c:v>43435</c:v>
                </c:pt>
                <c:pt idx="385">
                  <c:v>43466</c:v>
                </c:pt>
                <c:pt idx="386">
                  <c:v>43497</c:v>
                </c:pt>
                <c:pt idx="387">
                  <c:v>43525</c:v>
                </c:pt>
                <c:pt idx="388">
                  <c:v>43556</c:v>
                </c:pt>
                <c:pt idx="389">
                  <c:v>43586</c:v>
                </c:pt>
                <c:pt idx="390">
                  <c:v>43617</c:v>
                </c:pt>
                <c:pt idx="391">
                  <c:v>43647</c:v>
                </c:pt>
                <c:pt idx="392">
                  <c:v>43678</c:v>
                </c:pt>
                <c:pt idx="393">
                  <c:v>43709</c:v>
                </c:pt>
                <c:pt idx="394">
                  <c:v>43739</c:v>
                </c:pt>
                <c:pt idx="395">
                  <c:v>43770</c:v>
                </c:pt>
                <c:pt idx="396">
                  <c:v>43800</c:v>
                </c:pt>
                <c:pt idx="397">
                  <c:v>43831</c:v>
                </c:pt>
                <c:pt idx="398">
                  <c:v>43862</c:v>
                </c:pt>
                <c:pt idx="399">
                  <c:v>43891</c:v>
                </c:pt>
                <c:pt idx="400">
                  <c:v>43922</c:v>
                </c:pt>
                <c:pt idx="401">
                  <c:v>43952</c:v>
                </c:pt>
                <c:pt idx="402">
                  <c:v>43983</c:v>
                </c:pt>
                <c:pt idx="403">
                  <c:v>44013</c:v>
                </c:pt>
                <c:pt idx="404">
                  <c:v>44044</c:v>
                </c:pt>
                <c:pt idx="405">
                  <c:v>44075</c:v>
                </c:pt>
                <c:pt idx="406">
                  <c:v>44105</c:v>
                </c:pt>
                <c:pt idx="407">
                  <c:v>44136</c:v>
                </c:pt>
                <c:pt idx="408">
                  <c:v>44166</c:v>
                </c:pt>
                <c:pt idx="409">
                  <c:v>44197</c:v>
                </c:pt>
                <c:pt idx="410">
                  <c:v>44228</c:v>
                </c:pt>
                <c:pt idx="411">
                  <c:v>44256</c:v>
                </c:pt>
                <c:pt idx="412">
                  <c:v>44287</c:v>
                </c:pt>
                <c:pt idx="413">
                  <c:v>44317</c:v>
                </c:pt>
                <c:pt idx="414">
                  <c:v>44348</c:v>
                </c:pt>
                <c:pt idx="415">
                  <c:v>44378</c:v>
                </c:pt>
                <c:pt idx="416">
                  <c:v>44409</c:v>
                </c:pt>
                <c:pt idx="417">
                  <c:v>44440</c:v>
                </c:pt>
                <c:pt idx="418">
                  <c:v>44470</c:v>
                </c:pt>
                <c:pt idx="419">
                  <c:v>44501</c:v>
                </c:pt>
                <c:pt idx="420">
                  <c:v>44531</c:v>
                </c:pt>
                <c:pt idx="421">
                  <c:v>44562</c:v>
                </c:pt>
              </c:numCache>
            </c:numRef>
          </c:cat>
          <c:val>
            <c:numRef>
              <c:f>'Cum Cals'!$B$3:$B$424</c:f>
              <c:numCache>
                <c:formatCode>_(* #,##0.00_);_(* \(#,##0.00\);_(* "-"??_);_(@_)</c:formatCode>
                <c:ptCount val="422"/>
                <c:pt idx="0">
                  <c:v>100</c:v>
                </c:pt>
                <c:pt idx="1">
                  <c:v>109.83861643778354</c:v>
                </c:pt>
                <c:pt idx="2">
                  <c:v>114.7796168797999</c:v>
                </c:pt>
                <c:pt idx="3">
                  <c:v>118.25936972025545</c:v>
                </c:pt>
                <c:pt idx="4">
                  <c:v>118.76410114996821</c:v>
                </c:pt>
                <c:pt idx="5">
                  <c:v>121.01317458569595</c:v>
                </c:pt>
                <c:pt idx="6">
                  <c:v>127.43227663221941</c:v>
                </c:pt>
                <c:pt idx="7">
                  <c:v>132.40642073068449</c:v>
                </c:pt>
                <c:pt idx="8">
                  <c:v>139.30902706925943</c:v>
                </c:pt>
                <c:pt idx="9">
                  <c:v>138.39798474720229</c:v>
                </c:pt>
                <c:pt idx="10">
                  <c:v>113.95374288946516</c:v>
                </c:pt>
                <c:pt idx="11">
                  <c:v>109.99053774533826</c:v>
                </c:pt>
                <c:pt idx="12">
                  <c:v>117.71483936956369</c:v>
                </c:pt>
                <c:pt idx="13">
                  <c:v>120.56469707123706</c:v>
                </c:pt>
                <c:pt idx="14">
                  <c:v>129.72103860083737</c:v>
                </c:pt>
                <c:pt idx="15">
                  <c:v>133.35946070817241</c:v>
                </c:pt>
                <c:pt idx="16">
                  <c:v>136.96488840602086</c:v>
                </c:pt>
                <c:pt idx="17">
                  <c:v>138.19092474294908</c:v>
                </c:pt>
                <c:pt idx="18">
                  <c:v>143.33934739362002</c:v>
                </c:pt>
                <c:pt idx="19">
                  <c:v>144.10021575019795</c:v>
                </c:pt>
                <c:pt idx="20">
                  <c:v>139.86569416090208</c:v>
                </c:pt>
                <c:pt idx="21">
                  <c:v>146.94465759832676</c:v>
                </c:pt>
                <c:pt idx="22">
                  <c:v>154.37511923638363</c:v>
                </c:pt>
                <c:pt idx="23">
                  <c:v>153.41587708774625</c:v>
                </c:pt>
                <c:pt idx="24">
                  <c:v>154.93718849027124</c:v>
                </c:pt>
                <c:pt idx="25">
                  <c:v>166.63370348135606</c:v>
                </c:pt>
                <c:pt idx="26">
                  <c:v>164.73664273416225</c:v>
                </c:pt>
                <c:pt idx="27">
                  <c:v>167.05467059603001</c:v>
                </c:pt>
                <c:pt idx="28">
                  <c:v>174.60473219056234</c:v>
                </c:pt>
                <c:pt idx="29">
                  <c:v>176.26652753037112</c:v>
                </c:pt>
                <c:pt idx="30">
                  <c:v>177.45454818812615</c:v>
                </c:pt>
                <c:pt idx="31">
                  <c:v>194.09769649139517</c:v>
                </c:pt>
                <c:pt idx="32">
                  <c:v>198.8682979975363</c:v>
                </c:pt>
                <c:pt idx="33">
                  <c:v>198.78764870161726</c:v>
                </c:pt>
                <c:pt idx="34">
                  <c:v>187.28812291421514</c:v>
                </c:pt>
                <c:pt idx="35">
                  <c:v>189.63810347656562</c:v>
                </c:pt>
                <c:pt idx="36">
                  <c:v>197.45538893115148</c:v>
                </c:pt>
                <c:pt idx="37">
                  <c:v>188.2560299996448</c:v>
                </c:pt>
                <c:pt idx="38">
                  <c:v>186.66042896871227</c:v>
                </c:pt>
                <c:pt idx="39">
                  <c:v>189.44030820485622</c:v>
                </c:pt>
                <c:pt idx="40">
                  <c:v>183.64631646263595</c:v>
                </c:pt>
                <c:pt idx="41">
                  <c:v>199.62692211732241</c:v>
                </c:pt>
                <c:pt idx="42">
                  <c:v>200.71767441438735</c:v>
                </c:pt>
                <c:pt idx="43">
                  <c:v>202.51344384264738</c:v>
                </c:pt>
                <c:pt idx="44">
                  <c:v>181.00721915161012</c:v>
                </c:pt>
                <c:pt idx="45">
                  <c:v>162.36169585181875</c:v>
                </c:pt>
                <c:pt idx="46">
                  <c:v>164.11097855228505</c:v>
                </c:pt>
                <c:pt idx="47">
                  <c:v>174.12058680827539</c:v>
                </c:pt>
                <c:pt idx="48">
                  <c:v>178.33753155548797</c:v>
                </c:pt>
                <c:pt idx="49">
                  <c:v>189.11580279546737</c:v>
                </c:pt>
                <c:pt idx="50">
                  <c:v>208.23066467624972</c:v>
                </c:pt>
                <c:pt idx="51">
                  <c:v>205.58930652277081</c:v>
                </c:pt>
                <c:pt idx="52">
                  <c:v>207.71558827050603</c:v>
                </c:pt>
                <c:pt idx="53">
                  <c:v>214.85810019127874</c:v>
                </c:pt>
                <c:pt idx="54">
                  <c:v>202.1631170890814</c:v>
                </c:pt>
                <c:pt idx="55">
                  <c:v>213.08862020364475</c:v>
                </c:pt>
                <c:pt idx="56">
                  <c:v>216.91610227281296</c:v>
                </c:pt>
                <c:pt idx="57">
                  <c:v>220.39394519227946</c:v>
                </c:pt>
                <c:pt idx="58">
                  <c:v>221.28101302199585</c:v>
                </c:pt>
                <c:pt idx="59">
                  <c:v>210.55000106489229</c:v>
                </c:pt>
                <c:pt idx="60">
                  <c:v>227.37473462002515</c:v>
                </c:pt>
                <c:pt idx="61">
                  <c:v>228.31238493694624</c:v>
                </c:pt>
                <c:pt idx="62">
                  <c:v>230.43935381147725</c:v>
                </c:pt>
                <c:pt idx="63">
                  <c:v>222.44215815950966</c:v>
                </c:pt>
                <c:pt idx="64">
                  <c:v>228.13523395912222</c:v>
                </c:pt>
                <c:pt idx="65">
                  <c:v>238.98847183672805</c:v>
                </c:pt>
                <c:pt idx="66">
                  <c:v>234.05237408972675</c:v>
                </c:pt>
                <c:pt idx="67">
                  <c:v>232.08582821513883</c:v>
                </c:pt>
                <c:pt idx="68">
                  <c:v>237.06503264055863</c:v>
                </c:pt>
                <c:pt idx="69">
                  <c:v>232.23994466097722</c:v>
                </c:pt>
                <c:pt idx="70">
                  <c:v>224.84326916553621</c:v>
                </c:pt>
                <c:pt idx="71">
                  <c:v>230.02684562992144</c:v>
                </c:pt>
                <c:pt idx="72">
                  <c:v>235.34258688049258</c:v>
                </c:pt>
                <c:pt idx="73">
                  <c:v>239.34070628958145</c:v>
                </c:pt>
                <c:pt idx="74">
                  <c:v>247.77285647437949</c:v>
                </c:pt>
                <c:pt idx="75">
                  <c:v>267.96961576672987</c:v>
                </c:pt>
                <c:pt idx="76">
                  <c:v>274.79634267107542</c:v>
                </c:pt>
                <c:pt idx="77">
                  <c:v>278.5390152493033</c:v>
                </c:pt>
                <c:pt idx="78">
                  <c:v>278.05917844487857</c:v>
                </c:pt>
                <c:pt idx="79">
                  <c:v>285.31634142455067</c:v>
                </c:pt>
                <c:pt idx="80">
                  <c:v>301.40031661076654</c:v>
                </c:pt>
                <c:pt idx="81">
                  <c:v>298.56986290977835</c:v>
                </c:pt>
                <c:pt idx="82">
                  <c:v>303.14879261501989</c:v>
                </c:pt>
                <c:pt idx="83">
                  <c:v>293.88893927930422</c:v>
                </c:pt>
                <c:pt idx="84">
                  <c:v>309.37341715961696</c:v>
                </c:pt>
                <c:pt idx="85">
                  <c:v>330.96442745916312</c:v>
                </c:pt>
                <c:pt idx="86">
                  <c:v>325.76483334120621</c:v>
                </c:pt>
                <c:pt idx="87">
                  <c:v>316.21279940939723</c:v>
                </c:pt>
                <c:pt idx="88">
                  <c:v>321.39301549405945</c:v>
                </c:pt>
                <c:pt idx="89">
                  <c:v>319.14731348673649</c:v>
                </c:pt>
                <c:pt idx="90">
                  <c:v>312.2547957927037</c:v>
                </c:pt>
                <c:pt idx="91">
                  <c:v>328.03615497918202</c:v>
                </c:pt>
                <c:pt idx="92">
                  <c:v>338.97866090898685</c:v>
                </c:pt>
                <c:pt idx="93">
                  <c:v>325.04485721122933</c:v>
                </c:pt>
                <c:pt idx="94">
                  <c:v>333.49154466902291</c:v>
                </c:pt>
                <c:pt idx="95">
                  <c:v>322.36922868782398</c:v>
                </c:pt>
                <c:pt idx="96">
                  <c:v>323.93374526282508</c:v>
                </c:pt>
                <c:pt idx="97">
                  <c:v>329.25016856100058</c:v>
                </c:pt>
                <c:pt idx="98">
                  <c:v>341.23955757374461</c:v>
                </c:pt>
                <c:pt idx="99">
                  <c:v>353.14084035123494</c:v>
                </c:pt>
                <c:pt idx="100">
                  <c:v>367.34705784572174</c:v>
                </c:pt>
                <c:pt idx="101">
                  <c:v>379.34997053098522</c:v>
                </c:pt>
                <c:pt idx="102">
                  <c:v>381.2036851470483</c:v>
                </c:pt>
                <c:pt idx="103">
                  <c:v>400.85973808094866</c:v>
                </c:pt>
                <c:pt idx="104">
                  <c:v>395.76678102504496</c:v>
                </c:pt>
                <c:pt idx="105">
                  <c:v>405.89826447448308</c:v>
                </c:pt>
                <c:pt idx="106">
                  <c:v>400.32730133202222</c:v>
                </c:pt>
                <c:pt idx="107">
                  <c:v>411.08778718943688</c:v>
                </c:pt>
                <c:pt idx="108">
                  <c:v>420.08863757048988</c:v>
                </c:pt>
                <c:pt idx="109">
                  <c:v>431.01454147302258</c:v>
                </c:pt>
                <c:pt idx="110">
                  <c:v>439.37303964915577</c:v>
                </c:pt>
                <c:pt idx="111">
                  <c:v>443.21925846268567</c:v>
                </c:pt>
                <c:pt idx="112">
                  <c:v>452.95233258899077</c:v>
                </c:pt>
                <c:pt idx="113">
                  <c:v>459.21374697752083</c:v>
                </c:pt>
                <c:pt idx="114">
                  <c:v>460.34779893314675</c:v>
                </c:pt>
                <c:pt idx="115">
                  <c:v>448.04468922422103</c:v>
                </c:pt>
                <c:pt idx="116">
                  <c:v>462.16091340833384</c:v>
                </c:pt>
                <c:pt idx="117">
                  <c:v>475.7661983974474</c:v>
                </c:pt>
                <c:pt idx="118">
                  <c:v>486.37038499243954</c:v>
                </c:pt>
                <c:pt idx="119">
                  <c:v>516.2329256746126</c:v>
                </c:pt>
                <c:pt idx="120">
                  <c:v>518.95872460593228</c:v>
                </c:pt>
                <c:pt idx="121">
                  <c:v>519.97863317569011</c:v>
                </c:pt>
                <c:pt idx="122">
                  <c:v>536.35141104190222</c:v>
                </c:pt>
                <c:pt idx="123">
                  <c:v>534.81823551973685</c:v>
                </c:pt>
                <c:pt idx="124">
                  <c:v>538.64134780378561</c:v>
                </c:pt>
                <c:pt idx="125">
                  <c:v>573.18056109498696</c:v>
                </c:pt>
                <c:pt idx="126">
                  <c:v>596.53414711003586</c:v>
                </c:pt>
                <c:pt idx="127">
                  <c:v>624.63216552941765</c:v>
                </c:pt>
                <c:pt idx="128">
                  <c:v>607.98653125895282</c:v>
                </c:pt>
                <c:pt idx="129">
                  <c:v>640.38232248731379</c:v>
                </c:pt>
                <c:pt idx="130">
                  <c:v>621.34851585019169</c:v>
                </c:pt>
                <c:pt idx="131">
                  <c:v>620.61522062086215</c:v>
                </c:pt>
                <c:pt idx="132">
                  <c:v>621.20978785012232</c:v>
                </c:pt>
                <c:pt idx="133">
                  <c:v>656.1423849572318</c:v>
                </c:pt>
                <c:pt idx="134">
                  <c:v>700.94248838943963</c:v>
                </c:pt>
                <c:pt idx="135">
                  <c:v>738.39428742515202</c:v>
                </c:pt>
                <c:pt idx="136">
                  <c:v>745.76673046125188</c:v>
                </c:pt>
                <c:pt idx="137">
                  <c:v>740.19290074701314</c:v>
                </c:pt>
                <c:pt idx="138">
                  <c:v>735.47103783498801</c:v>
                </c:pt>
                <c:pt idx="139">
                  <c:v>715.28633056330352</c:v>
                </c:pt>
                <c:pt idx="140">
                  <c:v>617.66829615840277</c:v>
                </c:pt>
                <c:pt idx="141">
                  <c:v>624.62165480613328</c:v>
                </c:pt>
                <c:pt idx="142">
                  <c:v>695.31628682758844</c:v>
                </c:pt>
                <c:pt idx="143">
                  <c:v>729.6849323326378</c:v>
                </c:pt>
                <c:pt idx="144">
                  <c:v>739.66155530930689</c:v>
                </c:pt>
                <c:pt idx="145">
                  <c:v>728.17051755528792</c:v>
                </c:pt>
                <c:pt idx="146">
                  <c:v>715.92633155706903</c:v>
                </c:pt>
                <c:pt idx="147">
                  <c:v>744.55508837405489</c:v>
                </c:pt>
                <c:pt idx="148">
                  <c:v>808.53854204870436</c:v>
                </c:pt>
                <c:pt idx="149">
                  <c:v>806.67125778351055</c:v>
                </c:pt>
                <c:pt idx="150">
                  <c:v>820.97129624545732</c:v>
                </c:pt>
                <c:pt idx="151">
                  <c:v>822.10512390094482</c:v>
                </c:pt>
                <c:pt idx="152">
                  <c:v>814.32735769245755</c:v>
                </c:pt>
                <c:pt idx="153">
                  <c:v>788.1014167204828</c:v>
                </c:pt>
                <c:pt idx="154">
                  <c:v>800.23872208325804</c:v>
                </c:pt>
                <c:pt idx="155">
                  <c:v>776.15226522075523</c:v>
                </c:pt>
                <c:pt idx="156">
                  <c:v>797.79723683843633</c:v>
                </c:pt>
                <c:pt idx="157">
                  <c:v>751.25351181397411</c:v>
                </c:pt>
                <c:pt idx="158">
                  <c:v>699.55142755739121</c:v>
                </c:pt>
                <c:pt idx="159">
                  <c:v>781.84018673637206</c:v>
                </c:pt>
                <c:pt idx="160">
                  <c:v>792.6398445269341</c:v>
                </c:pt>
                <c:pt idx="161">
                  <c:v>829.68760051775587</c:v>
                </c:pt>
                <c:pt idx="162">
                  <c:v>820.83519355861836</c:v>
                </c:pt>
                <c:pt idx="163">
                  <c:v>831.96885034304046</c:v>
                </c:pt>
                <c:pt idx="164">
                  <c:v>871.99194650158302</c:v>
                </c:pt>
                <c:pt idx="165">
                  <c:v>869.59384552161362</c:v>
                </c:pt>
                <c:pt idx="166">
                  <c:v>885.50627950315504</c:v>
                </c:pt>
                <c:pt idx="167">
                  <c:v>892.04697534624586</c:v>
                </c:pt>
                <c:pt idx="168">
                  <c:v>962.10972979587507</c:v>
                </c:pt>
                <c:pt idx="169">
                  <c:v>1000.0709192719278</c:v>
                </c:pt>
                <c:pt idx="170">
                  <c:v>1003.5923386325965</c:v>
                </c:pt>
                <c:pt idx="171">
                  <c:v>960.00336085082927</c:v>
                </c:pt>
                <c:pt idx="172">
                  <c:v>1035.6968579363154</c:v>
                </c:pt>
                <c:pt idx="173">
                  <c:v>1044.1372468562404</c:v>
                </c:pt>
                <c:pt idx="174">
                  <c:v>1029.1331580901585</c:v>
                </c:pt>
                <c:pt idx="175">
                  <c:v>1024.7712407488248</c:v>
                </c:pt>
                <c:pt idx="176">
                  <c:v>1015.1268720323561</c:v>
                </c:pt>
                <c:pt idx="177">
                  <c:v>884.36470668160905</c:v>
                </c:pt>
                <c:pt idx="178">
                  <c:v>932.11028688665033</c:v>
                </c:pt>
                <c:pt idx="179">
                  <c:v>998.18986622573505</c:v>
                </c:pt>
                <c:pt idx="180">
                  <c:v>1022.028007415029</c:v>
                </c:pt>
                <c:pt idx="181">
                  <c:v>1014.8188555670878</c:v>
                </c:pt>
                <c:pt idx="182">
                  <c:v>1041.5491406362846</c:v>
                </c:pt>
                <c:pt idx="183">
                  <c:v>1123.3241368402516</c:v>
                </c:pt>
                <c:pt idx="184">
                  <c:v>1144.5608732178353</c:v>
                </c:pt>
                <c:pt idx="185">
                  <c:v>1171.830741733748</c:v>
                </c:pt>
                <c:pt idx="186">
                  <c:v>1128.29992475062</c:v>
                </c:pt>
                <c:pt idx="187">
                  <c:v>1011.7482599282697</c:v>
                </c:pt>
                <c:pt idx="188">
                  <c:v>1024.1840268252472</c:v>
                </c:pt>
                <c:pt idx="189">
                  <c:v>902.80953460705507</c:v>
                </c:pt>
                <c:pt idx="190">
                  <c:v>937.87697179689417</c:v>
                </c:pt>
                <c:pt idx="191">
                  <c:v>1005.7341132363738</c:v>
                </c:pt>
                <c:pt idx="192">
                  <c:v>997.13967985390411</c:v>
                </c:pt>
                <c:pt idx="193">
                  <c:v>977.09009675121695</c:v>
                </c:pt>
                <c:pt idx="194">
                  <c:v>951.26870356331756</c:v>
                </c:pt>
                <c:pt idx="195">
                  <c:v>946.42994838750496</c:v>
                </c:pt>
                <c:pt idx="196">
                  <c:v>1057.3014641087314</c:v>
                </c:pt>
                <c:pt idx="197">
                  <c:v>1144.1632535010419</c:v>
                </c:pt>
                <c:pt idx="198">
                  <c:v>1179.9887441513276</c:v>
                </c:pt>
                <c:pt idx="199">
                  <c:v>1229.68880855731</c:v>
                </c:pt>
                <c:pt idx="200">
                  <c:v>1279.9410351076799</c:v>
                </c:pt>
                <c:pt idx="201">
                  <c:v>1317.4371873587497</c:v>
                </c:pt>
                <c:pt idx="202">
                  <c:v>1411.1313429666232</c:v>
                </c:pt>
                <c:pt idx="203">
                  <c:v>1445.3531610365289</c:v>
                </c:pt>
                <c:pt idx="204">
                  <c:v>1546.4415221023069</c:v>
                </c:pt>
                <c:pt idx="205">
                  <c:v>1590.6846616954915</c:v>
                </c:pt>
                <c:pt idx="206">
                  <c:v>1645.7661512649843</c:v>
                </c:pt>
                <c:pt idx="207">
                  <c:v>1676.6272783066865</c:v>
                </c:pt>
                <c:pt idx="208">
                  <c:v>1638.2872865236204</c:v>
                </c:pt>
                <c:pt idx="209">
                  <c:v>1654.9952747259761</c:v>
                </c:pt>
                <c:pt idx="210">
                  <c:v>1718.544560613856</c:v>
                </c:pt>
                <c:pt idx="211">
                  <c:v>1682.2635406270645</c:v>
                </c:pt>
                <c:pt idx="212">
                  <c:v>1706.715943683198</c:v>
                </c:pt>
                <c:pt idx="213">
                  <c:v>1753.7300856003744</c:v>
                </c:pt>
                <c:pt idx="214">
                  <c:v>1802.914852447474</c:v>
                </c:pt>
                <c:pt idx="215">
                  <c:v>1936.4716062025498</c:v>
                </c:pt>
                <c:pt idx="216">
                  <c:v>2035.9204991087774</c:v>
                </c:pt>
                <c:pt idx="217">
                  <c:v>2028.5714562207813</c:v>
                </c:pt>
                <c:pt idx="218">
                  <c:v>2139.3163477855946</c:v>
                </c:pt>
                <c:pt idx="219">
                  <c:v>2105.0289978250439</c:v>
                </c:pt>
                <c:pt idx="220">
                  <c:v>2042.5723260714572</c:v>
                </c:pt>
                <c:pt idx="221">
                  <c:v>2089.1574866011156</c:v>
                </c:pt>
                <c:pt idx="222">
                  <c:v>2126.2820237048854</c:v>
                </c:pt>
                <c:pt idx="223">
                  <c:v>2216.3084631897264</c:v>
                </c:pt>
                <c:pt idx="224">
                  <c:v>2254.261399265717</c:v>
                </c:pt>
                <c:pt idx="225">
                  <c:v>2346.7514906840579</c:v>
                </c:pt>
                <c:pt idx="226">
                  <c:v>2281.5416304619735</c:v>
                </c:pt>
                <c:pt idx="227">
                  <c:v>2373.6804695629849</c:v>
                </c:pt>
                <c:pt idx="228">
                  <c:v>2459.2060399615625</c:v>
                </c:pt>
                <c:pt idx="229">
                  <c:v>2612.6432997464913</c:v>
                </c:pt>
                <c:pt idx="230">
                  <c:v>2650.37365084254</c:v>
                </c:pt>
                <c:pt idx="231">
                  <c:v>2746.6922992473428</c:v>
                </c:pt>
                <c:pt idx="232">
                  <c:v>2850.9141677783859</c:v>
                </c:pt>
                <c:pt idx="233">
                  <c:v>2773.7004797559844</c:v>
                </c:pt>
                <c:pt idx="234">
                  <c:v>2757.5979287522782</c:v>
                </c:pt>
                <c:pt idx="235">
                  <c:v>2780.5979970120106</c:v>
                </c:pt>
                <c:pt idx="236">
                  <c:v>2867.0751461039754</c:v>
                </c:pt>
                <c:pt idx="237">
                  <c:v>2908.2705164909476</c:v>
                </c:pt>
                <c:pt idx="238">
                  <c:v>3034.897110266601</c:v>
                </c:pt>
                <c:pt idx="239">
                  <c:v>3147.6395690547179</c:v>
                </c:pt>
                <c:pt idx="240">
                  <c:v>3252.3904070470803</c:v>
                </c:pt>
                <c:pt idx="241">
                  <c:v>3323.6085954518185</c:v>
                </c:pt>
                <c:pt idx="242">
                  <c:v>3356.7370807926382</c:v>
                </c:pt>
                <c:pt idx="243">
                  <c:v>3442.3160935036622</c:v>
                </c:pt>
                <c:pt idx="244">
                  <c:v>3589.6353350959685</c:v>
                </c:pt>
                <c:pt idx="245">
                  <c:v>3683.6889773006715</c:v>
                </c:pt>
                <c:pt idx="246">
                  <c:v>3635.2182565083081</c:v>
                </c:pt>
                <c:pt idx="247">
                  <c:v>3510.3747521959685</c:v>
                </c:pt>
                <c:pt idx="248">
                  <c:v>3460.9315546774164</c:v>
                </c:pt>
                <c:pt idx="249">
                  <c:v>3536.6976120400068</c:v>
                </c:pt>
                <c:pt idx="250">
                  <c:v>3609.1378138719765</c:v>
                </c:pt>
                <c:pt idx="251">
                  <c:v>3401.1964083762828</c:v>
                </c:pt>
                <c:pt idx="252">
                  <c:v>3308.4391604689013</c:v>
                </c:pt>
                <c:pt idx="253">
                  <c:v>3096.9617548892506</c:v>
                </c:pt>
                <c:pt idx="254">
                  <c:v>3123.0930555210516</c:v>
                </c:pt>
                <c:pt idx="255">
                  <c:v>3103.0739956420502</c:v>
                </c:pt>
                <c:pt idx="256">
                  <c:v>3248.6255851623951</c:v>
                </c:pt>
                <c:pt idx="257">
                  <c:v>3294.2419593825498</c:v>
                </c:pt>
                <c:pt idx="258">
                  <c:v>2903.3994129941939</c:v>
                </c:pt>
                <c:pt idx="259">
                  <c:v>2840.7093328045685</c:v>
                </c:pt>
                <c:pt idx="260">
                  <c:v>2806.4195466601836</c:v>
                </c:pt>
                <c:pt idx="261">
                  <c:v>2378.4476456741218</c:v>
                </c:pt>
                <c:pt idx="262">
                  <c:v>1795.1500458559169</c:v>
                </c:pt>
                <c:pt idx="263">
                  <c:v>1645.4752470209216</c:v>
                </c:pt>
                <c:pt idx="264">
                  <c:v>1782.8465479586914</c:v>
                </c:pt>
                <c:pt idx="265">
                  <c:v>1650.1150313858468</c:v>
                </c:pt>
                <c:pt idx="266">
                  <c:v>1457.1820081369226</c:v>
                </c:pt>
                <c:pt idx="267">
                  <c:v>1642.47744187014</c:v>
                </c:pt>
                <c:pt idx="268">
                  <c:v>1998.4845632495767</c:v>
                </c:pt>
                <c:pt idx="269">
                  <c:v>2254.0788236048074</c:v>
                </c:pt>
                <c:pt idx="270">
                  <c:v>2250.803598283343</c:v>
                </c:pt>
                <c:pt idx="271">
                  <c:v>2475.9080290403926</c:v>
                </c:pt>
                <c:pt idx="272">
                  <c:v>2659.5142286353548</c:v>
                </c:pt>
                <c:pt idx="273">
                  <c:v>2795.4830025516781</c:v>
                </c:pt>
                <c:pt idx="274">
                  <c:v>2711.6456849225597</c:v>
                </c:pt>
                <c:pt idx="275">
                  <c:v>2792.3335028224365</c:v>
                </c:pt>
                <c:pt idx="276">
                  <c:v>2854.8215106665143</c:v>
                </c:pt>
                <c:pt idx="277">
                  <c:v>2794.6856632456029</c:v>
                </c:pt>
                <c:pt idx="278">
                  <c:v>2798.9871593426769</c:v>
                </c:pt>
                <c:pt idx="279">
                  <c:v>2996.8590560251264</c:v>
                </c:pt>
                <c:pt idx="280">
                  <c:v>2989.0005810883436</c:v>
                </c:pt>
                <c:pt idx="281">
                  <c:v>2698.1083414183086</c:v>
                </c:pt>
                <c:pt idx="282">
                  <c:v>2618.6631024148928</c:v>
                </c:pt>
                <c:pt idx="283">
                  <c:v>2880.7326699593814</c:v>
                </c:pt>
                <c:pt idx="284">
                  <c:v>2752.9287038058392</c:v>
                </c:pt>
                <c:pt idx="285">
                  <c:v>3000.5886562064129</c:v>
                </c:pt>
                <c:pt idx="286">
                  <c:v>3110.8649141819697</c:v>
                </c:pt>
                <c:pt idx="287">
                  <c:v>2997.2164152986152</c:v>
                </c:pt>
                <c:pt idx="288">
                  <c:v>3254.7305781073801</c:v>
                </c:pt>
                <c:pt idx="289">
                  <c:v>3415.4744532143336</c:v>
                </c:pt>
                <c:pt idx="290">
                  <c:v>3545.207127443944</c:v>
                </c:pt>
                <c:pt idx="291">
                  <c:v>3493.9499319962806</c:v>
                </c:pt>
                <c:pt idx="292">
                  <c:v>3656.5560729365307</c:v>
                </c:pt>
                <c:pt idx="293">
                  <c:v>3567.1830909918085</c:v>
                </c:pt>
                <c:pt idx="294">
                  <c:v>3519.0319417856481</c:v>
                </c:pt>
                <c:pt idx="295">
                  <c:v>3406.1010140061612</c:v>
                </c:pt>
                <c:pt idx="296">
                  <c:v>3069.6902722669447</c:v>
                </c:pt>
                <c:pt idx="297">
                  <c:v>2766.017597209096</c:v>
                </c:pt>
                <c:pt idx="298">
                  <c:v>3060.1285574194553</c:v>
                </c:pt>
                <c:pt idx="299">
                  <c:v>2876.9565434991632</c:v>
                </c:pt>
                <c:pt idx="300">
                  <c:v>2828.4278704041753</c:v>
                </c:pt>
                <c:pt idx="301">
                  <c:v>3053.5019339081191</c:v>
                </c:pt>
                <c:pt idx="302">
                  <c:v>3228.7133821489274</c:v>
                </c:pt>
                <c:pt idx="303">
                  <c:v>3244.693271998497</c:v>
                </c:pt>
                <c:pt idx="304">
                  <c:v>3127.1829329947705</c:v>
                </c:pt>
                <c:pt idx="305">
                  <c:v>2747.3348443470295</c:v>
                </c:pt>
                <c:pt idx="306">
                  <c:v>2906.9905621442017</c:v>
                </c:pt>
                <c:pt idx="307">
                  <c:v>2878.071256697127</c:v>
                </c:pt>
                <c:pt idx="308">
                  <c:v>2988.7626996730964</c:v>
                </c:pt>
                <c:pt idx="309">
                  <c:v>3087.6213504087518</c:v>
                </c:pt>
                <c:pt idx="310">
                  <c:v>3142.5797473061971</c:v>
                </c:pt>
                <c:pt idx="311">
                  <c:v>3194.2622068557471</c:v>
                </c:pt>
                <c:pt idx="312">
                  <c:v>3350.4154777244648</c:v>
                </c:pt>
                <c:pt idx="313">
                  <c:v>3574.6847060446717</c:v>
                </c:pt>
                <c:pt idx="314">
                  <c:v>3598.6933304249264</c:v>
                </c:pt>
                <c:pt idx="315">
                  <c:v>3687.8874325557445</c:v>
                </c:pt>
                <c:pt idx="316">
                  <c:v>3885.774576917755</c:v>
                </c:pt>
                <c:pt idx="317">
                  <c:v>3938.8437012200175</c:v>
                </c:pt>
                <c:pt idx="318">
                  <c:v>3840.4837771790553</c:v>
                </c:pt>
                <c:pt idx="319">
                  <c:v>4084.0588306238224</c:v>
                </c:pt>
                <c:pt idx="320">
                  <c:v>4015.729287843817</c:v>
                </c:pt>
                <c:pt idx="321">
                  <c:v>4289.6569763351235</c:v>
                </c:pt>
                <c:pt idx="322">
                  <c:v>4473.5257995855945</c:v>
                </c:pt>
                <c:pt idx="323">
                  <c:v>4535.9558580189341</c:v>
                </c:pt>
                <c:pt idx="324">
                  <c:v>4605.3679711512523</c:v>
                </c:pt>
                <c:pt idx="325">
                  <c:v>4451.443106345122</c:v>
                </c:pt>
                <c:pt idx="326">
                  <c:v>4682.4318405403137</c:v>
                </c:pt>
                <c:pt idx="327">
                  <c:v>4765.1246277288647</c:v>
                </c:pt>
                <c:pt idx="328">
                  <c:v>4808.0713577483448</c:v>
                </c:pt>
                <c:pt idx="329">
                  <c:v>4907.5353075541516</c:v>
                </c:pt>
                <c:pt idx="330">
                  <c:v>5024.794287902665</c:v>
                </c:pt>
                <c:pt idx="331">
                  <c:v>4934.9475453287487</c:v>
                </c:pt>
                <c:pt idx="332">
                  <c:v>4980.671195400857</c:v>
                </c:pt>
                <c:pt idx="333">
                  <c:v>4817.8059144572562</c:v>
                </c:pt>
                <c:pt idx="334">
                  <c:v>4780.0267664969288</c:v>
                </c:pt>
                <c:pt idx="335">
                  <c:v>4832.2266601941574</c:v>
                </c:pt>
                <c:pt idx="336">
                  <c:v>4721.7746487763079</c:v>
                </c:pt>
                <c:pt idx="337">
                  <c:v>4608.3831530730768</c:v>
                </c:pt>
                <c:pt idx="338">
                  <c:v>4949.401489945164</c:v>
                </c:pt>
                <c:pt idx="339">
                  <c:v>4922.7730894591141</c:v>
                </c:pt>
                <c:pt idx="340">
                  <c:v>5121.5821577361203</c:v>
                </c:pt>
                <c:pt idx="341">
                  <c:v>5156.0277581696246</c:v>
                </c:pt>
                <c:pt idx="342">
                  <c:v>5036.7496325866987</c:v>
                </c:pt>
                <c:pt idx="343">
                  <c:v>5036.5160492705363</c:v>
                </c:pt>
                <c:pt idx="344">
                  <c:v>4704.8599043150489</c:v>
                </c:pt>
                <c:pt idx="345">
                  <c:v>4435.7782719007173</c:v>
                </c:pt>
                <c:pt idx="346">
                  <c:v>4819.3247894956767</c:v>
                </c:pt>
                <c:pt idx="347">
                  <c:v>4778.2649411206548</c:v>
                </c:pt>
                <c:pt idx="348">
                  <c:v>4644.8843248868716</c:v>
                </c:pt>
                <c:pt idx="349">
                  <c:v>4248.0786771200019</c:v>
                </c:pt>
                <c:pt idx="350">
                  <c:v>4196.5976854962755</c:v>
                </c:pt>
                <c:pt idx="351">
                  <c:v>4529.6493542166099</c:v>
                </c:pt>
                <c:pt idx="352">
                  <c:v>4667.7442105899436</c:v>
                </c:pt>
                <c:pt idx="353">
                  <c:v>4652.1821483680515</c:v>
                </c:pt>
                <c:pt idx="354">
                  <c:v>4359.0152787328716</c:v>
                </c:pt>
                <c:pt idx="355">
                  <c:v>4642.4479216798427</c:v>
                </c:pt>
                <c:pt idx="356">
                  <c:v>4761.563468488569</c:v>
                </c:pt>
                <c:pt idx="357">
                  <c:v>4773.0254788946013</c:v>
                </c:pt>
                <c:pt idx="358">
                  <c:v>4852.6977096120963</c:v>
                </c:pt>
                <c:pt idx="359">
                  <c:v>4983.309733708089</c:v>
                </c:pt>
                <c:pt idx="360">
                  <c:v>5166.4444914868718</c:v>
                </c:pt>
                <c:pt idx="361">
                  <c:v>5309.6438507820239</c:v>
                </c:pt>
                <c:pt idx="362">
                  <c:v>5409.6458853087697</c:v>
                </c:pt>
                <c:pt idx="363">
                  <c:v>5484.540189685893</c:v>
                </c:pt>
                <c:pt idx="364">
                  <c:v>5573.6980137797918</c:v>
                </c:pt>
                <c:pt idx="365">
                  <c:v>5695.3574844393961</c:v>
                </c:pt>
                <c:pt idx="366">
                  <c:v>5826.5742816479724</c:v>
                </c:pt>
                <c:pt idx="367">
                  <c:v>6019.2365407245607</c:v>
                </c:pt>
                <c:pt idx="368">
                  <c:v>5965.2029613371051</c:v>
                </c:pt>
                <c:pt idx="369">
                  <c:v>6152.3478346605707</c:v>
                </c:pt>
                <c:pt idx="370">
                  <c:v>6245.5887262320684</c:v>
                </c:pt>
                <c:pt idx="371">
                  <c:v>6384.3547058923714</c:v>
                </c:pt>
                <c:pt idx="372">
                  <c:v>6505.6164291829446</c:v>
                </c:pt>
                <c:pt idx="373">
                  <c:v>6825.038199990764</c:v>
                </c:pt>
                <c:pt idx="374">
                  <c:v>6568.524386181959</c:v>
                </c:pt>
                <c:pt idx="375">
                  <c:v>6477.5842739096606</c:v>
                </c:pt>
                <c:pt idx="376">
                  <c:v>6625.114510039266</c:v>
                </c:pt>
                <c:pt idx="377">
                  <c:v>6443.8815792523765</c:v>
                </c:pt>
                <c:pt idx="378">
                  <c:v>6338.0156517517344</c:v>
                </c:pt>
                <c:pt idx="379">
                  <c:v>6533.4934324849064</c:v>
                </c:pt>
                <c:pt idx="380">
                  <c:v>6438.176773115224</c:v>
                </c:pt>
                <c:pt idx="381">
                  <c:v>6524.8543174959868</c:v>
                </c:pt>
                <c:pt idx="382">
                  <c:v>6032.3524197067181</c:v>
                </c:pt>
                <c:pt idx="383">
                  <c:v>6047.5929639078049</c:v>
                </c:pt>
                <c:pt idx="384">
                  <c:v>5612.0525690825498</c:v>
                </c:pt>
                <c:pt idx="385">
                  <c:v>6164.6829790349793</c:v>
                </c:pt>
                <c:pt idx="386">
                  <c:v>6247.416955043389</c:v>
                </c:pt>
                <c:pt idx="387">
                  <c:v>6179.4582388481758</c:v>
                </c:pt>
                <c:pt idx="388">
                  <c:v>6444.7344137438158</c:v>
                </c:pt>
                <c:pt idx="389">
                  <c:v>5886.7834606027518</c:v>
                </c:pt>
                <c:pt idx="390">
                  <c:v>6288.2997442840897</c:v>
                </c:pt>
                <c:pt idx="391">
                  <c:v>6181.2597094219691</c:v>
                </c:pt>
                <c:pt idx="392">
                  <c:v>5823.1149397133049</c:v>
                </c:pt>
                <c:pt idx="393">
                  <c:v>6166.3986636215614</c:v>
                </c:pt>
                <c:pt idx="394">
                  <c:v>6386.8370009777036</c:v>
                </c:pt>
                <c:pt idx="395">
                  <c:v>6506.1558591286621</c:v>
                </c:pt>
                <c:pt idx="396">
                  <c:v>6708.3327855480748</c:v>
                </c:pt>
                <c:pt idx="397">
                  <c:v>6407.2826241959665</c:v>
                </c:pt>
                <c:pt idx="398">
                  <c:v>5733.6230956794207</c:v>
                </c:pt>
                <c:pt idx="399">
                  <c:v>4361.8899123143474</c:v>
                </c:pt>
                <c:pt idx="400">
                  <c:v>4884.9433515379515</c:v>
                </c:pt>
                <c:pt idx="401">
                  <c:v>5080.4030674949299</c:v>
                </c:pt>
                <c:pt idx="402">
                  <c:v>5235.8500751267284</c:v>
                </c:pt>
                <c:pt idx="403">
                  <c:v>5234.3632053343727</c:v>
                </c:pt>
                <c:pt idx="404">
                  <c:v>5612.7031924078874</c:v>
                </c:pt>
                <c:pt idx="405">
                  <c:v>5342.5767937668697</c:v>
                </c:pt>
                <c:pt idx="406">
                  <c:v>5238.8468900214666</c:v>
                </c:pt>
                <c:pt idx="407">
                  <c:v>6331.6257680369981</c:v>
                </c:pt>
                <c:pt idx="408">
                  <c:v>6622.5295529058476</c:v>
                </c:pt>
                <c:pt idx="409">
                  <c:v>6636.0057790650044</c:v>
                </c:pt>
                <c:pt idx="410">
                  <c:v>7078.4992701422607</c:v>
                </c:pt>
                <c:pt idx="411">
                  <c:v>7532.029300019879</c:v>
                </c:pt>
                <c:pt idx="412">
                  <c:v>7722.1621211618476</c:v>
                </c:pt>
                <c:pt idx="413">
                  <c:v>8014.8363798819109</c:v>
                </c:pt>
                <c:pt idx="414">
                  <c:v>7781.3742279320713</c:v>
                </c:pt>
                <c:pt idx="415">
                  <c:v>7797.0311700116445</c:v>
                </c:pt>
                <c:pt idx="416">
                  <c:v>7971.1183547851988</c:v>
                </c:pt>
                <c:pt idx="417">
                  <c:v>7864.497659677083</c:v>
                </c:pt>
                <c:pt idx="418">
                  <c:v>8023.7360992085269</c:v>
                </c:pt>
                <c:pt idx="419">
                  <c:v>7665.9076226056604</c:v>
                </c:pt>
                <c:pt idx="420">
                  <c:v>8109.7754167050462</c:v>
                </c:pt>
                <c:pt idx="421">
                  <c:v>8180.3831969968287</c:v>
                </c:pt>
              </c:numCache>
            </c:numRef>
          </c:val>
          <c:smooth val="0"/>
          <c:extLst>
            <c:ext xmlns:c16="http://schemas.microsoft.com/office/drawing/2014/chart" uri="{C3380CC4-5D6E-409C-BE32-E72D297353CC}">
              <c16:uniqueId val="{00000000-52E7-5748-A9BE-19C29EBF9653}"/>
            </c:ext>
          </c:extLst>
        </c:ser>
        <c:ser>
          <c:idx val="1"/>
          <c:order val="1"/>
          <c:tx>
            <c:strRef>
              <c:f>'Cum Cals'!$C$2</c:f>
              <c:strCache>
                <c:ptCount val="1"/>
                <c:pt idx="0">
                  <c:v>Q2</c:v>
                </c:pt>
              </c:strCache>
            </c:strRef>
          </c:tx>
          <c:spPr>
            <a:ln w="28575" cap="rnd">
              <a:solidFill>
                <a:srgbClr val="E11B22"/>
              </a:solidFill>
              <a:round/>
            </a:ln>
            <a:effectLst/>
          </c:spPr>
          <c:marker>
            <c:symbol val="none"/>
          </c:marker>
          <c:cat>
            <c:numRef>
              <c:f>'Cum Cals'!$A$3:$A$424</c:f>
              <c:numCache>
                <c:formatCode>mmm\-yy</c:formatCode>
                <c:ptCount val="422"/>
                <c:pt idx="0">
                  <c:v>31747</c:v>
                </c:pt>
                <c:pt idx="1">
                  <c:v>31778</c:v>
                </c:pt>
                <c:pt idx="2">
                  <c:v>31809</c:v>
                </c:pt>
                <c:pt idx="3">
                  <c:v>31837</c:v>
                </c:pt>
                <c:pt idx="4">
                  <c:v>31868</c:v>
                </c:pt>
                <c:pt idx="5">
                  <c:v>31898</c:v>
                </c:pt>
                <c:pt idx="6">
                  <c:v>31929</c:v>
                </c:pt>
                <c:pt idx="7">
                  <c:v>31959</c:v>
                </c:pt>
                <c:pt idx="8">
                  <c:v>31990</c:v>
                </c:pt>
                <c:pt idx="9">
                  <c:v>32021</c:v>
                </c:pt>
                <c:pt idx="10">
                  <c:v>32051</c:v>
                </c:pt>
                <c:pt idx="11">
                  <c:v>32082</c:v>
                </c:pt>
                <c:pt idx="12">
                  <c:v>32112</c:v>
                </c:pt>
                <c:pt idx="13">
                  <c:v>32143</c:v>
                </c:pt>
                <c:pt idx="14">
                  <c:v>32174</c:v>
                </c:pt>
                <c:pt idx="15">
                  <c:v>32203</c:v>
                </c:pt>
                <c:pt idx="16">
                  <c:v>32234</c:v>
                </c:pt>
                <c:pt idx="17">
                  <c:v>32264</c:v>
                </c:pt>
                <c:pt idx="18">
                  <c:v>32295</c:v>
                </c:pt>
                <c:pt idx="19">
                  <c:v>32325</c:v>
                </c:pt>
                <c:pt idx="20">
                  <c:v>32356</c:v>
                </c:pt>
                <c:pt idx="21">
                  <c:v>32387</c:v>
                </c:pt>
                <c:pt idx="22">
                  <c:v>32417</c:v>
                </c:pt>
                <c:pt idx="23">
                  <c:v>32448</c:v>
                </c:pt>
                <c:pt idx="24">
                  <c:v>32478</c:v>
                </c:pt>
                <c:pt idx="25">
                  <c:v>32509</c:v>
                </c:pt>
                <c:pt idx="26">
                  <c:v>32540</c:v>
                </c:pt>
                <c:pt idx="27">
                  <c:v>32568</c:v>
                </c:pt>
                <c:pt idx="28">
                  <c:v>32599</c:v>
                </c:pt>
                <c:pt idx="29">
                  <c:v>32629</c:v>
                </c:pt>
                <c:pt idx="30">
                  <c:v>32660</c:v>
                </c:pt>
                <c:pt idx="31">
                  <c:v>32690</c:v>
                </c:pt>
                <c:pt idx="32">
                  <c:v>32721</c:v>
                </c:pt>
                <c:pt idx="33">
                  <c:v>32752</c:v>
                </c:pt>
                <c:pt idx="34">
                  <c:v>32782</c:v>
                </c:pt>
                <c:pt idx="35">
                  <c:v>32813</c:v>
                </c:pt>
                <c:pt idx="36">
                  <c:v>32843</c:v>
                </c:pt>
                <c:pt idx="37">
                  <c:v>32874</c:v>
                </c:pt>
                <c:pt idx="38">
                  <c:v>32905</c:v>
                </c:pt>
                <c:pt idx="39">
                  <c:v>32933</c:v>
                </c:pt>
                <c:pt idx="40">
                  <c:v>32964</c:v>
                </c:pt>
                <c:pt idx="41">
                  <c:v>32994</c:v>
                </c:pt>
                <c:pt idx="42">
                  <c:v>33025</c:v>
                </c:pt>
                <c:pt idx="43">
                  <c:v>33055</c:v>
                </c:pt>
                <c:pt idx="44">
                  <c:v>33086</c:v>
                </c:pt>
                <c:pt idx="45">
                  <c:v>33117</c:v>
                </c:pt>
                <c:pt idx="46">
                  <c:v>33147</c:v>
                </c:pt>
                <c:pt idx="47">
                  <c:v>33178</c:v>
                </c:pt>
                <c:pt idx="48">
                  <c:v>33208</c:v>
                </c:pt>
                <c:pt idx="49">
                  <c:v>33239</c:v>
                </c:pt>
                <c:pt idx="50">
                  <c:v>33270</c:v>
                </c:pt>
                <c:pt idx="51">
                  <c:v>33298</c:v>
                </c:pt>
                <c:pt idx="52">
                  <c:v>33329</c:v>
                </c:pt>
                <c:pt idx="53">
                  <c:v>33359</c:v>
                </c:pt>
                <c:pt idx="54">
                  <c:v>33390</c:v>
                </c:pt>
                <c:pt idx="55">
                  <c:v>33420</c:v>
                </c:pt>
                <c:pt idx="56">
                  <c:v>33451</c:v>
                </c:pt>
                <c:pt idx="57">
                  <c:v>33482</c:v>
                </c:pt>
                <c:pt idx="58">
                  <c:v>33512</c:v>
                </c:pt>
                <c:pt idx="59">
                  <c:v>33543</c:v>
                </c:pt>
                <c:pt idx="60">
                  <c:v>33573</c:v>
                </c:pt>
                <c:pt idx="61">
                  <c:v>33604</c:v>
                </c:pt>
                <c:pt idx="62">
                  <c:v>33635</c:v>
                </c:pt>
                <c:pt idx="63">
                  <c:v>33664</c:v>
                </c:pt>
                <c:pt idx="64">
                  <c:v>33695</c:v>
                </c:pt>
                <c:pt idx="65">
                  <c:v>33725</c:v>
                </c:pt>
                <c:pt idx="66">
                  <c:v>33756</c:v>
                </c:pt>
                <c:pt idx="67">
                  <c:v>33786</c:v>
                </c:pt>
                <c:pt idx="68">
                  <c:v>33817</c:v>
                </c:pt>
                <c:pt idx="69">
                  <c:v>33848</c:v>
                </c:pt>
                <c:pt idx="70">
                  <c:v>33878</c:v>
                </c:pt>
                <c:pt idx="71">
                  <c:v>33909</c:v>
                </c:pt>
                <c:pt idx="72">
                  <c:v>33939</c:v>
                </c:pt>
                <c:pt idx="73">
                  <c:v>33970</c:v>
                </c:pt>
                <c:pt idx="74">
                  <c:v>34001</c:v>
                </c:pt>
                <c:pt idx="75">
                  <c:v>34029</c:v>
                </c:pt>
                <c:pt idx="76">
                  <c:v>34060</c:v>
                </c:pt>
                <c:pt idx="77">
                  <c:v>34090</c:v>
                </c:pt>
                <c:pt idx="78">
                  <c:v>34121</c:v>
                </c:pt>
                <c:pt idx="79">
                  <c:v>34151</c:v>
                </c:pt>
                <c:pt idx="80">
                  <c:v>34182</c:v>
                </c:pt>
                <c:pt idx="81">
                  <c:v>34213</c:v>
                </c:pt>
                <c:pt idx="82">
                  <c:v>34243</c:v>
                </c:pt>
                <c:pt idx="83">
                  <c:v>34274</c:v>
                </c:pt>
                <c:pt idx="84">
                  <c:v>34304</c:v>
                </c:pt>
                <c:pt idx="85">
                  <c:v>34335</c:v>
                </c:pt>
                <c:pt idx="86">
                  <c:v>34366</c:v>
                </c:pt>
                <c:pt idx="87">
                  <c:v>34394</c:v>
                </c:pt>
                <c:pt idx="88">
                  <c:v>34425</c:v>
                </c:pt>
                <c:pt idx="89">
                  <c:v>34455</c:v>
                </c:pt>
                <c:pt idx="90">
                  <c:v>34486</c:v>
                </c:pt>
                <c:pt idx="91">
                  <c:v>34516</c:v>
                </c:pt>
                <c:pt idx="92">
                  <c:v>34547</c:v>
                </c:pt>
                <c:pt idx="93">
                  <c:v>34578</c:v>
                </c:pt>
                <c:pt idx="94">
                  <c:v>34608</c:v>
                </c:pt>
                <c:pt idx="95">
                  <c:v>34639</c:v>
                </c:pt>
                <c:pt idx="96">
                  <c:v>34669</c:v>
                </c:pt>
                <c:pt idx="97">
                  <c:v>34700</c:v>
                </c:pt>
                <c:pt idx="98">
                  <c:v>34731</c:v>
                </c:pt>
                <c:pt idx="99">
                  <c:v>34759</c:v>
                </c:pt>
                <c:pt idx="100">
                  <c:v>34790</c:v>
                </c:pt>
                <c:pt idx="101">
                  <c:v>34820</c:v>
                </c:pt>
                <c:pt idx="102">
                  <c:v>34851</c:v>
                </c:pt>
                <c:pt idx="103">
                  <c:v>34881</c:v>
                </c:pt>
                <c:pt idx="104">
                  <c:v>34912</c:v>
                </c:pt>
                <c:pt idx="105">
                  <c:v>34943</c:v>
                </c:pt>
                <c:pt idx="106">
                  <c:v>34973</c:v>
                </c:pt>
                <c:pt idx="107">
                  <c:v>35004</c:v>
                </c:pt>
                <c:pt idx="108">
                  <c:v>35034</c:v>
                </c:pt>
                <c:pt idx="109">
                  <c:v>35065</c:v>
                </c:pt>
                <c:pt idx="110">
                  <c:v>35096</c:v>
                </c:pt>
                <c:pt idx="111">
                  <c:v>35125</c:v>
                </c:pt>
                <c:pt idx="112">
                  <c:v>35156</c:v>
                </c:pt>
                <c:pt idx="113">
                  <c:v>35186</c:v>
                </c:pt>
                <c:pt idx="114">
                  <c:v>35217</c:v>
                </c:pt>
                <c:pt idx="115">
                  <c:v>35247</c:v>
                </c:pt>
                <c:pt idx="116">
                  <c:v>35278</c:v>
                </c:pt>
                <c:pt idx="117">
                  <c:v>35309</c:v>
                </c:pt>
                <c:pt idx="118">
                  <c:v>35339</c:v>
                </c:pt>
                <c:pt idx="119">
                  <c:v>35370</c:v>
                </c:pt>
                <c:pt idx="120">
                  <c:v>35400</c:v>
                </c:pt>
                <c:pt idx="121">
                  <c:v>35431</c:v>
                </c:pt>
                <c:pt idx="122">
                  <c:v>35462</c:v>
                </c:pt>
                <c:pt idx="123">
                  <c:v>35490</c:v>
                </c:pt>
                <c:pt idx="124">
                  <c:v>35521</c:v>
                </c:pt>
                <c:pt idx="125">
                  <c:v>35551</c:v>
                </c:pt>
                <c:pt idx="126">
                  <c:v>35582</c:v>
                </c:pt>
                <c:pt idx="127">
                  <c:v>35612</c:v>
                </c:pt>
                <c:pt idx="128">
                  <c:v>35643</c:v>
                </c:pt>
                <c:pt idx="129">
                  <c:v>35674</c:v>
                </c:pt>
                <c:pt idx="130">
                  <c:v>35704</c:v>
                </c:pt>
                <c:pt idx="131">
                  <c:v>35735</c:v>
                </c:pt>
                <c:pt idx="132">
                  <c:v>35765</c:v>
                </c:pt>
                <c:pt idx="133">
                  <c:v>35796</c:v>
                </c:pt>
                <c:pt idx="134">
                  <c:v>35827</c:v>
                </c:pt>
                <c:pt idx="135">
                  <c:v>35855</c:v>
                </c:pt>
                <c:pt idx="136">
                  <c:v>35886</c:v>
                </c:pt>
                <c:pt idx="137">
                  <c:v>35916</c:v>
                </c:pt>
                <c:pt idx="138">
                  <c:v>35947</c:v>
                </c:pt>
                <c:pt idx="139">
                  <c:v>35977</c:v>
                </c:pt>
                <c:pt idx="140">
                  <c:v>36008</c:v>
                </c:pt>
                <c:pt idx="141">
                  <c:v>36039</c:v>
                </c:pt>
                <c:pt idx="142">
                  <c:v>36069</c:v>
                </c:pt>
                <c:pt idx="143">
                  <c:v>36100</c:v>
                </c:pt>
                <c:pt idx="144">
                  <c:v>36130</c:v>
                </c:pt>
                <c:pt idx="145">
                  <c:v>36161</c:v>
                </c:pt>
                <c:pt idx="146">
                  <c:v>36192</c:v>
                </c:pt>
                <c:pt idx="147">
                  <c:v>36220</c:v>
                </c:pt>
                <c:pt idx="148">
                  <c:v>36251</c:v>
                </c:pt>
                <c:pt idx="149">
                  <c:v>36281</c:v>
                </c:pt>
                <c:pt idx="150">
                  <c:v>36312</c:v>
                </c:pt>
                <c:pt idx="151">
                  <c:v>36342</c:v>
                </c:pt>
                <c:pt idx="152">
                  <c:v>36373</c:v>
                </c:pt>
                <c:pt idx="153">
                  <c:v>36404</c:v>
                </c:pt>
                <c:pt idx="154">
                  <c:v>36434</c:v>
                </c:pt>
                <c:pt idx="155">
                  <c:v>36465</c:v>
                </c:pt>
                <c:pt idx="156">
                  <c:v>36495</c:v>
                </c:pt>
                <c:pt idx="157">
                  <c:v>36526</c:v>
                </c:pt>
                <c:pt idx="158">
                  <c:v>36557</c:v>
                </c:pt>
                <c:pt idx="159">
                  <c:v>36586</c:v>
                </c:pt>
                <c:pt idx="160">
                  <c:v>36617</c:v>
                </c:pt>
                <c:pt idx="161">
                  <c:v>36647</c:v>
                </c:pt>
                <c:pt idx="162">
                  <c:v>36678</c:v>
                </c:pt>
                <c:pt idx="163">
                  <c:v>36708</c:v>
                </c:pt>
                <c:pt idx="164">
                  <c:v>36739</c:v>
                </c:pt>
                <c:pt idx="165">
                  <c:v>36770</c:v>
                </c:pt>
                <c:pt idx="166">
                  <c:v>36800</c:v>
                </c:pt>
                <c:pt idx="167">
                  <c:v>36831</c:v>
                </c:pt>
                <c:pt idx="168">
                  <c:v>36861</c:v>
                </c:pt>
                <c:pt idx="169">
                  <c:v>36892</c:v>
                </c:pt>
                <c:pt idx="170">
                  <c:v>36923</c:v>
                </c:pt>
                <c:pt idx="171">
                  <c:v>36951</c:v>
                </c:pt>
                <c:pt idx="172">
                  <c:v>36982</c:v>
                </c:pt>
                <c:pt idx="173">
                  <c:v>37012</c:v>
                </c:pt>
                <c:pt idx="174">
                  <c:v>37043</c:v>
                </c:pt>
                <c:pt idx="175">
                  <c:v>37073</c:v>
                </c:pt>
                <c:pt idx="176">
                  <c:v>37104</c:v>
                </c:pt>
                <c:pt idx="177">
                  <c:v>37135</c:v>
                </c:pt>
                <c:pt idx="178">
                  <c:v>37165</c:v>
                </c:pt>
                <c:pt idx="179">
                  <c:v>37196</c:v>
                </c:pt>
                <c:pt idx="180">
                  <c:v>37226</c:v>
                </c:pt>
                <c:pt idx="181">
                  <c:v>37257</c:v>
                </c:pt>
                <c:pt idx="182">
                  <c:v>37288</c:v>
                </c:pt>
                <c:pt idx="183">
                  <c:v>37316</c:v>
                </c:pt>
                <c:pt idx="184">
                  <c:v>37347</c:v>
                </c:pt>
                <c:pt idx="185">
                  <c:v>37377</c:v>
                </c:pt>
                <c:pt idx="186">
                  <c:v>37408</c:v>
                </c:pt>
                <c:pt idx="187">
                  <c:v>37438</c:v>
                </c:pt>
                <c:pt idx="188">
                  <c:v>37469</c:v>
                </c:pt>
                <c:pt idx="189">
                  <c:v>37500</c:v>
                </c:pt>
                <c:pt idx="190">
                  <c:v>37530</c:v>
                </c:pt>
                <c:pt idx="191">
                  <c:v>37561</c:v>
                </c:pt>
                <c:pt idx="192">
                  <c:v>37591</c:v>
                </c:pt>
                <c:pt idx="193">
                  <c:v>37622</c:v>
                </c:pt>
                <c:pt idx="194">
                  <c:v>37653</c:v>
                </c:pt>
                <c:pt idx="195">
                  <c:v>37681</c:v>
                </c:pt>
                <c:pt idx="196">
                  <c:v>37712</c:v>
                </c:pt>
                <c:pt idx="197">
                  <c:v>37742</c:v>
                </c:pt>
                <c:pt idx="198">
                  <c:v>37773</c:v>
                </c:pt>
                <c:pt idx="199">
                  <c:v>37803</c:v>
                </c:pt>
                <c:pt idx="200">
                  <c:v>37834</c:v>
                </c:pt>
                <c:pt idx="201">
                  <c:v>37865</c:v>
                </c:pt>
                <c:pt idx="202">
                  <c:v>37895</c:v>
                </c:pt>
                <c:pt idx="203">
                  <c:v>37926</c:v>
                </c:pt>
                <c:pt idx="204">
                  <c:v>37956</c:v>
                </c:pt>
                <c:pt idx="205">
                  <c:v>37987</c:v>
                </c:pt>
                <c:pt idx="206">
                  <c:v>38018</c:v>
                </c:pt>
                <c:pt idx="207">
                  <c:v>38047</c:v>
                </c:pt>
                <c:pt idx="208">
                  <c:v>38078</c:v>
                </c:pt>
                <c:pt idx="209">
                  <c:v>38108</c:v>
                </c:pt>
                <c:pt idx="210">
                  <c:v>38139</c:v>
                </c:pt>
                <c:pt idx="211">
                  <c:v>38169</c:v>
                </c:pt>
                <c:pt idx="212">
                  <c:v>38200</c:v>
                </c:pt>
                <c:pt idx="213">
                  <c:v>38231</c:v>
                </c:pt>
                <c:pt idx="214">
                  <c:v>38261</c:v>
                </c:pt>
                <c:pt idx="215">
                  <c:v>38292</c:v>
                </c:pt>
                <c:pt idx="216">
                  <c:v>38322</c:v>
                </c:pt>
                <c:pt idx="217">
                  <c:v>38353</c:v>
                </c:pt>
                <c:pt idx="218">
                  <c:v>38384</c:v>
                </c:pt>
                <c:pt idx="219">
                  <c:v>38412</c:v>
                </c:pt>
                <c:pt idx="220">
                  <c:v>38443</c:v>
                </c:pt>
                <c:pt idx="221">
                  <c:v>38473</c:v>
                </c:pt>
                <c:pt idx="222">
                  <c:v>38504</c:v>
                </c:pt>
                <c:pt idx="223">
                  <c:v>38534</c:v>
                </c:pt>
                <c:pt idx="224">
                  <c:v>38565</c:v>
                </c:pt>
                <c:pt idx="225">
                  <c:v>38596</c:v>
                </c:pt>
                <c:pt idx="226">
                  <c:v>38626</c:v>
                </c:pt>
                <c:pt idx="227">
                  <c:v>38657</c:v>
                </c:pt>
                <c:pt idx="228">
                  <c:v>38687</c:v>
                </c:pt>
                <c:pt idx="229">
                  <c:v>38718</c:v>
                </c:pt>
                <c:pt idx="230">
                  <c:v>38749</c:v>
                </c:pt>
                <c:pt idx="231">
                  <c:v>38777</c:v>
                </c:pt>
                <c:pt idx="232">
                  <c:v>38808</c:v>
                </c:pt>
                <c:pt idx="233">
                  <c:v>38838</c:v>
                </c:pt>
                <c:pt idx="234">
                  <c:v>38869</c:v>
                </c:pt>
                <c:pt idx="235">
                  <c:v>38899</c:v>
                </c:pt>
                <c:pt idx="236">
                  <c:v>38930</c:v>
                </c:pt>
                <c:pt idx="237">
                  <c:v>38961</c:v>
                </c:pt>
                <c:pt idx="238">
                  <c:v>38991</c:v>
                </c:pt>
                <c:pt idx="239">
                  <c:v>39022</c:v>
                </c:pt>
                <c:pt idx="240">
                  <c:v>39052</c:v>
                </c:pt>
                <c:pt idx="241">
                  <c:v>39083</c:v>
                </c:pt>
                <c:pt idx="242">
                  <c:v>39114</c:v>
                </c:pt>
                <c:pt idx="243">
                  <c:v>39142</c:v>
                </c:pt>
                <c:pt idx="244">
                  <c:v>39173</c:v>
                </c:pt>
                <c:pt idx="245">
                  <c:v>39203</c:v>
                </c:pt>
                <c:pt idx="246">
                  <c:v>39234</c:v>
                </c:pt>
                <c:pt idx="247">
                  <c:v>39264</c:v>
                </c:pt>
                <c:pt idx="248">
                  <c:v>39295</c:v>
                </c:pt>
                <c:pt idx="249">
                  <c:v>39326</c:v>
                </c:pt>
                <c:pt idx="250">
                  <c:v>39356</c:v>
                </c:pt>
                <c:pt idx="251">
                  <c:v>39387</c:v>
                </c:pt>
                <c:pt idx="252">
                  <c:v>39417</c:v>
                </c:pt>
                <c:pt idx="253">
                  <c:v>39448</c:v>
                </c:pt>
                <c:pt idx="254">
                  <c:v>39479</c:v>
                </c:pt>
                <c:pt idx="255">
                  <c:v>39508</c:v>
                </c:pt>
                <c:pt idx="256">
                  <c:v>39539</c:v>
                </c:pt>
                <c:pt idx="257">
                  <c:v>39569</c:v>
                </c:pt>
                <c:pt idx="258">
                  <c:v>39600</c:v>
                </c:pt>
                <c:pt idx="259">
                  <c:v>39630</c:v>
                </c:pt>
                <c:pt idx="260">
                  <c:v>39661</c:v>
                </c:pt>
                <c:pt idx="261">
                  <c:v>39692</c:v>
                </c:pt>
                <c:pt idx="262">
                  <c:v>39722</c:v>
                </c:pt>
                <c:pt idx="263">
                  <c:v>39753</c:v>
                </c:pt>
                <c:pt idx="264">
                  <c:v>39783</c:v>
                </c:pt>
                <c:pt idx="265">
                  <c:v>39814</c:v>
                </c:pt>
                <c:pt idx="266">
                  <c:v>39845</c:v>
                </c:pt>
                <c:pt idx="267">
                  <c:v>39873</c:v>
                </c:pt>
                <c:pt idx="268">
                  <c:v>39904</c:v>
                </c:pt>
                <c:pt idx="269">
                  <c:v>39934</c:v>
                </c:pt>
                <c:pt idx="270">
                  <c:v>39965</c:v>
                </c:pt>
                <c:pt idx="271">
                  <c:v>39995</c:v>
                </c:pt>
                <c:pt idx="272">
                  <c:v>40026</c:v>
                </c:pt>
                <c:pt idx="273">
                  <c:v>40057</c:v>
                </c:pt>
                <c:pt idx="274">
                  <c:v>40087</c:v>
                </c:pt>
                <c:pt idx="275">
                  <c:v>40118</c:v>
                </c:pt>
                <c:pt idx="276">
                  <c:v>40148</c:v>
                </c:pt>
                <c:pt idx="277">
                  <c:v>40179</c:v>
                </c:pt>
                <c:pt idx="278">
                  <c:v>40210</c:v>
                </c:pt>
                <c:pt idx="279">
                  <c:v>40238</c:v>
                </c:pt>
                <c:pt idx="280">
                  <c:v>40269</c:v>
                </c:pt>
                <c:pt idx="281">
                  <c:v>40299</c:v>
                </c:pt>
                <c:pt idx="282">
                  <c:v>40330</c:v>
                </c:pt>
                <c:pt idx="283">
                  <c:v>40360</c:v>
                </c:pt>
                <c:pt idx="284">
                  <c:v>40391</c:v>
                </c:pt>
                <c:pt idx="285">
                  <c:v>40422</c:v>
                </c:pt>
                <c:pt idx="286">
                  <c:v>40452</c:v>
                </c:pt>
                <c:pt idx="287">
                  <c:v>40483</c:v>
                </c:pt>
                <c:pt idx="288">
                  <c:v>40513</c:v>
                </c:pt>
                <c:pt idx="289">
                  <c:v>40544</c:v>
                </c:pt>
                <c:pt idx="290">
                  <c:v>40575</c:v>
                </c:pt>
                <c:pt idx="291">
                  <c:v>40603</c:v>
                </c:pt>
                <c:pt idx="292">
                  <c:v>40634</c:v>
                </c:pt>
                <c:pt idx="293">
                  <c:v>40664</c:v>
                </c:pt>
                <c:pt idx="294">
                  <c:v>40695</c:v>
                </c:pt>
                <c:pt idx="295">
                  <c:v>40725</c:v>
                </c:pt>
                <c:pt idx="296">
                  <c:v>40756</c:v>
                </c:pt>
                <c:pt idx="297">
                  <c:v>40787</c:v>
                </c:pt>
                <c:pt idx="298">
                  <c:v>40817</c:v>
                </c:pt>
                <c:pt idx="299">
                  <c:v>40848</c:v>
                </c:pt>
                <c:pt idx="300">
                  <c:v>40878</c:v>
                </c:pt>
                <c:pt idx="301">
                  <c:v>40909</c:v>
                </c:pt>
                <c:pt idx="302">
                  <c:v>40940</c:v>
                </c:pt>
                <c:pt idx="303">
                  <c:v>40969</c:v>
                </c:pt>
                <c:pt idx="304">
                  <c:v>41000</c:v>
                </c:pt>
                <c:pt idx="305">
                  <c:v>41030</c:v>
                </c:pt>
                <c:pt idx="306">
                  <c:v>41061</c:v>
                </c:pt>
                <c:pt idx="307">
                  <c:v>41091</c:v>
                </c:pt>
                <c:pt idx="308">
                  <c:v>41122</c:v>
                </c:pt>
                <c:pt idx="309">
                  <c:v>41153</c:v>
                </c:pt>
                <c:pt idx="310">
                  <c:v>41183</c:v>
                </c:pt>
                <c:pt idx="311">
                  <c:v>41214</c:v>
                </c:pt>
                <c:pt idx="312">
                  <c:v>41244</c:v>
                </c:pt>
                <c:pt idx="313">
                  <c:v>41275</c:v>
                </c:pt>
                <c:pt idx="314">
                  <c:v>41306</c:v>
                </c:pt>
                <c:pt idx="315">
                  <c:v>41334</c:v>
                </c:pt>
                <c:pt idx="316">
                  <c:v>41365</c:v>
                </c:pt>
                <c:pt idx="317">
                  <c:v>41395</c:v>
                </c:pt>
                <c:pt idx="318">
                  <c:v>41426</c:v>
                </c:pt>
                <c:pt idx="319">
                  <c:v>41456</c:v>
                </c:pt>
                <c:pt idx="320">
                  <c:v>41487</c:v>
                </c:pt>
                <c:pt idx="321">
                  <c:v>41518</c:v>
                </c:pt>
                <c:pt idx="322">
                  <c:v>41548</c:v>
                </c:pt>
                <c:pt idx="323">
                  <c:v>41579</c:v>
                </c:pt>
                <c:pt idx="324">
                  <c:v>41609</c:v>
                </c:pt>
                <c:pt idx="325">
                  <c:v>41640</c:v>
                </c:pt>
                <c:pt idx="326">
                  <c:v>41671</c:v>
                </c:pt>
                <c:pt idx="327">
                  <c:v>41699</c:v>
                </c:pt>
                <c:pt idx="328">
                  <c:v>41730</c:v>
                </c:pt>
                <c:pt idx="329">
                  <c:v>41760</c:v>
                </c:pt>
                <c:pt idx="330">
                  <c:v>41791</c:v>
                </c:pt>
                <c:pt idx="331">
                  <c:v>41821</c:v>
                </c:pt>
                <c:pt idx="332">
                  <c:v>41852</c:v>
                </c:pt>
                <c:pt idx="333">
                  <c:v>41883</c:v>
                </c:pt>
                <c:pt idx="334">
                  <c:v>41913</c:v>
                </c:pt>
                <c:pt idx="335">
                  <c:v>41944</c:v>
                </c:pt>
                <c:pt idx="336">
                  <c:v>41974</c:v>
                </c:pt>
                <c:pt idx="337">
                  <c:v>42005</c:v>
                </c:pt>
                <c:pt idx="338">
                  <c:v>42036</c:v>
                </c:pt>
                <c:pt idx="339">
                  <c:v>42064</c:v>
                </c:pt>
                <c:pt idx="340">
                  <c:v>42095</c:v>
                </c:pt>
                <c:pt idx="341">
                  <c:v>42125</c:v>
                </c:pt>
                <c:pt idx="342">
                  <c:v>42156</c:v>
                </c:pt>
                <c:pt idx="343">
                  <c:v>42186</c:v>
                </c:pt>
                <c:pt idx="344">
                  <c:v>42217</c:v>
                </c:pt>
                <c:pt idx="345">
                  <c:v>42248</c:v>
                </c:pt>
                <c:pt idx="346">
                  <c:v>42278</c:v>
                </c:pt>
                <c:pt idx="347">
                  <c:v>42309</c:v>
                </c:pt>
                <c:pt idx="348">
                  <c:v>42339</c:v>
                </c:pt>
                <c:pt idx="349">
                  <c:v>42370</c:v>
                </c:pt>
                <c:pt idx="350">
                  <c:v>42401</c:v>
                </c:pt>
                <c:pt idx="351">
                  <c:v>42430</c:v>
                </c:pt>
                <c:pt idx="352">
                  <c:v>42461</c:v>
                </c:pt>
                <c:pt idx="353">
                  <c:v>42491</c:v>
                </c:pt>
                <c:pt idx="354">
                  <c:v>42522</c:v>
                </c:pt>
                <c:pt idx="355">
                  <c:v>42552</c:v>
                </c:pt>
                <c:pt idx="356">
                  <c:v>42583</c:v>
                </c:pt>
                <c:pt idx="357">
                  <c:v>42614</c:v>
                </c:pt>
                <c:pt idx="358">
                  <c:v>42644</c:v>
                </c:pt>
                <c:pt idx="359">
                  <c:v>42675</c:v>
                </c:pt>
                <c:pt idx="360">
                  <c:v>42705</c:v>
                </c:pt>
                <c:pt idx="361">
                  <c:v>42736</c:v>
                </c:pt>
                <c:pt idx="362">
                  <c:v>42767</c:v>
                </c:pt>
                <c:pt idx="363">
                  <c:v>42795</c:v>
                </c:pt>
                <c:pt idx="364">
                  <c:v>42826</c:v>
                </c:pt>
                <c:pt idx="365">
                  <c:v>42856</c:v>
                </c:pt>
                <c:pt idx="366">
                  <c:v>42887</c:v>
                </c:pt>
                <c:pt idx="367">
                  <c:v>42917</c:v>
                </c:pt>
                <c:pt idx="368">
                  <c:v>42948</c:v>
                </c:pt>
                <c:pt idx="369">
                  <c:v>42979</c:v>
                </c:pt>
                <c:pt idx="370">
                  <c:v>43009</c:v>
                </c:pt>
                <c:pt idx="371">
                  <c:v>43040</c:v>
                </c:pt>
                <c:pt idx="372">
                  <c:v>43070</c:v>
                </c:pt>
                <c:pt idx="373">
                  <c:v>43101</c:v>
                </c:pt>
                <c:pt idx="374">
                  <c:v>43132</c:v>
                </c:pt>
                <c:pt idx="375">
                  <c:v>43160</c:v>
                </c:pt>
                <c:pt idx="376">
                  <c:v>43191</c:v>
                </c:pt>
                <c:pt idx="377">
                  <c:v>43221</c:v>
                </c:pt>
                <c:pt idx="378">
                  <c:v>43252</c:v>
                </c:pt>
                <c:pt idx="379">
                  <c:v>43282</c:v>
                </c:pt>
                <c:pt idx="380">
                  <c:v>43313</c:v>
                </c:pt>
                <c:pt idx="381">
                  <c:v>43344</c:v>
                </c:pt>
                <c:pt idx="382">
                  <c:v>43374</c:v>
                </c:pt>
                <c:pt idx="383">
                  <c:v>43405</c:v>
                </c:pt>
                <c:pt idx="384">
                  <c:v>43435</c:v>
                </c:pt>
                <c:pt idx="385">
                  <c:v>43466</c:v>
                </c:pt>
                <c:pt idx="386">
                  <c:v>43497</c:v>
                </c:pt>
                <c:pt idx="387">
                  <c:v>43525</c:v>
                </c:pt>
                <c:pt idx="388">
                  <c:v>43556</c:v>
                </c:pt>
                <c:pt idx="389">
                  <c:v>43586</c:v>
                </c:pt>
                <c:pt idx="390">
                  <c:v>43617</c:v>
                </c:pt>
                <c:pt idx="391">
                  <c:v>43647</c:v>
                </c:pt>
                <c:pt idx="392">
                  <c:v>43678</c:v>
                </c:pt>
                <c:pt idx="393">
                  <c:v>43709</c:v>
                </c:pt>
                <c:pt idx="394">
                  <c:v>43739</c:v>
                </c:pt>
                <c:pt idx="395">
                  <c:v>43770</c:v>
                </c:pt>
                <c:pt idx="396">
                  <c:v>43800</c:v>
                </c:pt>
                <c:pt idx="397">
                  <c:v>43831</c:v>
                </c:pt>
                <c:pt idx="398">
                  <c:v>43862</c:v>
                </c:pt>
                <c:pt idx="399">
                  <c:v>43891</c:v>
                </c:pt>
                <c:pt idx="400">
                  <c:v>43922</c:v>
                </c:pt>
                <c:pt idx="401">
                  <c:v>43952</c:v>
                </c:pt>
                <c:pt idx="402">
                  <c:v>43983</c:v>
                </c:pt>
                <c:pt idx="403">
                  <c:v>44013</c:v>
                </c:pt>
                <c:pt idx="404">
                  <c:v>44044</c:v>
                </c:pt>
                <c:pt idx="405">
                  <c:v>44075</c:v>
                </c:pt>
                <c:pt idx="406">
                  <c:v>44105</c:v>
                </c:pt>
                <c:pt idx="407">
                  <c:v>44136</c:v>
                </c:pt>
                <c:pt idx="408">
                  <c:v>44166</c:v>
                </c:pt>
                <c:pt idx="409">
                  <c:v>44197</c:v>
                </c:pt>
                <c:pt idx="410">
                  <c:v>44228</c:v>
                </c:pt>
                <c:pt idx="411">
                  <c:v>44256</c:v>
                </c:pt>
                <c:pt idx="412">
                  <c:v>44287</c:v>
                </c:pt>
                <c:pt idx="413">
                  <c:v>44317</c:v>
                </c:pt>
                <c:pt idx="414">
                  <c:v>44348</c:v>
                </c:pt>
                <c:pt idx="415">
                  <c:v>44378</c:v>
                </c:pt>
                <c:pt idx="416">
                  <c:v>44409</c:v>
                </c:pt>
                <c:pt idx="417">
                  <c:v>44440</c:v>
                </c:pt>
                <c:pt idx="418">
                  <c:v>44470</c:v>
                </c:pt>
                <c:pt idx="419">
                  <c:v>44501</c:v>
                </c:pt>
                <c:pt idx="420">
                  <c:v>44531</c:v>
                </c:pt>
                <c:pt idx="421">
                  <c:v>44562</c:v>
                </c:pt>
              </c:numCache>
            </c:numRef>
          </c:cat>
          <c:val>
            <c:numRef>
              <c:f>'Cum Cals'!$C$3:$C$424</c:f>
              <c:numCache>
                <c:formatCode>_(* #,##0.00_);_(* \(#,##0.00\);_(* "-"??_);_(@_)</c:formatCode>
                <c:ptCount val="422"/>
                <c:pt idx="0">
                  <c:v>100</c:v>
                </c:pt>
                <c:pt idx="1">
                  <c:v>110.12789979982658</c:v>
                </c:pt>
                <c:pt idx="2">
                  <c:v>114.56019663629904</c:v>
                </c:pt>
                <c:pt idx="3">
                  <c:v>120.00396743619716</c:v>
                </c:pt>
                <c:pt idx="4">
                  <c:v>122.09962473978598</c:v>
                </c:pt>
                <c:pt idx="5">
                  <c:v>124.22049866782889</c:v>
                </c:pt>
                <c:pt idx="6">
                  <c:v>128.09421601178818</c:v>
                </c:pt>
                <c:pt idx="7">
                  <c:v>133.05797105793488</c:v>
                </c:pt>
                <c:pt idx="8">
                  <c:v>140.4215490220497</c:v>
                </c:pt>
                <c:pt idx="9">
                  <c:v>139.75025199816739</c:v>
                </c:pt>
                <c:pt idx="10">
                  <c:v>111.51755825745093</c:v>
                </c:pt>
                <c:pt idx="11">
                  <c:v>107.95715090519776</c:v>
                </c:pt>
                <c:pt idx="12">
                  <c:v>116.7547562652526</c:v>
                </c:pt>
                <c:pt idx="13">
                  <c:v>120.25323616690923</c:v>
                </c:pt>
                <c:pt idx="14">
                  <c:v>127.50230559246853</c:v>
                </c:pt>
                <c:pt idx="15">
                  <c:v>130.34707524140879</c:v>
                </c:pt>
                <c:pt idx="16">
                  <c:v>133.16748178032469</c:v>
                </c:pt>
                <c:pt idx="17">
                  <c:v>134.05667819548881</c:v>
                </c:pt>
                <c:pt idx="18">
                  <c:v>135.85884463189541</c:v>
                </c:pt>
                <c:pt idx="19">
                  <c:v>134.57421851065402</c:v>
                </c:pt>
                <c:pt idx="20">
                  <c:v>130.40891501408129</c:v>
                </c:pt>
                <c:pt idx="21">
                  <c:v>135.39045737749038</c:v>
                </c:pt>
                <c:pt idx="22">
                  <c:v>141.50480027076725</c:v>
                </c:pt>
                <c:pt idx="23">
                  <c:v>141.93741547069445</c:v>
                </c:pt>
                <c:pt idx="24">
                  <c:v>142.76672001311402</c:v>
                </c:pt>
                <c:pt idx="25">
                  <c:v>148.81014502825812</c:v>
                </c:pt>
                <c:pt idx="26">
                  <c:v>147.40870198811317</c:v>
                </c:pt>
                <c:pt idx="27">
                  <c:v>147.92468606889071</c:v>
                </c:pt>
                <c:pt idx="28">
                  <c:v>153.95576886906287</c:v>
                </c:pt>
                <c:pt idx="29">
                  <c:v>154.60707415838112</c:v>
                </c:pt>
                <c:pt idx="30">
                  <c:v>155.55976182981973</c:v>
                </c:pt>
                <c:pt idx="31">
                  <c:v>170.30297305844755</c:v>
                </c:pt>
                <c:pt idx="32">
                  <c:v>172.39229646899682</c:v>
                </c:pt>
                <c:pt idx="33">
                  <c:v>175.47929057161235</c:v>
                </c:pt>
                <c:pt idx="34">
                  <c:v>167.22235355796849</c:v>
                </c:pt>
                <c:pt idx="35">
                  <c:v>172.62604912415304</c:v>
                </c:pt>
                <c:pt idx="36">
                  <c:v>181.67597028993609</c:v>
                </c:pt>
                <c:pt idx="37">
                  <c:v>173.17304216212463</c:v>
                </c:pt>
                <c:pt idx="38">
                  <c:v>172.64222981713937</c:v>
                </c:pt>
                <c:pt idx="39">
                  <c:v>175.35179931922713</c:v>
                </c:pt>
                <c:pt idx="40">
                  <c:v>171.70582451988247</c:v>
                </c:pt>
                <c:pt idx="41">
                  <c:v>185.60192661918654</c:v>
                </c:pt>
                <c:pt idx="42">
                  <c:v>186.97431931363545</c:v>
                </c:pt>
                <c:pt idx="43">
                  <c:v>190.66791705524176</c:v>
                </c:pt>
                <c:pt idx="44">
                  <c:v>171.96251480530353</c:v>
                </c:pt>
                <c:pt idx="45">
                  <c:v>155.84641467443925</c:v>
                </c:pt>
                <c:pt idx="46">
                  <c:v>171.96206576807086</c:v>
                </c:pt>
                <c:pt idx="47">
                  <c:v>172.09826993329892</c:v>
                </c:pt>
                <c:pt idx="48">
                  <c:v>175.77183433396672</c:v>
                </c:pt>
                <c:pt idx="49">
                  <c:v>179.59894320510207</c:v>
                </c:pt>
                <c:pt idx="50">
                  <c:v>199.90272362489864</c:v>
                </c:pt>
                <c:pt idx="51">
                  <c:v>195.71456745051606</c:v>
                </c:pt>
                <c:pt idx="52">
                  <c:v>197.62128360595491</c:v>
                </c:pt>
                <c:pt idx="53">
                  <c:v>201.48459484480978</c:v>
                </c:pt>
                <c:pt idx="54">
                  <c:v>191.66397301718453</c:v>
                </c:pt>
                <c:pt idx="55">
                  <c:v>199.87106727961881</c:v>
                </c:pt>
                <c:pt idx="56">
                  <c:v>197.93653986796647</c:v>
                </c:pt>
                <c:pt idx="57">
                  <c:v>206.86603077663528</c:v>
                </c:pt>
                <c:pt idx="58">
                  <c:v>209.29170928861822</c:v>
                </c:pt>
                <c:pt idx="59">
                  <c:v>200.46272659062959</c:v>
                </c:pt>
                <c:pt idx="60">
                  <c:v>212.39494046207187</c:v>
                </c:pt>
                <c:pt idx="61">
                  <c:v>214.00669272570391</c:v>
                </c:pt>
                <c:pt idx="62">
                  <c:v>212.15703222627809</c:v>
                </c:pt>
                <c:pt idx="63">
                  <c:v>203.0455835308347</c:v>
                </c:pt>
                <c:pt idx="64">
                  <c:v>207.52973704632456</c:v>
                </c:pt>
                <c:pt idx="65">
                  <c:v>217.61589829206821</c:v>
                </c:pt>
                <c:pt idx="66">
                  <c:v>209.59072445365959</c:v>
                </c:pt>
                <c:pt idx="67">
                  <c:v>209.13869913310077</c:v>
                </c:pt>
                <c:pt idx="68">
                  <c:v>216.8862466335618</c:v>
                </c:pt>
                <c:pt idx="69">
                  <c:v>215.1443347036959</c:v>
                </c:pt>
                <c:pt idx="70">
                  <c:v>210.96241068555784</c:v>
                </c:pt>
                <c:pt idx="71">
                  <c:v>215.40156710152766</c:v>
                </c:pt>
                <c:pt idx="72">
                  <c:v>218.35759424445615</c:v>
                </c:pt>
                <c:pt idx="73">
                  <c:v>221.46710747509013</c:v>
                </c:pt>
                <c:pt idx="74">
                  <c:v>229.08675733477031</c:v>
                </c:pt>
                <c:pt idx="75">
                  <c:v>246.40580453331415</c:v>
                </c:pt>
                <c:pt idx="76">
                  <c:v>259.65125112907435</c:v>
                </c:pt>
                <c:pt idx="77">
                  <c:v>266.76014535841688</c:v>
                </c:pt>
                <c:pt idx="78">
                  <c:v>264.08532131371703</c:v>
                </c:pt>
                <c:pt idx="79">
                  <c:v>271.79803774505336</c:v>
                </c:pt>
                <c:pt idx="80">
                  <c:v>283.65539240352524</c:v>
                </c:pt>
                <c:pt idx="81">
                  <c:v>277.93089566754577</c:v>
                </c:pt>
                <c:pt idx="82">
                  <c:v>278.80168938374618</c:v>
                </c:pt>
                <c:pt idx="83">
                  <c:v>259.81193791582854</c:v>
                </c:pt>
                <c:pt idx="84">
                  <c:v>269.5202415470132</c:v>
                </c:pt>
                <c:pt idx="85">
                  <c:v>291.37705324673726</c:v>
                </c:pt>
                <c:pt idx="86">
                  <c:v>292.21908549163743</c:v>
                </c:pt>
                <c:pt idx="87">
                  <c:v>285.83345419127079</c:v>
                </c:pt>
                <c:pt idx="88">
                  <c:v>296.13400965788946</c:v>
                </c:pt>
                <c:pt idx="89">
                  <c:v>294.69520814576634</c:v>
                </c:pt>
                <c:pt idx="90">
                  <c:v>297.79081911340847</c:v>
                </c:pt>
                <c:pt idx="91">
                  <c:v>304.83116802816437</c:v>
                </c:pt>
                <c:pt idx="92">
                  <c:v>311.49047453332224</c:v>
                </c:pt>
                <c:pt idx="93">
                  <c:v>302.79906331443129</c:v>
                </c:pt>
                <c:pt idx="94">
                  <c:v>307.30754173479971</c:v>
                </c:pt>
                <c:pt idx="95">
                  <c:v>293.14384274368842</c:v>
                </c:pt>
                <c:pt idx="96">
                  <c:v>296.40992594722667</c:v>
                </c:pt>
                <c:pt idx="97">
                  <c:v>295.68016126684523</c:v>
                </c:pt>
                <c:pt idx="98">
                  <c:v>297.27162215495855</c:v>
                </c:pt>
                <c:pt idx="99">
                  <c:v>311.38888166836097</c:v>
                </c:pt>
                <c:pt idx="100">
                  <c:v>322.90270842626768</c:v>
                </c:pt>
                <c:pt idx="101">
                  <c:v>323.74312652856736</c:v>
                </c:pt>
                <c:pt idx="102">
                  <c:v>323.47401134550807</c:v>
                </c:pt>
                <c:pt idx="103">
                  <c:v>342.42057719692673</c:v>
                </c:pt>
                <c:pt idx="104">
                  <c:v>341.74898918463288</c:v>
                </c:pt>
                <c:pt idx="105">
                  <c:v>347.92309520427699</c:v>
                </c:pt>
                <c:pt idx="106">
                  <c:v>338.79524126371609</c:v>
                </c:pt>
                <c:pt idx="107">
                  <c:v>351.33204624523603</c:v>
                </c:pt>
                <c:pt idx="108">
                  <c:v>361.72895831822234</c:v>
                </c:pt>
                <c:pt idx="109">
                  <c:v>367.19907240512202</c:v>
                </c:pt>
                <c:pt idx="110">
                  <c:v>369.69702100487689</c:v>
                </c:pt>
                <c:pt idx="111">
                  <c:v>376.30092101164519</c:v>
                </c:pt>
                <c:pt idx="112">
                  <c:v>387.95337761764944</c:v>
                </c:pt>
                <c:pt idx="113">
                  <c:v>385.44334293480154</c:v>
                </c:pt>
                <c:pt idx="114">
                  <c:v>385.8598838273245</c:v>
                </c:pt>
                <c:pt idx="115">
                  <c:v>373.67699692305905</c:v>
                </c:pt>
                <c:pt idx="116">
                  <c:v>379.40646338780562</c:v>
                </c:pt>
                <c:pt idx="117">
                  <c:v>392.55792473614792</c:v>
                </c:pt>
                <c:pt idx="118">
                  <c:v>391.13747961761862</c:v>
                </c:pt>
                <c:pt idx="119">
                  <c:v>406.4996978179189</c:v>
                </c:pt>
                <c:pt idx="120">
                  <c:v>398.02726472444147</c:v>
                </c:pt>
                <c:pt idx="121">
                  <c:v>392.34148119320531</c:v>
                </c:pt>
                <c:pt idx="122">
                  <c:v>398.35940430747206</c:v>
                </c:pt>
                <c:pt idx="123">
                  <c:v>393.40383222925004</c:v>
                </c:pt>
                <c:pt idx="124">
                  <c:v>397.84467073266654</c:v>
                </c:pt>
                <c:pt idx="125">
                  <c:v>426.92932536332262</c:v>
                </c:pt>
                <c:pt idx="126">
                  <c:v>444.83630313892195</c:v>
                </c:pt>
                <c:pt idx="127">
                  <c:v>454.53774696000806</c:v>
                </c:pt>
                <c:pt idx="128">
                  <c:v>434.48127145301385</c:v>
                </c:pt>
                <c:pt idx="129">
                  <c:v>447.14602271008511</c:v>
                </c:pt>
                <c:pt idx="130">
                  <c:v>426.3455528868347</c:v>
                </c:pt>
                <c:pt idx="131">
                  <c:v>420.25422115826871</c:v>
                </c:pt>
                <c:pt idx="132">
                  <c:v>417.28343051042378</c:v>
                </c:pt>
                <c:pt idx="133">
                  <c:v>431.57180469135841</c:v>
                </c:pt>
                <c:pt idx="134">
                  <c:v>459.31962366981475</c:v>
                </c:pt>
                <c:pt idx="135">
                  <c:v>475.34097861825302</c:v>
                </c:pt>
                <c:pt idx="136">
                  <c:v>479.75329491194583</c:v>
                </c:pt>
                <c:pt idx="137">
                  <c:v>475.72221739828751</c:v>
                </c:pt>
                <c:pt idx="138">
                  <c:v>470.25545129741545</c:v>
                </c:pt>
                <c:pt idx="139">
                  <c:v>459.16961521566543</c:v>
                </c:pt>
                <c:pt idx="140">
                  <c:v>396.80003521382446</c:v>
                </c:pt>
                <c:pt idx="141">
                  <c:v>403.78017330852333</c:v>
                </c:pt>
                <c:pt idx="142">
                  <c:v>439.63445345828876</c:v>
                </c:pt>
                <c:pt idx="143">
                  <c:v>457.7464683520916</c:v>
                </c:pt>
                <c:pt idx="144">
                  <c:v>466.43953483740154</c:v>
                </c:pt>
                <c:pt idx="145">
                  <c:v>454.27880941512791</c:v>
                </c:pt>
                <c:pt idx="146">
                  <c:v>445.37451436645551</c:v>
                </c:pt>
                <c:pt idx="147">
                  <c:v>465.34437628955726</c:v>
                </c:pt>
                <c:pt idx="148">
                  <c:v>500.54026694618352</c:v>
                </c:pt>
                <c:pt idx="149">
                  <c:v>489.53061010303054</c:v>
                </c:pt>
                <c:pt idx="150">
                  <c:v>501.58502242003988</c:v>
                </c:pt>
                <c:pt idx="151">
                  <c:v>509.96849910998969</c:v>
                </c:pt>
                <c:pt idx="152">
                  <c:v>505.44349302404441</c:v>
                </c:pt>
                <c:pt idx="153">
                  <c:v>499.58942694362042</c:v>
                </c:pt>
                <c:pt idx="154">
                  <c:v>497.78940835537361</c:v>
                </c:pt>
                <c:pt idx="155">
                  <c:v>488.61447921744229</c:v>
                </c:pt>
                <c:pt idx="156">
                  <c:v>489.63971816527823</c:v>
                </c:pt>
                <c:pt idx="157">
                  <c:v>465.04522570191216</c:v>
                </c:pt>
                <c:pt idx="158">
                  <c:v>435.25049814186747</c:v>
                </c:pt>
                <c:pt idx="159">
                  <c:v>480.52392533623373</c:v>
                </c:pt>
                <c:pt idx="160">
                  <c:v>473.86833326355008</c:v>
                </c:pt>
                <c:pt idx="161">
                  <c:v>484.95781586584565</c:v>
                </c:pt>
                <c:pt idx="162">
                  <c:v>498.77005674457439</c:v>
                </c:pt>
                <c:pt idx="163">
                  <c:v>495.90006718462433</c:v>
                </c:pt>
                <c:pt idx="164">
                  <c:v>511.65085286726952</c:v>
                </c:pt>
                <c:pt idx="165">
                  <c:v>510.43805103412501</c:v>
                </c:pt>
                <c:pt idx="166">
                  <c:v>511.46919163772611</c:v>
                </c:pt>
                <c:pt idx="167">
                  <c:v>510.53526890066973</c:v>
                </c:pt>
                <c:pt idx="168">
                  <c:v>536.62823324247574</c:v>
                </c:pt>
                <c:pt idx="169">
                  <c:v>541.92701200377962</c:v>
                </c:pt>
                <c:pt idx="170">
                  <c:v>530.78781695113844</c:v>
                </c:pt>
                <c:pt idx="171">
                  <c:v>507.99475630621998</c:v>
                </c:pt>
                <c:pt idx="172">
                  <c:v>546.78576696500647</c:v>
                </c:pt>
                <c:pt idx="173">
                  <c:v>549.39536524249741</c:v>
                </c:pt>
                <c:pt idx="174">
                  <c:v>538.42096135209476</c:v>
                </c:pt>
                <c:pt idx="175">
                  <c:v>531.21645728005615</c:v>
                </c:pt>
                <c:pt idx="176">
                  <c:v>525.12017732426079</c:v>
                </c:pt>
                <c:pt idx="177">
                  <c:v>467.41623036777662</c:v>
                </c:pt>
                <c:pt idx="178">
                  <c:v>482.24676462202927</c:v>
                </c:pt>
                <c:pt idx="179">
                  <c:v>505.61404441575672</c:v>
                </c:pt>
                <c:pt idx="180">
                  <c:v>509.45573906825575</c:v>
                </c:pt>
                <c:pt idx="181">
                  <c:v>499.68372294109952</c:v>
                </c:pt>
                <c:pt idx="182">
                  <c:v>509.47245927278419</c:v>
                </c:pt>
                <c:pt idx="183">
                  <c:v>541.10067152146007</c:v>
                </c:pt>
                <c:pt idx="184">
                  <c:v>557.9444827548665</c:v>
                </c:pt>
                <c:pt idx="185">
                  <c:v>568.30959536576734</c:v>
                </c:pt>
                <c:pt idx="186">
                  <c:v>536.60348561023523</c:v>
                </c:pt>
                <c:pt idx="187">
                  <c:v>487.37019978807638</c:v>
                </c:pt>
                <c:pt idx="188">
                  <c:v>488.51659047216043</c:v>
                </c:pt>
                <c:pt idx="189">
                  <c:v>435.42751788391917</c:v>
                </c:pt>
                <c:pt idx="190">
                  <c:v>445.65832504598694</c:v>
                </c:pt>
                <c:pt idx="191">
                  <c:v>474.98207778715403</c:v>
                </c:pt>
                <c:pt idx="192">
                  <c:v>463.25395254915213</c:v>
                </c:pt>
                <c:pt idx="193">
                  <c:v>455.80997966430601</c:v>
                </c:pt>
                <c:pt idx="194">
                  <c:v>450.25789828659919</c:v>
                </c:pt>
                <c:pt idx="195">
                  <c:v>446.96848328036714</c:v>
                </c:pt>
                <c:pt idx="196">
                  <c:v>483.61431292092288</c:v>
                </c:pt>
                <c:pt idx="197">
                  <c:v>521.20827455019446</c:v>
                </c:pt>
                <c:pt idx="198">
                  <c:v>539.68672341135482</c:v>
                </c:pt>
                <c:pt idx="199">
                  <c:v>556.10153852661085</c:v>
                </c:pt>
                <c:pt idx="200">
                  <c:v>576.47379945893192</c:v>
                </c:pt>
                <c:pt idx="201">
                  <c:v>588.38647158046479</c:v>
                </c:pt>
                <c:pt idx="202">
                  <c:v>624.58398696432766</c:v>
                </c:pt>
                <c:pt idx="203">
                  <c:v>638.01806507348385</c:v>
                </c:pt>
                <c:pt idx="204">
                  <c:v>680.47817342772737</c:v>
                </c:pt>
                <c:pt idx="205">
                  <c:v>694.40837986354632</c:v>
                </c:pt>
                <c:pt idx="206">
                  <c:v>710.71433425148859</c:v>
                </c:pt>
                <c:pt idx="207">
                  <c:v>728.52860280642153</c:v>
                </c:pt>
                <c:pt idx="208">
                  <c:v>708.41157660767828</c:v>
                </c:pt>
                <c:pt idx="209">
                  <c:v>716.7278129859103</c:v>
                </c:pt>
                <c:pt idx="210">
                  <c:v>743.75037634223702</c:v>
                </c:pt>
                <c:pt idx="211">
                  <c:v>720.3897102051875</c:v>
                </c:pt>
                <c:pt idx="212">
                  <c:v>725.1162651512542</c:v>
                </c:pt>
                <c:pt idx="213">
                  <c:v>744.77549950726416</c:v>
                </c:pt>
                <c:pt idx="214">
                  <c:v>767.2132788876836</c:v>
                </c:pt>
                <c:pt idx="215">
                  <c:v>820.32384709305757</c:v>
                </c:pt>
                <c:pt idx="216">
                  <c:v>855.26021587474827</c:v>
                </c:pt>
                <c:pt idx="217">
                  <c:v>848.77709654565263</c:v>
                </c:pt>
                <c:pt idx="218">
                  <c:v>883.11219253416289</c:v>
                </c:pt>
                <c:pt idx="219">
                  <c:v>869.48640456002011</c:v>
                </c:pt>
                <c:pt idx="220">
                  <c:v>846.84710392743386</c:v>
                </c:pt>
                <c:pt idx="221">
                  <c:v>855.75299808342402</c:v>
                </c:pt>
                <c:pt idx="222">
                  <c:v>870.71364758805259</c:v>
                </c:pt>
                <c:pt idx="223">
                  <c:v>897.38165761486414</c:v>
                </c:pt>
                <c:pt idx="224">
                  <c:v>915.58020136793834</c:v>
                </c:pt>
                <c:pt idx="225">
                  <c:v>943.73532453954454</c:v>
                </c:pt>
                <c:pt idx="226">
                  <c:v>919.90362702876268</c:v>
                </c:pt>
                <c:pt idx="227">
                  <c:v>950.25575110063482</c:v>
                </c:pt>
                <c:pt idx="228">
                  <c:v>984.89802581121853</c:v>
                </c:pt>
                <c:pt idx="229">
                  <c:v>1036.2771346912537</c:v>
                </c:pt>
                <c:pt idx="230">
                  <c:v>1054.1457444877244</c:v>
                </c:pt>
                <c:pt idx="231">
                  <c:v>1080.2261969667775</c:v>
                </c:pt>
                <c:pt idx="232">
                  <c:v>1115.2221172228321</c:v>
                </c:pt>
                <c:pt idx="233">
                  <c:v>1083.7109722562866</c:v>
                </c:pt>
                <c:pt idx="234">
                  <c:v>1081.8398631562447</c:v>
                </c:pt>
                <c:pt idx="235">
                  <c:v>1085.0259603766422</c:v>
                </c:pt>
                <c:pt idx="236">
                  <c:v>1110.2884994810822</c:v>
                </c:pt>
                <c:pt idx="237">
                  <c:v>1127.9876944810972</c:v>
                </c:pt>
                <c:pt idx="238">
                  <c:v>1167.6633550379577</c:v>
                </c:pt>
                <c:pt idx="239">
                  <c:v>1196.8180981673308</c:v>
                </c:pt>
                <c:pt idx="240">
                  <c:v>1229.3428010341761</c:v>
                </c:pt>
                <c:pt idx="241">
                  <c:v>1245.9380708052167</c:v>
                </c:pt>
                <c:pt idx="242">
                  <c:v>1266.8081041820251</c:v>
                </c:pt>
                <c:pt idx="243">
                  <c:v>1294.5658853994089</c:v>
                </c:pt>
                <c:pt idx="244">
                  <c:v>1347.5726762819772</c:v>
                </c:pt>
                <c:pt idx="245">
                  <c:v>1381.5083823336504</c:v>
                </c:pt>
                <c:pt idx="246">
                  <c:v>1357.4027812829868</c:v>
                </c:pt>
                <c:pt idx="247">
                  <c:v>1319.5003246276249</c:v>
                </c:pt>
                <c:pt idx="248">
                  <c:v>1296.196564189195</c:v>
                </c:pt>
                <c:pt idx="249">
                  <c:v>1329.9113288893273</c:v>
                </c:pt>
                <c:pt idx="250">
                  <c:v>1362.0444924154958</c:v>
                </c:pt>
                <c:pt idx="251">
                  <c:v>1304.9696545879499</c:v>
                </c:pt>
                <c:pt idx="252">
                  <c:v>1270.7576510325289</c:v>
                </c:pt>
                <c:pt idx="253">
                  <c:v>1185.1928759312195</c:v>
                </c:pt>
                <c:pt idx="254">
                  <c:v>1184.7059887994762</c:v>
                </c:pt>
                <c:pt idx="255">
                  <c:v>1172.250940043318</c:v>
                </c:pt>
                <c:pt idx="256">
                  <c:v>1226.1051115458743</c:v>
                </c:pt>
                <c:pt idx="257">
                  <c:v>1249.5290066619364</c:v>
                </c:pt>
                <c:pt idx="258">
                  <c:v>1116.8054550841391</c:v>
                </c:pt>
                <c:pt idx="259">
                  <c:v>1078.9240909130926</c:v>
                </c:pt>
                <c:pt idx="260">
                  <c:v>1068.9637641446188</c:v>
                </c:pt>
                <c:pt idx="261">
                  <c:v>928.34929925066172</c:v>
                </c:pt>
                <c:pt idx="262">
                  <c:v>715.04622922294072</c:v>
                </c:pt>
                <c:pt idx="263">
                  <c:v>667.35088812414222</c:v>
                </c:pt>
                <c:pt idx="264">
                  <c:v>714.53455925312653</c:v>
                </c:pt>
                <c:pt idx="265">
                  <c:v>644.41441326994811</c:v>
                </c:pt>
                <c:pt idx="266">
                  <c:v>558.55444811722975</c:v>
                </c:pt>
                <c:pt idx="267">
                  <c:v>610.48404792848328</c:v>
                </c:pt>
                <c:pt idx="268">
                  <c:v>717.43896893782539</c:v>
                </c:pt>
                <c:pt idx="269">
                  <c:v>798.52664685369916</c:v>
                </c:pt>
                <c:pt idx="270">
                  <c:v>802.15765171309897</c:v>
                </c:pt>
                <c:pt idx="271">
                  <c:v>870.81532846556968</c:v>
                </c:pt>
                <c:pt idx="272">
                  <c:v>925.5390505251894</c:v>
                </c:pt>
                <c:pt idx="273">
                  <c:v>957.91216029199506</c:v>
                </c:pt>
                <c:pt idx="274">
                  <c:v>929.99069697181596</c:v>
                </c:pt>
                <c:pt idx="275">
                  <c:v>951.22425483573318</c:v>
                </c:pt>
                <c:pt idx="276">
                  <c:v>971.44043693582194</c:v>
                </c:pt>
                <c:pt idx="277">
                  <c:v>956.9626556208533</c:v>
                </c:pt>
                <c:pt idx="278">
                  <c:v>973.95782953306764</c:v>
                </c:pt>
                <c:pt idx="279">
                  <c:v>1047.18521648414</c:v>
                </c:pt>
                <c:pt idx="280">
                  <c:v>1059.540055639013</c:v>
                </c:pt>
                <c:pt idx="281">
                  <c:v>959.06410074685914</c:v>
                </c:pt>
                <c:pt idx="282">
                  <c:v>929.08067087172333</c:v>
                </c:pt>
                <c:pt idx="283">
                  <c:v>1004.1544817086753</c:v>
                </c:pt>
                <c:pt idx="284">
                  <c:v>963.93467930446127</c:v>
                </c:pt>
                <c:pt idx="285">
                  <c:v>1062.9727494560311</c:v>
                </c:pt>
                <c:pt idx="286">
                  <c:v>1101.9290179791758</c:v>
                </c:pt>
                <c:pt idx="287">
                  <c:v>1077.1045096189821</c:v>
                </c:pt>
                <c:pt idx="288">
                  <c:v>1164.3561622329291</c:v>
                </c:pt>
                <c:pt idx="289">
                  <c:v>1184.1206290373589</c:v>
                </c:pt>
                <c:pt idx="290">
                  <c:v>1227.0928450607887</c:v>
                </c:pt>
                <c:pt idx="291">
                  <c:v>1212.2099446602463</c:v>
                </c:pt>
                <c:pt idx="292">
                  <c:v>1263.5408321215564</c:v>
                </c:pt>
                <c:pt idx="293">
                  <c:v>1239.1125417900096</c:v>
                </c:pt>
                <c:pt idx="294">
                  <c:v>1215.279124181732</c:v>
                </c:pt>
                <c:pt idx="295">
                  <c:v>1185.8705960386208</c:v>
                </c:pt>
                <c:pt idx="296">
                  <c:v>1089.3128084869236</c:v>
                </c:pt>
                <c:pt idx="297">
                  <c:v>981.26678123302509</c:v>
                </c:pt>
                <c:pt idx="298">
                  <c:v>1092.8645870542953</c:v>
                </c:pt>
                <c:pt idx="299">
                  <c:v>1058.7203792158023</c:v>
                </c:pt>
                <c:pt idx="300">
                  <c:v>1052.7193925668955</c:v>
                </c:pt>
                <c:pt idx="301">
                  <c:v>1122.6079080383247</c:v>
                </c:pt>
                <c:pt idx="302">
                  <c:v>1178.1028237330052</c:v>
                </c:pt>
                <c:pt idx="303">
                  <c:v>1189.4488235936435</c:v>
                </c:pt>
                <c:pt idx="304">
                  <c:v>1168.4899698427075</c:v>
                </c:pt>
                <c:pt idx="305">
                  <c:v>1053.3078019952816</c:v>
                </c:pt>
                <c:pt idx="306">
                  <c:v>1106.9469485953759</c:v>
                </c:pt>
                <c:pt idx="307">
                  <c:v>1106.6080741739527</c:v>
                </c:pt>
                <c:pt idx="308">
                  <c:v>1136.4145865780988</c:v>
                </c:pt>
                <c:pt idx="309">
                  <c:v>1174.9175295565337</c:v>
                </c:pt>
                <c:pt idx="310">
                  <c:v>1180.4156523121489</c:v>
                </c:pt>
                <c:pt idx="311">
                  <c:v>1194.52407028532</c:v>
                </c:pt>
                <c:pt idx="312">
                  <c:v>1230.9256961469723</c:v>
                </c:pt>
                <c:pt idx="313">
                  <c:v>1298.799749586901</c:v>
                </c:pt>
                <c:pt idx="314">
                  <c:v>1298.6150908352149</c:v>
                </c:pt>
                <c:pt idx="315">
                  <c:v>1325.9848042304484</c:v>
                </c:pt>
                <c:pt idx="316">
                  <c:v>1368.8191134542158</c:v>
                </c:pt>
                <c:pt idx="317">
                  <c:v>1364.0843476470768</c:v>
                </c:pt>
                <c:pt idx="318">
                  <c:v>1323.7667646664602</c:v>
                </c:pt>
                <c:pt idx="319">
                  <c:v>1390.0906730136501</c:v>
                </c:pt>
                <c:pt idx="320">
                  <c:v>1361.7499148646393</c:v>
                </c:pt>
                <c:pt idx="321">
                  <c:v>1448.9481617386202</c:v>
                </c:pt>
                <c:pt idx="322">
                  <c:v>1504.3665122412378</c:v>
                </c:pt>
                <c:pt idx="323">
                  <c:v>1520.8854694553879</c:v>
                </c:pt>
                <c:pt idx="324">
                  <c:v>1545.8225385463973</c:v>
                </c:pt>
                <c:pt idx="325">
                  <c:v>1500.5002755116661</c:v>
                </c:pt>
                <c:pt idx="326">
                  <c:v>1580.4976525195332</c:v>
                </c:pt>
                <c:pt idx="327">
                  <c:v>1588.5604719738317</c:v>
                </c:pt>
                <c:pt idx="328">
                  <c:v>1599.456442148896</c:v>
                </c:pt>
                <c:pt idx="329">
                  <c:v>1623.0838541469652</c:v>
                </c:pt>
                <c:pt idx="330">
                  <c:v>1644.8960037593868</c:v>
                </c:pt>
                <c:pt idx="331">
                  <c:v>1606.2300198245528</c:v>
                </c:pt>
                <c:pt idx="332">
                  <c:v>1637.1321156195918</c:v>
                </c:pt>
                <c:pt idx="333">
                  <c:v>1568.253107741851</c:v>
                </c:pt>
                <c:pt idx="334">
                  <c:v>1575.0206779803179</c:v>
                </c:pt>
                <c:pt idx="335">
                  <c:v>1598.5573546344951</c:v>
                </c:pt>
                <c:pt idx="336">
                  <c:v>1564.8499810073263</c:v>
                </c:pt>
                <c:pt idx="337">
                  <c:v>1550.0417486269062</c:v>
                </c:pt>
                <c:pt idx="338">
                  <c:v>1634.3457115660949</c:v>
                </c:pt>
                <c:pt idx="339">
                  <c:v>1614.7041229899771</c:v>
                </c:pt>
                <c:pt idx="340">
                  <c:v>1665.4210319625583</c:v>
                </c:pt>
                <c:pt idx="341">
                  <c:v>1671.023196216725</c:v>
                </c:pt>
                <c:pt idx="342">
                  <c:v>1630.0469902878631</c:v>
                </c:pt>
                <c:pt idx="343">
                  <c:v>1630.18266382205</c:v>
                </c:pt>
                <c:pt idx="344">
                  <c:v>1529.3168921682111</c:v>
                </c:pt>
                <c:pt idx="345">
                  <c:v>1458.2031039904646</c:v>
                </c:pt>
                <c:pt idx="346">
                  <c:v>1561.9334667744552</c:v>
                </c:pt>
                <c:pt idx="347">
                  <c:v>1549.1062613408055</c:v>
                </c:pt>
                <c:pt idx="348">
                  <c:v>1522.9474786883006</c:v>
                </c:pt>
                <c:pt idx="349">
                  <c:v>1422.4098351848154</c:v>
                </c:pt>
                <c:pt idx="350">
                  <c:v>1430.8661190741802</c:v>
                </c:pt>
                <c:pt idx="351">
                  <c:v>1557.5042739358616</c:v>
                </c:pt>
                <c:pt idx="352">
                  <c:v>1596.9048252110879</c:v>
                </c:pt>
                <c:pt idx="353">
                  <c:v>1585.0462008112029</c:v>
                </c:pt>
                <c:pt idx="354">
                  <c:v>1545.3981142913651</c:v>
                </c:pt>
                <c:pt idx="355">
                  <c:v>1621.9075266818109</c:v>
                </c:pt>
                <c:pt idx="356">
                  <c:v>1635.9093217452014</c:v>
                </c:pt>
                <c:pt idx="357">
                  <c:v>1652.2210981283431</c:v>
                </c:pt>
                <c:pt idx="358">
                  <c:v>1615.4771890606628</c:v>
                </c:pt>
                <c:pt idx="359">
                  <c:v>1643.9116982155247</c:v>
                </c:pt>
                <c:pt idx="360">
                  <c:v>1696.1951724069313</c:v>
                </c:pt>
                <c:pt idx="361">
                  <c:v>1743.2854946945972</c:v>
                </c:pt>
                <c:pt idx="362">
                  <c:v>1788.3331941557485</c:v>
                </c:pt>
                <c:pt idx="363">
                  <c:v>1803.3988635050384</c:v>
                </c:pt>
                <c:pt idx="364">
                  <c:v>1841.0117988945135</c:v>
                </c:pt>
                <c:pt idx="365">
                  <c:v>1865.8000274380979</c:v>
                </c:pt>
                <c:pt idx="366">
                  <c:v>1884.8580560526473</c:v>
                </c:pt>
                <c:pt idx="367">
                  <c:v>1934.3852911664881</c:v>
                </c:pt>
                <c:pt idx="368">
                  <c:v>1926.5083740753696</c:v>
                </c:pt>
                <c:pt idx="369">
                  <c:v>1979.0540387341257</c:v>
                </c:pt>
                <c:pt idx="370">
                  <c:v>2004.2576462540387</c:v>
                </c:pt>
                <c:pt idx="371">
                  <c:v>2038.3525610175509</c:v>
                </c:pt>
                <c:pt idx="372">
                  <c:v>2076.7141579266317</c:v>
                </c:pt>
                <c:pt idx="373">
                  <c:v>2171.9294348307294</c:v>
                </c:pt>
                <c:pt idx="374">
                  <c:v>2069.9220559113355</c:v>
                </c:pt>
                <c:pt idx="375">
                  <c:v>2047.8092160652113</c:v>
                </c:pt>
                <c:pt idx="376">
                  <c:v>2075.324530999435</c:v>
                </c:pt>
                <c:pt idx="377">
                  <c:v>2051.7368878535272</c:v>
                </c:pt>
                <c:pt idx="378">
                  <c:v>2028.7078190109703</c:v>
                </c:pt>
                <c:pt idx="379">
                  <c:v>2081.6182386941523</c:v>
                </c:pt>
                <c:pt idx="380">
                  <c:v>2069.2581260668385</c:v>
                </c:pt>
                <c:pt idx="381">
                  <c:v>2066.3122812128672</c:v>
                </c:pt>
                <c:pt idx="382">
                  <c:v>1900.6595836943382</c:v>
                </c:pt>
                <c:pt idx="383">
                  <c:v>1912.4130494816311</c:v>
                </c:pt>
                <c:pt idx="384">
                  <c:v>1765.9371953832369</c:v>
                </c:pt>
                <c:pt idx="385">
                  <c:v>1930.0474782351525</c:v>
                </c:pt>
                <c:pt idx="386">
                  <c:v>1969.5548626108296</c:v>
                </c:pt>
                <c:pt idx="387">
                  <c:v>1955.2586319478758</c:v>
                </c:pt>
                <c:pt idx="388">
                  <c:v>2018.5114651308545</c:v>
                </c:pt>
                <c:pt idx="389">
                  <c:v>1896.4081964934592</c:v>
                </c:pt>
                <c:pt idx="390">
                  <c:v>2011.045965582503</c:v>
                </c:pt>
                <c:pt idx="391">
                  <c:v>2004.1738699257726</c:v>
                </c:pt>
                <c:pt idx="392">
                  <c:v>1931.1107480088569</c:v>
                </c:pt>
                <c:pt idx="393">
                  <c:v>2013.7321360230635</c:v>
                </c:pt>
                <c:pt idx="394">
                  <c:v>2061.1853174395765</c:v>
                </c:pt>
                <c:pt idx="395">
                  <c:v>2130.2267514318214</c:v>
                </c:pt>
                <c:pt idx="396">
                  <c:v>2200.0240598520263</c:v>
                </c:pt>
                <c:pt idx="397">
                  <c:v>2150.107593089022</c:v>
                </c:pt>
                <c:pt idx="398">
                  <c:v>1946.8982736753819</c:v>
                </c:pt>
                <c:pt idx="399">
                  <c:v>1584.8347486221635</c:v>
                </c:pt>
                <c:pt idx="400">
                  <c:v>1772.6012980387156</c:v>
                </c:pt>
                <c:pt idx="401">
                  <c:v>1855.7685666306968</c:v>
                </c:pt>
                <c:pt idx="402">
                  <c:v>1879.6174532289569</c:v>
                </c:pt>
                <c:pt idx="403">
                  <c:v>1945.9495908542888</c:v>
                </c:pt>
                <c:pt idx="404">
                  <c:v>2041.6594547061663</c:v>
                </c:pt>
                <c:pt idx="405">
                  <c:v>1980.7201285509166</c:v>
                </c:pt>
                <c:pt idx="406">
                  <c:v>1945.2989611191447</c:v>
                </c:pt>
                <c:pt idx="407">
                  <c:v>2245.0875370056474</c:v>
                </c:pt>
                <c:pt idx="408">
                  <c:v>2339.6976997260813</c:v>
                </c:pt>
                <c:pt idx="409">
                  <c:v>2329.2120324108319</c:v>
                </c:pt>
                <c:pt idx="410">
                  <c:v>2403.8510572893451</c:v>
                </c:pt>
                <c:pt idx="411">
                  <c:v>2526.1932426089247</c:v>
                </c:pt>
                <c:pt idx="412">
                  <c:v>2623.1434176244029</c:v>
                </c:pt>
                <c:pt idx="413">
                  <c:v>2712.4597074393796</c:v>
                </c:pt>
                <c:pt idx="414">
                  <c:v>2656.8300465340931</c:v>
                </c:pt>
                <c:pt idx="415">
                  <c:v>2669.3760983826269</c:v>
                </c:pt>
                <c:pt idx="416">
                  <c:v>2710.3763514917159</c:v>
                </c:pt>
                <c:pt idx="417">
                  <c:v>2630.232146912078</c:v>
                </c:pt>
                <c:pt idx="418">
                  <c:v>2721.0323580361778</c:v>
                </c:pt>
                <c:pt idx="419">
                  <c:v>2611.5847800235551</c:v>
                </c:pt>
                <c:pt idx="420">
                  <c:v>2751.1897141991581</c:v>
                </c:pt>
                <c:pt idx="421">
                  <c:v>2678.9626247466572</c:v>
                </c:pt>
              </c:numCache>
            </c:numRef>
          </c:val>
          <c:smooth val="0"/>
          <c:extLst>
            <c:ext xmlns:c16="http://schemas.microsoft.com/office/drawing/2014/chart" uri="{C3380CC4-5D6E-409C-BE32-E72D297353CC}">
              <c16:uniqueId val="{00000001-52E7-5748-A9BE-19C29EBF9653}"/>
            </c:ext>
          </c:extLst>
        </c:ser>
        <c:ser>
          <c:idx val="2"/>
          <c:order val="2"/>
          <c:tx>
            <c:strRef>
              <c:f>'Cum Cals'!$D$2</c:f>
              <c:strCache>
                <c:ptCount val="1"/>
                <c:pt idx="0">
                  <c:v>Q3</c:v>
                </c:pt>
              </c:strCache>
            </c:strRef>
          </c:tx>
          <c:spPr>
            <a:ln w="28575" cap="rnd">
              <a:solidFill>
                <a:srgbClr val="0596BF"/>
              </a:solidFill>
              <a:round/>
            </a:ln>
            <a:effectLst/>
          </c:spPr>
          <c:marker>
            <c:symbol val="none"/>
          </c:marker>
          <c:cat>
            <c:numRef>
              <c:f>'Cum Cals'!$A$3:$A$424</c:f>
              <c:numCache>
                <c:formatCode>mmm\-yy</c:formatCode>
                <c:ptCount val="422"/>
                <c:pt idx="0">
                  <c:v>31747</c:v>
                </c:pt>
                <c:pt idx="1">
                  <c:v>31778</c:v>
                </c:pt>
                <c:pt idx="2">
                  <c:v>31809</c:v>
                </c:pt>
                <c:pt idx="3">
                  <c:v>31837</c:v>
                </c:pt>
                <c:pt idx="4">
                  <c:v>31868</c:v>
                </c:pt>
                <c:pt idx="5">
                  <c:v>31898</c:v>
                </c:pt>
                <c:pt idx="6">
                  <c:v>31929</c:v>
                </c:pt>
                <c:pt idx="7">
                  <c:v>31959</c:v>
                </c:pt>
                <c:pt idx="8">
                  <c:v>31990</c:v>
                </c:pt>
                <c:pt idx="9">
                  <c:v>32021</c:v>
                </c:pt>
                <c:pt idx="10">
                  <c:v>32051</c:v>
                </c:pt>
                <c:pt idx="11">
                  <c:v>32082</c:v>
                </c:pt>
                <c:pt idx="12">
                  <c:v>32112</c:v>
                </c:pt>
                <c:pt idx="13">
                  <c:v>32143</c:v>
                </c:pt>
                <c:pt idx="14">
                  <c:v>32174</c:v>
                </c:pt>
                <c:pt idx="15">
                  <c:v>32203</c:v>
                </c:pt>
                <c:pt idx="16">
                  <c:v>32234</c:v>
                </c:pt>
                <c:pt idx="17">
                  <c:v>32264</c:v>
                </c:pt>
                <c:pt idx="18">
                  <c:v>32295</c:v>
                </c:pt>
                <c:pt idx="19">
                  <c:v>32325</c:v>
                </c:pt>
                <c:pt idx="20">
                  <c:v>32356</c:v>
                </c:pt>
                <c:pt idx="21">
                  <c:v>32387</c:v>
                </c:pt>
                <c:pt idx="22">
                  <c:v>32417</c:v>
                </c:pt>
                <c:pt idx="23">
                  <c:v>32448</c:v>
                </c:pt>
                <c:pt idx="24">
                  <c:v>32478</c:v>
                </c:pt>
                <c:pt idx="25">
                  <c:v>32509</c:v>
                </c:pt>
                <c:pt idx="26">
                  <c:v>32540</c:v>
                </c:pt>
                <c:pt idx="27">
                  <c:v>32568</c:v>
                </c:pt>
                <c:pt idx="28">
                  <c:v>32599</c:v>
                </c:pt>
                <c:pt idx="29">
                  <c:v>32629</c:v>
                </c:pt>
                <c:pt idx="30">
                  <c:v>32660</c:v>
                </c:pt>
                <c:pt idx="31">
                  <c:v>32690</c:v>
                </c:pt>
                <c:pt idx="32">
                  <c:v>32721</c:v>
                </c:pt>
                <c:pt idx="33">
                  <c:v>32752</c:v>
                </c:pt>
                <c:pt idx="34">
                  <c:v>32782</c:v>
                </c:pt>
                <c:pt idx="35">
                  <c:v>32813</c:v>
                </c:pt>
                <c:pt idx="36">
                  <c:v>32843</c:v>
                </c:pt>
                <c:pt idx="37">
                  <c:v>32874</c:v>
                </c:pt>
                <c:pt idx="38">
                  <c:v>32905</c:v>
                </c:pt>
                <c:pt idx="39">
                  <c:v>32933</c:v>
                </c:pt>
                <c:pt idx="40">
                  <c:v>32964</c:v>
                </c:pt>
                <c:pt idx="41">
                  <c:v>32994</c:v>
                </c:pt>
                <c:pt idx="42">
                  <c:v>33025</c:v>
                </c:pt>
                <c:pt idx="43">
                  <c:v>33055</c:v>
                </c:pt>
                <c:pt idx="44">
                  <c:v>33086</c:v>
                </c:pt>
                <c:pt idx="45">
                  <c:v>33117</c:v>
                </c:pt>
                <c:pt idx="46">
                  <c:v>33147</c:v>
                </c:pt>
                <c:pt idx="47">
                  <c:v>33178</c:v>
                </c:pt>
                <c:pt idx="48">
                  <c:v>33208</c:v>
                </c:pt>
                <c:pt idx="49">
                  <c:v>33239</c:v>
                </c:pt>
                <c:pt idx="50">
                  <c:v>33270</c:v>
                </c:pt>
                <c:pt idx="51">
                  <c:v>33298</c:v>
                </c:pt>
                <c:pt idx="52">
                  <c:v>33329</c:v>
                </c:pt>
                <c:pt idx="53">
                  <c:v>33359</c:v>
                </c:pt>
                <c:pt idx="54">
                  <c:v>33390</c:v>
                </c:pt>
                <c:pt idx="55">
                  <c:v>33420</c:v>
                </c:pt>
                <c:pt idx="56">
                  <c:v>33451</c:v>
                </c:pt>
                <c:pt idx="57">
                  <c:v>33482</c:v>
                </c:pt>
                <c:pt idx="58">
                  <c:v>33512</c:v>
                </c:pt>
                <c:pt idx="59">
                  <c:v>33543</c:v>
                </c:pt>
                <c:pt idx="60">
                  <c:v>33573</c:v>
                </c:pt>
                <c:pt idx="61">
                  <c:v>33604</c:v>
                </c:pt>
                <c:pt idx="62">
                  <c:v>33635</c:v>
                </c:pt>
                <c:pt idx="63">
                  <c:v>33664</c:v>
                </c:pt>
                <c:pt idx="64">
                  <c:v>33695</c:v>
                </c:pt>
                <c:pt idx="65">
                  <c:v>33725</c:v>
                </c:pt>
                <c:pt idx="66">
                  <c:v>33756</c:v>
                </c:pt>
                <c:pt idx="67">
                  <c:v>33786</c:v>
                </c:pt>
                <c:pt idx="68">
                  <c:v>33817</c:v>
                </c:pt>
                <c:pt idx="69">
                  <c:v>33848</c:v>
                </c:pt>
                <c:pt idx="70">
                  <c:v>33878</c:v>
                </c:pt>
                <c:pt idx="71">
                  <c:v>33909</c:v>
                </c:pt>
                <c:pt idx="72">
                  <c:v>33939</c:v>
                </c:pt>
                <c:pt idx="73">
                  <c:v>33970</c:v>
                </c:pt>
                <c:pt idx="74">
                  <c:v>34001</c:v>
                </c:pt>
                <c:pt idx="75">
                  <c:v>34029</c:v>
                </c:pt>
                <c:pt idx="76">
                  <c:v>34060</c:v>
                </c:pt>
                <c:pt idx="77">
                  <c:v>34090</c:v>
                </c:pt>
                <c:pt idx="78">
                  <c:v>34121</c:v>
                </c:pt>
                <c:pt idx="79">
                  <c:v>34151</c:v>
                </c:pt>
                <c:pt idx="80">
                  <c:v>34182</c:v>
                </c:pt>
                <c:pt idx="81">
                  <c:v>34213</c:v>
                </c:pt>
                <c:pt idx="82">
                  <c:v>34243</c:v>
                </c:pt>
                <c:pt idx="83">
                  <c:v>34274</c:v>
                </c:pt>
                <c:pt idx="84">
                  <c:v>34304</c:v>
                </c:pt>
                <c:pt idx="85">
                  <c:v>34335</c:v>
                </c:pt>
                <c:pt idx="86">
                  <c:v>34366</c:v>
                </c:pt>
                <c:pt idx="87">
                  <c:v>34394</c:v>
                </c:pt>
                <c:pt idx="88">
                  <c:v>34425</c:v>
                </c:pt>
                <c:pt idx="89">
                  <c:v>34455</c:v>
                </c:pt>
                <c:pt idx="90">
                  <c:v>34486</c:v>
                </c:pt>
                <c:pt idx="91">
                  <c:v>34516</c:v>
                </c:pt>
                <c:pt idx="92">
                  <c:v>34547</c:v>
                </c:pt>
                <c:pt idx="93">
                  <c:v>34578</c:v>
                </c:pt>
                <c:pt idx="94">
                  <c:v>34608</c:v>
                </c:pt>
                <c:pt idx="95">
                  <c:v>34639</c:v>
                </c:pt>
                <c:pt idx="96">
                  <c:v>34669</c:v>
                </c:pt>
                <c:pt idx="97">
                  <c:v>34700</c:v>
                </c:pt>
                <c:pt idx="98">
                  <c:v>34731</c:v>
                </c:pt>
                <c:pt idx="99">
                  <c:v>34759</c:v>
                </c:pt>
                <c:pt idx="100">
                  <c:v>34790</c:v>
                </c:pt>
                <c:pt idx="101">
                  <c:v>34820</c:v>
                </c:pt>
                <c:pt idx="102">
                  <c:v>34851</c:v>
                </c:pt>
                <c:pt idx="103">
                  <c:v>34881</c:v>
                </c:pt>
                <c:pt idx="104">
                  <c:v>34912</c:v>
                </c:pt>
                <c:pt idx="105">
                  <c:v>34943</c:v>
                </c:pt>
                <c:pt idx="106">
                  <c:v>34973</c:v>
                </c:pt>
                <c:pt idx="107">
                  <c:v>35004</c:v>
                </c:pt>
                <c:pt idx="108">
                  <c:v>35034</c:v>
                </c:pt>
                <c:pt idx="109">
                  <c:v>35065</c:v>
                </c:pt>
                <c:pt idx="110">
                  <c:v>35096</c:v>
                </c:pt>
                <c:pt idx="111">
                  <c:v>35125</c:v>
                </c:pt>
                <c:pt idx="112">
                  <c:v>35156</c:v>
                </c:pt>
                <c:pt idx="113">
                  <c:v>35186</c:v>
                </c:pt>
                <c:pt idx="114">
                  <c:v>35217</c:v>
                </c:pt>
                <c:pt idx="115">
                  <c:v>35247</c:v>
                </c:pt>
                <c:pt idx="116">
                  <c:v>35278</c:v>
                </c:pt>
                <c:pt idx="117">
                  <c:v>35309</c:v>
                </c:pt>
                <c:pt idx="118">
                  <c:v>35339</c:v>
                </c:pt>
                <c:pt idx="119">
                  <c:v>35370</c:v>
                </c:pt>
                <c:pt idx="120">
                  <c:v>35400</c:v>
                </c:pt>
                <c:pt idx="121">
                  <c:v>35431</c:v>
                </c:pt>
                <c:pt idx="122">
                  <c:v>35462</c:v>
                </c:pt>
                <c:pt idx="123">
                  <c:v>35490</c:v>
                </c:pt>
                <c:pt idx="124">
                  <c:v>35521</c:v>
                </c:pt>
                <c:pt idx="125">
                  <c:v>35551</c:v>
                </c:pt>
                <c:pt idx="126">
                  <c:v>35582</c:v>
                </c:pt>
                <c:pt idx="127">
                  <c:v>35612</c:v>
                </c:pt>
                <c:pt idx="128">
                  <c:v>35643</c:v>
                </c:pt>
                <c:pt idx="129">
                  <c:v>35674</c:v>
                </c:pt>
                <c:pt idx="130">
                  <c:v>35704</c:v>
                </c:pt>
                <c:pt idx="131">
                  <c:v>35735</c:v>
                </c:pt>
                <c:pt idx="132">
                  <c:v>35765</c:v>
                </c:pt>
                <c:pt idx="133">
                  <c:v>35796</c:v>
                </c:pt>
                <c:pt idx="134">
                  <c:v>35827</c:v>
                </c:pt>
                <c:pt idx="135">
                  <c:v>35855</c:v>
                </c:pt>
                <c:pt idx="136">
                  <c:v>35886</c:v>
                </c:pt>
                <c:pt idx="137">
                  <c:v>35916</c:v>
                </c:pt>
                <c:pt idx="138">
                  <c:v>35947</c:v>
                </c:pt>
                <c:pt idx="139">
                  <c:v>35977</c:v>
                </c:pt>
                <c:pt idx="140">
                  <c:v>36008</c:v>
                </c:pt>
                <c:pt idx="141">
                  <c:v>36039</c:v>
                </c:pt>
                <c:pt idx="142">
                  <c:v>36069</c:v>
                </c:pt>
                <c:pt idx="143">
                  <c:v>36100</c:v>
                </c:pt>
                <c:pt idx="144">
                  <c:v>36130</c:v>
                </c:pt>
                <c:pt idx="145">
                  <c:v>36161</c:v>
                </c:pt>
                <c:pt idx="146">
                  <c:v>36192</c:v>
                </c:pt>
                <c:pt idx="147">
                  <c:v>36220</c:v>
                </c:pt>
                <c:pt idx="148">
                  <c:v>36251</c:v>
                </c:pt>
                <c:pt idx="149">
                  <c:v>36281</c:v>
                </c:pt>
                <c:pt idx="150">
                  <c:v>36312</c:v>
                </c:pt>
                <c:pt idx="151">
                  <c:v>36342</c:v>
                </c:pt>
                <c:pt idx="152">
                  <c:v>36373</c:v>
                </c:pt>
                <c:pt idx="153">
                  <c:v>36404</c:v>
                </c:pt>
                <c:pt idx="154">
                  <c:v>36434</c:v>
                </c:pt>
                <c:pt idx="155">
                  <c:v>36465</c:v>
                </c:pt>
                <c:pt idx="156">
                  <c:v>36495</c:v>
                </c:pt>
                <c:pt idx="157">
                  <c:v>36526</c:v>
                </c:pt>
                <c:pt idx="158">
                  <c:v>36557</c:v>
                </c:pt>
                <c:pt idx="159">
                  <c:v>36586</c:v>
                </c:pt>
                <c:pt idx="160">
                  <c:v>36617</c:v>
                </c:pt>
                <c:pt idx="161">
                  <c:v>36647</c:v>
                </c:pt>
                <c:pt idx="162">
                  <c:v>36678</c:v>
                </c:pt>
                <c:pt idx="163">
                  <c:v>36708</c:v>
                </c:pt>
                <c:pt idx="164">
                  <c:v>36739</c:v>
                </c:pt>
                <c:pt idx="165">
                  <c:v>36770</c:v>
                </c:pt>
                <c:pt idx="166">
                  <c:v>36800</c:v>
                </c:pt>
                <c:pt idx="167">
                  <c:v>36831</c:v>
                </c:pt>
                <c:pt idx="168">
                  <c:v>36861</c:v>
                </c:pt>
                <c:pt idx="169">
                  <c:v>36892</c:v>
                </c:pt>
                <c:pt idx="170">
                  <c:v>36923</c:v>
                </c:pt>
                <c:pt idx="171">
                  <c:v>36951</c:v>
                </c:pt>
                <c:pt idx="172">
                  <c:v>36982</c:v>
                </c:pt>
                <c:pt idx="173">
                  <c:v>37012</c:v>
                </c:pt>
                <c:pt idx="174">
                  <c:v>37043</c:v>
                </c:pt>
                <c:pt idx="175">
                  <c:v>37073</c:v>
                </c:pt>
                <c:pt idx="176">
                  <c:v>37104</c:v>
                </c:pt>
                <c:pt idx="177">
                  <c:v>37135</c:v>
                </c:pt>
                <c:pt idx="178">
                  <c:v>37165</c:v>
                </c:pt>
                <c:pt idx="179">
                  <c:v>37196</c:v>
                </c:pt>
                <c:pt idx="180">
                  <c:v>37226</c:v>
                </c:pt>
                <c:pt idx="181">
                  <c:v>37257</c:v>
                </c:pt>
                <c:pt idx="182">
                  <c:v>37288</c:v>
                </c:pt>
                <c:pt idx="183">
                  <c:v>37316</c:v>
                </c:pt>
                <c:pt idx="184">
                  <c:v>37347</c:v>
                </c:pt>
                <c:pt idx="185">
                  <c:v>37377</c:v>
                </c:pt>
                <c:pt idx="186">
                  <c:v>37408</c:v>
                </c:pt>
                <c:pt idx="187">
                  <c:v>37438</c:v>
                </c:pt>
                <c:pt idx="188">
                  <c:v>37469</c:v>
                </c:pt>
                <c:pt idx="189">
                  <c:v>37500</c:v>
                </c:pt>
                <c:pt idx="190">
                  <c:v>37530</c:v>
                </c:pt>
                <c:pt idx="191">
                  <c:v>37561</c:v>
                </c:pt>
                <c:pt idx="192">
                  <c:v>37591</c:v>
                </c:pt>
                <c:pt idx="193">
                  <c:v>37622</c:v>
                </c:pt>
                <c:pt idx="194">
                  <c:v>37653</c:v>
                </c:pt>
                <c:pt idx="195">
                  <c:v>37681</c:v>
                </c:pt>
                <c:pt idx="196">
                  <c:v>37712</c:v>
                </c:pt>
                <c:pt idx="197">
                  <c:v>37742</c:v>
                </c:pt>
                <c:pt idx="198">
                  <c:v>37773</c:v>
                </c:pt>
                <c:pt idx="199">
                  <c:v>37803</c:v>
                </c:pt>
                <c:pt idx="200">
                  <c:v>37834</c:v>
                </c:pt>
                <c:pt idx="201">
                  <c:v>37865</c:v>
                </c:pt>
                <c:pt idx="202">
                  <c:v>37895</c:v>
                </c:pt>
                <c:pt idx="203">
                  <c:v>37926</c:v>
                </c:pt>
                <c:pt idx="204">
                  <c:v>37956</c:v>
                </c:pt>
                <c:pt idx="205">
                  <c:v>37987</c:v>
                </c:pt>
                <c:pt idx="206">
                  <c:v>38018</c:v>
                </c:pt>
                <c:pt idx="207">
                  <c:v>38047</c:v>
                </c:pt>
                <c:pt idx="208">
                  <c:v>38078</c:v>
                </c:pt>
                <c:pt idx="209">
                  <c:v>38108</c:v>
                </c:pt>
                <c:pt idx="210">
                  <c:v>38139</c:v>
                </c:pt>
                <c:pt idx="211">
                  <c:v>38169</c:v>
                </c:pt>
                <c:pt idx="212">
                  <c:v>38200</c:v>
                </c:pt>
                <c:pt idx="213">
                  <c:v>38231</c:v>
                </c:pt>
                <c:pt idx="214">
                  <c:v>38261</c:v>
                </c:pt>
                <c:pt idx="215">
                  <c:v>38292</c:v>
                </c:pt>
                <c:pt idx="216">
                  <c:v>38322</c:v>
                </c:pt>
                <c:pt idx="217">
                  <c:v>38353</c:v>
                </c:pt>
                <c:pt idx="218">
                  <c:v>38384</c:v>
                </c:pt>
                <c:pt idx="219">
                  <c:v>38412</c:v>
                </c:pt>
                <c:pt idx="220">
                  <c:v>38443</c:v>
                </c:pt>
                <c:pt idx="221">
                  <c:v>38473</c:v>
                </c:pt>
                <c:pt idx="222">
                  <c:v>38504</c:v>
                </c:pt>
                <c:pt idx="223">
                  <c:v>38534</c:v>
                </c:pt>
                <c:pt idx="224">
                  <c:v>38565</c:v>
                </c:pt>
                <c:pt idx="225">
                  <c:v>38596</c:v>
                </c:pt>
                <c:pt idx="226">
                  <c:v>38626</c:v>
                </c:pt>
                <c:pt idx="227">
                  <c:v>38657</c:v>
                </c:pt>
                <c:pt idx="228">
                  <c:v>38687</c:v>
                </c:pt>
                <c:pt idx="229">
                  <c:v>38718</c:v>
                </c:pt>
                <c:pt idx="230">
                  <c:v>38749</c:v>
                </c:pt>
                <c:pt idx="231">
                  <c:v>38777</c:v>
                </c:pt>
                <c:pt idx="232">
                  <c:v>38808</c:v>
                </c:pt>
                <c:pt idx="233">
                  <c:v>38838</c:v>
                </c:pt>
                <c:pt idx="234">
                  <c:v>38869</c:v>
                </c:pt>
                <c:pt idx="235">
                  <c:v>38899</c:v>
                </c:pt>
                <c:pt idx="236">
                  <c:v>38930</c:v>
                </c:pt>
                <c:pt idx="237">
                  <c:v>38961</c:v>
                </c:pt>
                <c:pt idx="238">
                  <c:v>38991</c:v>
                </c:pt>
                <c:pt idx="239">
                  <c:v>39022</c:v>
                </c:pt>
                <c:pt idx="240">
                  <c:v>39052</c:v>
                </c:pt>
                <c:pt idx="241">
                  <c:v>39083</c:v>
                </c:pt>
                <c:pt idx="242">
                  <c:v>39114</c:v>
                </c:pt>
                <c:pt idx="243">
                  <c:v>39142</c:v>
                </c:pt>
                <c:pt idx="244">
                  <c:v>39173</c:v>
                </c:pt>
                <c:pt idx="245">
                  <c:v>39203</c:v>
                </c:pt>
                <c:pt idx="246">
                  <c:v>39234</c:v>
                </c:pt>
                <c:pt idx="247">
                  <c:v>39264</c:v>
                </c:pt>
                <c:pt idx="248">
                  <c:v>39295</c:v>
                </c:pt>
                <c:pt idx="249">
                  <c:v>39326</c:v>
                </c:pt>
                <c:pt idx="250">
                  <c:v>39356</c:v>
                </c:pt>
                <c:pt idx="251">
                  <c:v>39387</c:v>
                </c:pt>
                <c:pt idx="252">
                  <c:v>39417</c:v>
                </c:pt>
                <c:pt idx="253">
                  <c:v>39448</c:v>
                </c:pt>
                <c:pt idx="254">
                  <c:v>39479</c:v>
                </c:pt>
                <c:pt idx="255">
                  <c:v>39508</c:v>
                </c:pt>
                <c:pt idx="256">
                  <c:v>39539</c:v>
                </c:pt>
                <c:pt idx="257">
                  <c:v>39569</c:v>
                </c:pt>
                <c:pt idx="258">
                  <c:v>39600</c:v>
                </c:pt>
                <c:pt idx="259">
                  <c:v>39630</c:v>
                </c:pt>
                <c:pt idx="260">
                  <c:v>39661</c:v>
                </c:pt>
                <c:pt idx="261">
                  <c:v>39692</c:v>
                </c:pt>
                <c:pt idx="262">
                  <c:v>39722</c:v>
                </c:pt>
                <c:pt idx="263">
                  <c:v>39753</c:v>
                </c:pt>
                <c:pt idx="264">
                  <c:v>39783</c:v>
                </c:pt>
                <c:pt idx="265">
                  <c:v>39814</c:v>
                </c:pt>
                <c:pt idx="266">
                  <c:v>39845</c:v>
                </c:pt>
                <c:pt idx="267">
                  <c:v>39873</c:v>
                </c:pt>
                <c:pt idx="268">
                  <c:v>39904</c:v>
                </c:pt>
                <c:pt idx="269">
                  <c:v>39934</c:v>
                </c:pt>
                <c:pt idx="270">
                  <c:v>39965</c:v>
                </c:pt>
                <c:pt idx="271">
                  <c:v>39995</c:v>
                </c:pt>
                <c:pt idx="272">
                  <c:v>40026</c:v>
                </c:pt>
                <c:pt idx="273">
                  <c:v>40057</c:v>
                </c:pt>
                <c:pt idx="274">
                  <c:v>40087</c:v>
                </c:pt>
                <c:pt idx="275">
                  <c:v>40118</c:v>
                </c:pt>
                <c:pt idx="276">
                  <c:v>40148</c:v>
                </c:pt>
                <c:pt idx="277">
                  <c:v>40179</c:v>
                </c:pt>
                <c:pt idx="278">
                  <c:v>40210</c:v>
                </c:pt>
                <c:pt idx="279">
                  <c:v>40238</c:v>
                </c:pt>
                <c:pt idx="280">
                  <c:v>40269</c:v>
                </c:pt>
                <c:pt idx="281">
                  <c:v>40299</c:v>
                </c:pt>
                <c:pt idx="282">
                  <c:v>40330</c:v>
                </c:pt>
                <c:pt idx="283">
                  <c:v>40360</c:v>
                </c:pt>
                <c:pt idx="284">
                  <c:v>40391</c:v>
                </c:pt>
                <c:pt idx="285">
                  <c:v>40422</c:v>
                </c:pt>
                <c:pt idx="286">
                  <c:v>40452</c:v>
                </c:pt>
                <c:pt idx="287">
                  <c:v>40483</c:v>
                </c:pt>
                <c:pt idx="288">
                  <c:v>40513</c:v>
                </c:pt>
                <c:pt idx="289">
                  <c:v>40544</c:v>
                </c:pt>
                <c:pt idx="290">
                  <c:v>40575</c:v>
                </c:pt>
                <c:pt idx="291">
                  <c:v>40603</c:v>
                </c:pt>
                <c:pt idx="292">
                  <c:v>40634</c:v>
                </c:pt>
                <c:pt idx="293">
                  <c:v>40664</c:v>
                </c:pt>
                <c:pt idx="294">
                  <c:v>40695</c:v>
                </c:pt>
                <c:pt idx="295">
                  <c:v>40725</c:v>
                </c:pt>
                <c:pt idx="296">
                  <c:v>40756</c:v>
                </c:pt>
                <c:pt idx="297">
                  <c:v>40787</c:v>
                </c:pt>
                <c:pt idx="298">
                  <c:v>40817</c:v>
                </c:pt>
                <c:pt idx="299">
                  <c:v>40848</c:v>
                </c:pt>
                <c:pt idx="300">
                  <c:v>40878</c:v>
                </c:pt>
                <c:pt idx="301">
                  <c:v>40909</c:v>
                </c:pt>
                <c:pt idx="302">
                  <c:v>40940</c:v>
                </c:pt>
                <c:pt idx="303">
                  <c:v>40969</c:v>
                </c:pt>
                <c:pt idx="304">
                  <c:v>41000</c:v>
                </c:pt>
                <c:pt idx="305">
                  <c:v>41030</c:v>
                </c:pt>
                <c:pt idx="306">
                  <c:v>41061</c:v>
                </c:pt>
                <c:pt idx="307">
                  <c:v>41091</c:v>
                </c:pt>
                <c:pt idx="308">
                  <c:v>41122</c:v>
                </c:pt>
                <c:pt idx="309">
                  <c:v>41153</c:v>
                </c:pt>
                <c:pt idx="310">
                  <c:v>41183</c:v>
                </c:pt>
                <c:pt idx="311">
                  <c:v>41214</c:v>
                </c:pt>
                <c:pt idx="312">
                  <c:v>41244</c:v>
                </c:pt>
                <c:pt idx="313">
                  <c:v>41275</c:v>
                </c:pt>
                <c:pt idx="314">
                  <c:v>41306</c:v>
                </c:pt>
                <c:pt idx="315">
                  <c:v>41334</c:v>
                </c:pt>
                <c:pt idx="316">
                  <c:v>41365</c:v>
                </c:pt>
                <c:pt idx="317">
                  <c:v>41395</c:v>
                </c:pt>
                <c:pt idx="318">
                  <c:v>41426</c:v>
                </c:pt>
                <c:pt idx="319">
                  <c:v>41456</c:v>
                </c:pt>
                <c:pt idx="320">
                  <c:v>41487</c:v>
                </c:pt>
                <c:pt idx="321">
                  <c:v>41518</c:v>
                </c:pt>
                <c:pt idx="322">
                  <c:v>41548</c:v>
                </c:pt>
                <c:pt idx="323">
                  <c:v>41579</c:v>
                </c:pt>
                <c:pt idx="324">
                  <c:v>41609</c:v>
                </c:pt>
                <c:pt idx="325">
                  <c:v>41640</c:v>
                </c:pt>
                <c:pt idx="326">
                  <c:v>41671</c:v>
                </c:pt>
                <c:pt idx="327">
                  <c:v>41699</c:v>
                </c:pt>
                <c:pt idx="328">
                  <c:v>41730</c:v>
                </c:pt>
                <c:pt idx="329">
                  <c:v>41760</c:v>
                </c:pt>
                <c:pt idx="330">
                  <c:v>41791</c:v>
                </c:pt>
                <c:pt idx="331">
                  <c:v>41821</c:v>
                </c:pt>
                <c:pt idx="332">
                  <c:v>41852</c:v>
                </c:pt>
                <c:pt idx="333">
                  <c:v>41883</c:v>
                </c:pt>
                <c:pt idx="334">
                  <c:v>41913</c:v>
                </c:pt>
                <c:pt idx="335">
                  <c:v>41944</c:v>
                </c:pt>
                <c:pt idx="336">
                  <c:v>41974</c:v>
                </c:pt>
                <c:pt idx="337">
                  <c:v>42005</c:v>
                </c:pt>
                <c:pt idx="338">
                  <c:v>42036</c:v>
                </c:pt>
                <c:pt idx="339">
                  <c:v>42064</c:v>
                </c:pt>
                <c:pt idx="340">
                  <c:v>42095</c:v>
                </c:pt>
                <c:pt idx="341">
                  <c:v>42125</c:v>
                </c:pt>
                <c:pt idx="342">
                  <c:v>42156</c:v>
                </c:pt>
                <c:pt idx="343">
                  <c:v>42186</c:v>
                </c:pt>
                <c:pt idx="344">
                  <c:v>42217</c:v>
                </c:pt>
                <c:pt idx="345">
                  <c:v>42248</c:v>
                </c:pt>
                <c:pt idx="346">
                  <c:v>42278</c:v>
                </c:pt>
                <c:pt idx="347">
                  <c:v>42309</c:v>
                </c:pt>
                <c:pt idx="348">
                  <c:v>42339</c:v>
                </c:pt>
                <c:pt idx="349">
                  <c:v>42370</c:v>
                </c:pt>
                <c:pt idx="350">
                  <c:v>42401</c:v>
                </c:pt>
                <c:pt idx="351">
                  <c:v>42430</c:v>
                </c:pt>
                <c:pt idx="352">
                  <c:v>42461</c:v>
                </c:pt>
                <c:pt idx="353">
                  <c:v>42491</c:v>
                </c:pt>
                <c:pt idx="354">
                  <c:v>42522</c:v>
                </c:pt>
                <c:pt idx="355">
                  <c:v>42552</c:v>
                </c:pt>
                <c:pt idx="356">
                  <c:v>42583</c:v>
                </c:pt>
                <c:pt idx="357">
                  <c:v>42614</c:v>
                </c:pt>
                <c:pt idx="358">
                  <c:v>42644</c:v>
                </c:pt>
                <c:pt idx="359">
                  <c:v>42675</c:v>
                </c:pt>
                <c:pt idx="360">
                  <c:v>42705</c:v>
                </c:pt>
                <c:pt idx="361">
                  <c:v>42736</c:v>
                </c:pt>
                <c:pt idx="362">
                  <c:v>42767</c:v>
                </c:pt>
                <c:pt idx="363">
                  <c:v>42795</c:v>
                </c:pt>
                <c:pt idx="364">
                  <c:v>42826</c:v>
                </c:pt>
                <c:pt idx="365">
                  <c:v>42856</c:v>
                </c:pt>
                <c:pt idx="366">
                  <c:v>42887</c:v>
                </c:pt>
                <c:pt idx="367">
                  <c:v>42917</c:v>
                </c:pt>
                <c:pt idx="368">
                  <c:v>42948</c:v>
                </c:pt>
                <c:pt idx="369">
                  <c:v>42979</c:v>
                </c:pt>
                <c:pt idx="370">
                  <c:v>43009</c:v>
                </c:pt>
                <c:pt idx="371">
                  <c:v>43040</c:v>
                </c:pt>
                <c:pt idx="372">
                  <c:v>43070</c:v>
                </c:pt>
                <c:pt idx="373">
                  <c:v>43101</c:v>
                </c:pt>
                <c:pt idx="374">
                  <c:v>43132</c:v>
                </c:pt>
                <c:pt idx="375">
                  <c:v>43160</c:v>
                </c:pt>
                <c:pt idx="376">
                  <c:v>43191</c:v>
                </c:pt>
                <c:pt idx="377">
                  <c:v>43221</c:v>
                </c:pt>
                <c:pt idx="378">
                  <c:v>43252</c:v>
                </c:pt>
                <c:pt idx="379">
                  <c:v>43282</c:v>
                </c:pt>
                <c:pt idx="380">
                  <c:v>43313</c:v>
                </c:pt>
                <c:pt idx="381">
                  <c:v>43344</c:v>
                </c:pt>
                <c:pt idx="382">
                  <c:v>43374</c:v>
                </c:pt>
                <c:pt idx="383">
                  <c:v>43405</c:v>
                </c:pt>
                <c:pt idx="384">
                  <c:v>43435</c:v>
                </c:pt>
                <c:pt idx="385">
                  <c:v>43466</c:v>
                </c:pt>
                <c:pt idx="386">
                  <c:v>43497</c:v>
                </c:pt>
                <c:pt idx="387">
                  <c:v>43525</c:v>
                </c:pt>
                <c:pt idx="388">
                  <c:v>43556</c:v>
                </c:pt>
                <c:pt idx="389">
                  <c:v>43586</c:v>
                </c:pt>
                <c:pt idx="390">
                  <c:v>43617</c:v>
                </c:pt>
                <c:pt idx="391">
                  <c:v>43647</c:v>
                </c:pt>
                <c:pt idx="392">
                  <c:v>43678</c:v>
                </c:pt>
                <c:pt idx="393">
                  <c:v>43709</c:v>
                </c:pt>
                <c:pt idx="394">
                  <c:v>43739</c:v>
                </c:pt>
                <c:pt idx="395">
                  <c:v>43770</c:v>
                </c:pt>
                <c:pt idx="396">
                  <c:v>43800</c:v>
                </c:pt>
                <c:pt idx="397">
                  <c:v>43831</c:v>
                </c:pt>
                <c:pt idx="398">
                  <c:v>43862</c:v>
                </c:pt>
                <c:pt idx="399">
                  <c:v>43891</c:v>
                </c:pt>
                <c:pt idx="400">
                  <c:v>43922</c:v>
                </c:pt>
                <c:pt idx="401">
                  <c:v>43952</c:v>
                </c:pt>
                <c:pt idx="402">
                  <c:v>43983</c:v>
                </c:pt>
                <c:pt idx="403">
                  <c:v>44013</c:v>
                </c:pt>
                <c:pt idx="404">
                  <c:v>44044</c:v>
                </c:pt>
                <c:pt idx="405">
                  <c:v>44075</c:v>
                </c:pt>
                <c:pt idx="406">
                  <c:v>44105</c:v>
                </c:pt>
                <c:pt idx="407">
                  <c:v>44136</c:v>
                </c:pt>
                <c:pt idx="408">
                  <c:v>44166</c:v>
                </c:pt>
                <c:pt idx="409">
                  <c:v>44197</c:v>
                </c:pt>
                <c:pt idx="410">
                  <c:v>44228</c:v>
                </c:pt>
                <c:pt idx="411">
                  <c:v>44256</c:v>
                </c:pt>
                <c:pt idx="412">
                  <c:v>44287</c:v>
                </c:pt>
                <c:pt idx="413">
                  <c:v>44317</c:v>
                </c:pt>
                <c:pt idx="414">
                  <c:v>44348</c:v>
                </c:pt>
                <c:pt idx="415">
                  <c:v>44378</c:v>
                </c:pt>
                <c:pt idx="416">
                  <c:v>44409</c:v>
                </c:pt>
                <c:pt idx="417">
                  <c:v>44440</c:v>
                </c:pt>
                <c:pt idx="418">
                  <c:v>44470</c:v>
                </c:pt>
                <c:pt idx="419">
                  <c:v>44501</c:v>
                </c:pt>
                <c:pt idx="420">
                  <c:v>44531</c:v>
                </c:pt>
                <c:pt idx="421">
                  <c:v>44562</c:v>
                </c:pt>
              </c:numCache>
            </c:numRef>
          </c:cat>
          <c:val>
            <c:numRef>
              <c:f>'Cum Cals'!$D$3:$D$424</c:f>
              <c:numCache>
                <c:formatCode>_(* #,##0.00_);_(* \(#,##0.00\);_(* "-"??_);_(@_)</c:formatCode>
                <c:ptCount val="422"/>
                <c:pt idx="0">
                  <c:v>100</c:v>
                </c:pt>
                <c:pt idx="1">
                  <c:v>110.1754983984014</c:v>
                </c:pt>
                <c:pt idx="2">
                  <c:v>114.3487475025857</c:v>
                </c:pt>
                <c:pt idx="3">
                  <c:v>119.55845530923737</c:v>
                </c:pt>
                <c:pt idx="4">
                  <c:v>123.457983036733</c:v>
                </c:pt>
                <c:pt idx="5">
                  <c:v>126.25621370146688</c:v>
                </c:pt>
                <c:pt idx="6">
                  <c:v>131.00362313341321</c:v>
                </c:pt>
                <c:pt idx="7">
                  <c:v>134.08871491477794</c:v>
                </c:pt>
                <c:pt idx="8">
                  <c:v>141.23516185544258</c:v>
                </c:pt>
                <c:pt idx="9">
                  <c:v>140.30405294799158</c:v>
                </c:pt>
                <c:pt idx="10">
                  <c:v>115.79596524372153</c:v>
                </c:pt>
                <c:pt idx="11">
                  <c:v>114.556559979407</c:v>
                </c:pt>
                <c:pt idx="12">
                  <c:v>124.92761730305172</c:v>
                </c:pt>
                <c:pt idx="13">
                  <c:v>126.96998195834216</c:v>
                </c:pt>
                <c:pt idx="14">
                  <c:v>135.56818878323989</c:v>
                </c:pt>
                <c:pt idx="15">
                  <c:v>140.64688284939547</c:v>
                </c:pt>
                <c:pt idx="16">
                  <c:v>144.40778727912215</c:v>
                </c:pt>
                <c:pt idx="17">
                  <c:v>144.95625700059117</c:v>
                </c:pt>
                <c:pt idx="18">
                  <c:v>146.74971193175492</c:v>
                </c:pt>
                <c:pt idx="19">
                  <c:v>145.60786720561615</c:v>
                </c:pt>
                <c:pt idx="20">
                  <c:v>140.7744844083733</c:v>
                </c:pt>
                <c:pt idx="21">
                  <c:v>145.77480697911381</c:v>
                </c:pt>
                <c:pt idx="22">
                  <c:v>155.00405258012009</c:v>
                </c:pt>
                <c:pt idx="23">
                  <c:v>158.58275922536731</c:v>
                </c:pt>
                <c:pt idx="24">
                  <c:v>161.83401723594463</c:v>
                </c:pt>
                <c:pt idx="25">
                  <c:v>169.51549217623881</c:v>
                </c:pt>
                <c:pt idx="26">
                  <c:v>168.31961598727648</c:v>
                </c:pt>
                <c:pt idx="27">
                  <c:v>168.32761573413183</c:v>
                </c:pt>
                <c:pt idx="28">
                  <c:v>176.68487588937981</c:v>
                </c:pt>
                <c:pt idx="29">
                  <c:v>176.03197575808886</c:v>
                </c:pt>
                <c:pt idx="30">
                  <c:v>175.22508782269858</c:v>
                </c:pt>
                <c:pt idx="31">
                  <c:v>194.051732121773</c:v>
                </c:pt>
                <c:pt idx="32">
                  <c:v>191.33178648947705</c:v>
                </c:pt>
                <c:pt idx="33">
                  <c:v>203.29448528805526</c:v>
                </c:pt>
                <c:pt idx="34">
                  <c:v>195.72140598252824</c:v>
                </c:pt>
                <c:pt idx="35">
                  <c:v>201.55508326136118</c:v>
                </c:pt>
                <c:pt idx="36">
                  <c:v>210.06607741342927</c:v>
                </c:pt>
                <c:pt idx="37">
                  <c:v>200.47184618053245</c:v>
                </c:pt>
                <c:pt idx="38">
                  <c:v>192.18277619592283</c:v>
                </c:pt>
                <c:pt idx="39">
                  <c:v>178.46024718811023</c:v>
                </c:pt>
                <c:pt idx="40">
                  <c:v>177.42386388306204</c:v>
                </c:pt>
                <c:pt idx="41">
                  <c:v>198.96742410740563</c:v>
                </c:pt>
                <c:pt idx="42">
                  <c:v>198.61148469441756</c:v>
                </c:pt>
                <c:pt idx="43">
                  <c:v>202.61639841347898</c:v>
                </c:pt>
                <c:pt idx="44">
                  <c:v>179.04417175075909</c:v>
                </c:pt>
                <c:pt idx="45">
                  <c:v>156.73933628486122</c:v>
                </c:pt>
                <c:pt idx="46">
                  <c:v>182.68235841712834</c:v>
                </c:pt>
                <c:pt idx="47">
                  <c:v>172.80480959425805</c:v>
                </c:pt>
                <c:pt idx="48">
                  <c:v>176.23031189760144</c:v>
                </c:pt>
                <c:pt idx="49">
                  <c:v>179.75661025751853</c:v>
                </c:pt>
                <c:pt idx="50">
                  <c:v>201.91505204143547</c:v>
                </c:pt>
                <c:pt idx="51">
                  <c:v>197.5189297922831</c:v>
                </c:pt>
                <c:pt idx="52">
                  <c:v>201.32164517161578</c:v>
                </c:pt>
                <c:pt idx="53">
                  <c:v>203.01715702530288</c:v>
                </c:pt>
                <c:pt idx="54">
                  <c:v>191.12130580391238</c:v>
                </c:pt>
                <c:pt idx="55">
                  <c:v>198.51634487131054</c:v>
                </c:pt>
                <c:pt idx="56">
                  <c:v>193.12500090215715</c:v>
                </c:pt>
                <c:pt idx="57">
                  <c:v>204.53076403111638</c:v>
                </c:pt>
                <c:pt idx="58">
                  <c:v>207.07958415955852</c:v>
                </c:pt>
                <c:pt idx="59">
                  <c:v>196.16512430424842</c:v>
                </c:pt>
                <c:pt idx="60">
                  <c:v>209.51166843486402</c:v>
                </c:pt>
                <c:pt idx="61">
                  <c:v>207.39511135219502</c:v>
                </c:pt>
                <c:pt idx="62">
                  <c:v>203.7303088916064</c:v>
                </c:pt>
                <c:pt idx="63">
                  <c:v>191.95237305728097</c:v>
                </c:pt>
                <c:pt idx="64">
                  <c:v>190.84557810302292</c:v>
                </c:pt>
                <c:pt idx="65">
                  <c:v>201.86234299999714</c:v>
                </c:pt>
                <c:pt idx="66">
                  <c:v>192.22997539882749</c:v>
                </c:pt>
                <c:pt idx="67">
                  <c:v>190.32356484174215</c:v>
                </c:pt>
                <c:pt idx="68">
                  <c:v>197.59287702244117</c:v>
                </c:pt>
                <c:pt idx="69">
                  <c:v>196.57417105494636</c:v>
                </c:pt>
                <c:pt idx="70">
                  <c:v>190.37183615126992</c:v>
                </c:pt>
                <c:pt idx="71">
                  <c:v>194.30021137989243</c:v>
                </c:pt>
                <c:pt idx="72">
                  <c:v>196.08894520360735</c:v>
                </c:pt>
                <c:pt idx="73">
                  <c:v>196.43641771087775</c:v>
                </c:pt>
                <c:pt idx="74">
                  <c:v>201.38983126566512</c:v>
                </c:pt>
                <c:pt idx="75">
                  <c:v>215.35819618502509</c:v>
                </c:pt>
                <c:pt idx="76">
                  <c:v>228.9020719890153</c:v>
                </c:pt>
                <c:pt idx="77">
                  <c:v>234.05717511730978</c:v>
                </c:pt>
                <c:pt idx="78">
                  <c:v>228.8639782408157</c:v>
                </c:pt>
                <c:pt idx="79">
                  <c:v>235.23569782320854</c:v>
                </c:pt>
                <c:pt idx="80">
                  <c:v>244.51385775365065</c:v>
                </c:pt>
                <c:pt idx="81">
                  <c:v>241.86648186874214</c:v>
                </c:pt>
                <c:pt idx="82">
                  <c:v>242.63506601645383</c:v>
                </c:pt>
                <c:pt idx="83">
                  <c:v>224.68500971284237</c:v>
                </c:pt>
                <c:pt idx="84">
                  <c:v>232.00224694554717</c:v>
                </c:pt>
                <c:pt idx="85">
                  <c:v>251.9684285700877</c:v>
                </c:pt>
                <c:pt idx="86">
                  <c:v>251.79212855415216</c:v>
                </c:pt>
                <c:pt idx="87">
                  <c:v>245.58861393176886</c:v>
                </c:pt>
                <c:pt idx="88">
                  <c:v>252.31431925803528</c:v>
                </c:pt>
                <c:pt idx="89">
                  <c:v>253.47617528698373</c:v>
                </c:pt>
                <c:pt idx="90">
                  <c:v>256.26483724025559</c:v>
                </c:pt>
                <c:pt idx="91">
                  <c:v>260.07303381878984</c:v>
                </c:pt>
                <c:pt idx="92">
                  <c:v>267.67144706361915</c:v>
                </c:pt>
                <c:pt idx="93">
                  <c:v>259.94373158258122</c:v>
                </c:pt>
                <c:pt idx="94">
                  <c:v>265.38949891499561</c:v>
                </c:pt>
                <c:pt idx="95">
                  <c:v>253.27033107236761</c:v>
                </c:pt>
                <c:pt idx="96">
                  <c:v>255.68464614298435</c:v>
                </c:pt>
                <c:pt idx="97">
                  <c:v>250.27104499586156</c:v>
                </c:pt>
                <c:pt idx="98">
                  <c:v>249.5353146232689</c:v>
                </c:pt>
                <c:pt idx="99">
                  <c:v>261.21805653252676</c:v>
                </c:pt>
                <c:pt idx="100">
                  <c:v>269.58584590999175</c:v>
                </c:pt>
                <c:pt idx="101">
                  <c:v>266.46294614413893</c:v>
                </c:pt>
                <c:pt idx="102">
                  <c:v>263.00494194013555</c:v>
                </c:pt>
                <c:pt idx="103">
                  <c:v>276.4716302455833</c:v>
                </c:pt>
                <c:pt idx="104">
                  <c:v>271.95414945688242</c:v>
                </c:pt>
                <c:pt idx="105">
                  <c:v>275.74437473969499</c:v>
                </c:pt>
                <c:pt idx="106">
                  <c:v>268.73175607416789</c:v>
                </c:pt>
                <c:pt idx="107">
                  <c:v>279.54170924156199</c:v>
                </c:pt>
                <c:pt idx="108">
                  <c:v>287.59631674931933</c:v>
                </c:pt>
                <c:pt idx="109">
                  <c:v>290.38135947629928</c:v>
                </c:pt>
                <c:pt idx="110">
                  <c:v>293.99286571906936</c:v>
                </c:pt>
                <c:pt idx="111">
                  <c:v>301.01352886137829</c:v>
                </c:pt>
                <c:pt idx="112">
                  <c:v>313.89360011411145</c:v>
                </c:pt>
                <c:pt idx="113">
                  <c:v>310.43893082882249</c:v>
                </c:pt>
                <c:pt idx="114">
                  <c:v>310.66958828414869</c:v>
                </c:pt>
                <c:pt idx="115">
                  <c:v>297.82329390339157</c:v>
                </c:pt>
                <c:pt idx="116">
                  <c:v>298.11134628857229</c:v>
                </c:pt>
                <c:pt idx="117">
                  <c:v>307.23561506151015</c:v>
                </c:pt>
                <c:pt idx="118">
                  <c:v>304.76633061774896</c:v>
                </c:pt>
                <c:pt idx="119">
                  <c:v>315.93353878285529</c:v>
                </c:pt>
                <c:pt idx="120">
                  <c:v>308.59032713490194</c:v>
                </c:pt>
                <c:pt idx="121">
                  <c:v>305.09144259784915</c:v>
                </c:pt>
                <c:pt idx="122">
                  <c:v>311.68112873217979</c:v>
                </c:pt>
                <c:pt idx="123">
                  <c:v>305.16488041428408</c:v>
                </c:pt>
                <c:pt idx="124">
                  <c:v>312.87717086139378</c:v>
                </c:pt>
                <c:pt idx="125">
                  <c:v>334.9228113612333</c:v>
                </c:pt>
                <c:pt idx="126">
                  <c:v>350.14275881811449</c:v>
                </c:pt>
                <c:pt idx="127">
                  <c:v>360.53473952108311</c:v>
                </c:pt>
                <c:pt idx="128">
                  <c:v>343.85237931052689</c:v>
                </c:pt>
                <c:pt idx="129">
                  <c:v>358.91972164778116</c:v>
                </c:pt>
                <c:pt idx="130">
                  <c:v>339.74244658583984</c:v>
                </c:pt>
                <c:pt idx="131">
                  <c:v>337.3953939220454</c:v>
                </c:pt>
                <c:pt idx="132">
                  <c:v>335.17640803907767</c:v>
                </c:pt>
                <c:pt idx="133">
                  <c:v>342.92061774607117</c:v>
                </c:pt>
                <c:pt idx="134">
                  <c:v>364.99469342219413</c:v>
                </c:pt>
                <c:pt idx="135">
                  <c:v>376.92140349623827</c:v>
                </c:pt>
                <c:pt idx="136">
                  <c:v>379.67710077021667</c:v>
                </c:pt>
                <c:pt idx="137">
                  <c:v>373.11120772120285</c:v>
                </c:pt>
                <c:pt idx="138">
                  <c:v>367.83131485184657</c:v>
                </c:pt>
                <c:pt idx="139">
                  <c:v>359.9921237471458</c:v>
                </c:pt>
                <c:pt idx="140">
                  <c:v>307.83438932271866</c:v>
                </c:pt>
                <c:pt idx="141">
                  <c:v>310.0003219830686</c:v>
                </c:pt>
                <c:pt idx="142">
                  <c:v>339.36430182737507</c:v>
                </c:pt>
                <c:pt idx="143">
                  <c:v>352.17254325513147</c:v>
                </c:pt>
                <c:pt idx="144">
                  <c:v>361.41986966436991</c:v>
                </c:pt>
                <c:pt idx="145">
                  <c:v>361.60442757281447</c:v>
                </c:pt>
                <c:pt idx="146">
                  <c:v>354.91544593803735</c:v>
                </c:pt>
                <c:pt idx="147">
                  <c:v>367.94641538506096</c:v>
                </c:pt>
                <c:pt idx="148">
                  <c:v>389.05052364352258</c:v>
                </c:pt>
                <c:pt idx="149">
                  <c:v>378.93903970722585</c:v>
                </c:pt>
                <c:pt idx="150">
                  <c:v>388.27332118305628</c:v>
                </c:pt>
                <c:pt idx="151">
                  <c:v>391.44056060758521</c:v>
                </c:pt>
                <c:pt idx="152">
                  <c:v>391.06199663307603</c:v>
                </c:pt>
                <c:pt idx="153">
                  <c:v>389.13366778966815</c:v>
                </c:pt>
                <c:pt idx="154">
                  <c:v>396.27037571231813</c:v>
                </c:pt>
                <c:pt idx="155">
                  <c:v>398.26423973762513</c:v>
                </c:pt>
                <c:pt idx="156">
                  <c:v>412.29366837047678</c:v>
                </c:pt>
                <c:pt idx="157">
                  <c:v>393.86062102841197</c:v>
                </c:pt>
                <c:pt idx="158">
                  <c:v>384.16715612873435</c:v>
                </c:pt>
                <c:pt idx="159">
                  <c:v>416.06243410239188</c:v>
                </c:pt>
                <c:pt idx="160">
                  <c:v>405.86404207205925</c:v>
                </c:pt>
                <c:pt idx="161">
                  <c:v>401.85343581397859</c:v>
                </c:pt>
                <c:pt idx="162">
                  <c:v>414.7732250212415</c:v>
                </c:pt>
                <c:pt idx="163">
                  <c:v>400.6470927017649</c:v>
                </c:pt>
                <c:pt idx="164">
                  <c:v>416.72265224079911</c:v>
                </c:pt>
                <c:pt idx="165">
                  <c:v>405.04295146607694</c:v>
                </c:pt>
                <c:pt idx="166">
                  <c:v>396.24223497878251</c:v>
                </c:pt>
                <c:pt idx="167">
                  <c:v>382.03614887865484</c:v>
                </c:pt>
                <c:pt idx="168">
                  <c:v>400.26686378159184</c:v>
                </c:pt>
                <c:pt idx="169">
                  <c:v>403.19006678958823</c:v>
                </c:pt>
                <c:pt idx="170">
                  <c:v>388.08279428282435</c:v>
                </c:pt>
                <c:pt idx="171">
                  <c:v>367.36732247204401</c:v>
                </c:pt>
                <c:pt idx="172">
                  <c:v>389.73662470276935</c:v>
                </c:pt>
                <c:pt idx="173">
                  <c:v>390.99146457323411</c:v>
                </c:pt>
                <c:pt idx="174">
                  <c:v>388.23288399683673</c:v>
                </c:pt>
                <c:pt idx="175">
                  <c:v>379.67605734124828</c:v>
                </c:pt>
                <c:pt idx="176">
                  <c:v>375.68804574077785</c:v>
                </c:pt>
                <c:pt idx="177">
                  <c:v>336.8538015522509</c:v>
                </c:pt>
                <c:pt idx="178">
                  <c:v>345.35390240922601</c:v>
                </c:pt>
                <c:pt idx="179">
                  <c:v>362.53089688772235</c:v>
                </c:pt>
                <c:pt idx="180">
                  <c:v>365.04503146067003</c:v>
                </c:pt>
                <c:pt idx="181">
                  <c:v>358.13773301883504</c:v>
                </c:pt>
                <c:pt idx="182">
                  <c:v>360.1485028843918</c:v>
                </c:pt>
                <c:pt idx="183">
                  <c:v>379.67921273870741</c:v>
                </c:pt>
                <c:pt idx="184">
                  <c:v>381.20196839182159</c:v>
                </c:pt>
                <c:pt idx="185">
                  <c:v>384.72393468249578</c:v>
                </c:pt>
                <c:pt idx="186">
                  <c:v>362.77850592662224</c:v>
                </c:pt>
                <c:pt idx="187">
                  <c:v>332.17921120939531</c:v>
                </c:pt>
                <c:pt idx="188">
                  <c:v>334.37282265635099</c:v>
                </c:pt>
                <c:pt idx="189">
                  <c:v>300.73140963901915</c:v>
                </c:pt>
                <c:pt idx="190">
                  <c:v>315.066971553077</c:v>
                </c:pt>
                <c:pt idx="191">
                  <c:v>333.22418548908473</c:v>
                </c:pt>
                <c:pt idx="192">
                  <c:v>323.27478870874899</c:v>
                </c:pt>
                <c:pt idx="193">
                  <c:v>315.71571833509142</c:v>
                </c:pt>
                <c:pt idx="194">
                  <c:v>305.60158636117092</c:v>
                </c:pt>
                <c:pt idx="195">
                  <c:v>303.20868335128915</c:v>
                </c:pt>
                <c:pt idx="196">
                  <c:v>333.92891620058629</c:v>
                </c:pt>
                <c:pt idx="197">
                  <c:v>359.20006154017392</c:v>
                </c:pt>
                <c:pt idx="198">
                  <c:v>367.91355193854912</c:v>
                </c:pt>
                <c:pt idx="199">
                  <c:v>376.99891739387158</c:v>
                </c:pt>
                <c:pt idx="200">
                  <c:v>389.30340733836078</c:v>
                </c:pt>
                <c:pt idx="201">
                  <c:v>399.45214809704527</c:v>
                </c:pt>
                <c:pt idx="202">
                  <c:v>425.3673656936416</c:v>
                </c:pt>
                <c:pt idx="203">
                  <c:v>431.8541622755755</c:v>
                </c:pt>
                <c:pt idx="204">
                  <c:v>456.57066358886954</c:v>
                </c:pt>
                <c:pt idx="205">
                  <c:v>465.43738962035917</c:v>
                </c:pt>
                <c:pt idx="206">
                  <c:v>475.22172668391386</c:v>
                </c:pt>
                <c:pt idx="207">
                  <c:v>483.59996939788311</c:v>
                </c:pt>
                <c:pt idx="208">
                  <c:v>467.06107685341112</c:v>
                </c:pt>
                <c:pt idx="209">
                  <c:v>471.10958580526199</c:v>
                </c:pt>
                <c:pt idx="210">
                  <c:v>482.92453142922483</c:v>
                </c:pt>
                <c:pt idx="211">
                  <c:v>464.85162114328767</c:v>
                </c:pt>
                <c:pt idx="212">
                  <c:v>465.81895374682409</c:v>
                </c:pt>
                <c:pt idx="213">
                  <c:v>480.84314641540368</c:v>
                </c:pt>
                <c:pt idx="214">
                  <c:v>497.5963771191897</c:v>
                </c:pt>
                <c:pt idx="215">
                  <c:v>530.73623926902883</c:v>
                </c:pt>
                <c:pt idx="216">
                  <c:v>550.23159462168417</c:v>
                </c:pt>
                <c:pt idx="217">
                  <c:v>541.49004184403077</c:v>
                </c:pt>
                <c:pt idx="218">
                  <c:v>555.21485145908287</c:v>
                </c:pt>
                <c:pt idx="219">
                  <c:v>545.33959645017353</c:v>
                </c:pt>
                <c:pt idx="220">
                  <c:v>528.43362313618286</c:v>
                </c:pt>
                <c:pt idx="221">
                  <c:v>537.57400683970229</c:v>
                </c:pt>
                <c:pt idx="222">
                  <c:v>546.74689740035001</c:v>
                </c:pt>
                <c:pt idx="223">
                  <c:v>566.2390522911453</c:v>
                </c:pt>
                <c:pt idx="224">
                  <c:v>571.89121739457937</c:v>
                </c:pt>
                <c:pt idx="225">
                  <c:v>587.4392083282961</c:v>
                </c:pt>
                <c:pt idx="226">
                  <c:v>575.09999611055923</c:v>
                </c:pt>
                <c:pt idx="227">
                  <c:v>590.90821334935083</c:v>
                </c:pt>
                <c:pt idx="228">
                  <c:v>611.88537547432452</c:v>
                </c:pt>
                <c:pt idx="229">
                  <c:v>643.40590108404581</c:v>
                </c:pt>
                <c:pt idx="230">
                  <c:v>645.97443822764944</c:v>
                </c:pt>
                <c:pt idx="231">
                  <c:v>667.9272784622226</c:v>
                </c:pt>
                <c:pt idx="232">
                  <c:v>689.51050183771008</c:v>
                </c:pt>
                <c:pt idx="233">
                  <c:v>662.9985156905683</c:v>
                </c:pt>
                <c:pt idx="234">
                  <c:v>661.76451448147714</c:v>
                </c:pt>
                <c:pt idx="235">
                  <c:v>659.49344285135601</c:v>
                </c:pt>
                <c:pt idx="236">
                  <c:v>679.35824201761466</c:v>
                </c:pt>
                <c:pt idx="237">
                  <c:v>687.14959066013989</c:v>
                </c:pt>
                <c:pt idx="238">
                  <c:v>715.5392903148495</c:v>
                </c:pt>
                <c:pt idx="239">
                  <c:v>740.8994626046009</c:v>
                </c:pt>
                <c:pt idx="240">
                  <c:v>754.82926089460602</c:v>
                </c:pt>
                <c:pt idx="241">
                  <c:v>762.18801859127188</c:v>
                </c:pt>
                <c:pt idx="242">
                  <c:v>766.41347393845649</c:v>
                </c:pt>
                <c:pt idx="243">
                  <c:v>786.34383292381153</c:v>
                </c:pt>
                <c:pt idx="244">
                  <c:v>814.16594285287033</c:v>
                </c:pt>
                <c:pt idx="245">
                  <c:v>840.2388022237518</c:v>
                </c:pt>
                <c:pt idx="246">
                  <c:v>829.12707340320844</c:v>
                </c:pt>
                <c:pt idx="247">
                  <c:v>812.27727155835942</c:v>
                </c:pt>
                <c:pt idx="248">
                  <c:v>801.93928985483308</c:v>
                </c:pt>
                <c:pt idx="249">
                  <c:v>837.00962956441674</c:v>
                </c:pt>
                <c:pt idx="250">
                  <c:v>863.87233243544824</c:v>
                </c:pt>
                <c:pt idx="251">
                  <c:v>830.29089171452972</c:v>
                </c:pt>
                <c:pt idx="252">
                  <c:v>815.91393515681307</c:v>
                </c:pt>
                <c:pt idx="253">
                  <c:v>755.61427617757317</c:v>
                </c:pt>
                <c:pt idx="254">
                  <c:v>760.55790530427953</c:v>
                </c:pt>
                <c:pt idx="255">
                  <c:v>744.27703768226775</c:v>
                </c:pt>
                <c:pt idx="256">
                  <c:v>784.68540165434922</c:v>
                </c:pt>
                <c:pt idx="257">
                  <c:v>805.27253429324105</c:v>
                </c:pt>
                <c:pt idx="258">
                  <c:v>743.16604663247017</c:v>
                </c:pt>
                <c:pt idx="259">
                  <c:v>727.65643934385707</c:v>
                </c:pt>
                <c:pt idx="260">
                  <c:v>715.01549758432316</c:v>
                </c:pt>
                <c:pt idx="261">
                  <c:v>617.82689122446789</c:v>
                </c:pt>
                <c:pt idx="262">
                  <c:v>487.61720166818463</c:v>
                </c:pt>
                <c:pt idx="263">
                  <c:v>459.7282204714121</c:v>
                </c:pt>
                <c:pt idx="264">
                  <c:v>478.6336450363047</c:v>
                </c:pt>
                <c:pt idx="265">
                  <c:v>437.87853651193075</c:v>
                </c:pt>
                <c:pt idx="266">
                  <c:v>392.30081376945674</c:v>
                </c:pt>
                <c:pt idx="267">
                  <c:v>425.72436484295827</c:v>
                </c:pt>
                <c:pt idx="268">
                  <c:v>482.55721927639235</c:v>
                </c:pt>
                <c:pt idx="269">
                  <c:v>525.27129348186168</c:v>
                </c:pt>
                <c:pt idx="270">
                  <c:v>525.16417079766404</c:v>
                </c:pt>
                <c:pt idx="271">
                  <c:v>575.16051668108628</c:v>
                </c:pt>
                <c:pt idx="272">
                  <c:v>609.75500686274836</c:v>
                </c:pt>
                <c:pt idx="273">
                  <c:v>640.64146333874817</c:v>
                </c:pt>
                <c:pt idx="274">
                  <c:v>621.85032811322731</c:v>
                </c:pt>
                <c:pt idx="275">
                  <c:v>642.91751479325069</c:v>
                </c:pt>
                <c:pt idx="276">
                  <c:v>657.29181119451061</c:v>
                </c:pt>
                <c:pt idx="277">
                  <c:v>636.38277606223016</c:v>
                </c:pt>
                <c:pt idx="278">
                  <c:v>645.21795973458882</c:v>
                </c:pt>
                <c:pt idx="279">
                  <c:v>688.68124314419049</c:v>
                </c:pt>
                <c:pt idx="280">
                  <c:v>697.33639215729113</c:v>
                </c:pt>
                <c:pt idx="281">
                  <c:v>627.27559277795183</c:v>
                </c:pt>
                <c:pt idx="282">
                  <c:v>608.49002283836512</c:v>
                </c:pt>
                <c:pt idx="283">
                  <c:v>661.76799647715256</c:v>
                </c:pt>
                <c:pt idx="284">
                  <c:v>632.88138222965426</c:v>
                </c:pt>
                <c:pt idx="285">
                  <c:v>701.68597567369432</c:v>
                </c:pt>
                <c:pt idx="286">
                  <c:v>729.32142623073287</c:v>
                </c:pt>
                <c:pt idx="287">
                  <c:v>715.99806930527393</c:v>
                </c:pt>
                <c:pt idx="288">
                  <c:v>774.34913070477023</c:v>
                </c:pt>
                <c:pt idx="289">
                  <c:v>783.73185868898167</c:v>
                </c:pt>
                <c:pt idx="290">
                  <c:v>808.05550208563557</c:v>
                </c:pt>
                <c:pt idx="291">
                  <c:v>810.51249004992508</c:v>
                </c:pt>
                <c:pt idx="292">
                  <c:v>845.10732159821407</c:v>
                </c:pt>
                <c:pt idx="293">
                  <c:v>830.55864998484867</c:v>
                </c:pt>
                <c:pt idx="294">
                  <c:v>816.93429272740025</c:v>
                </c:pt>
                <c:pt idx="295">
                  <c:v>802.64304872699302</c:v>
                </c:pt>
                <c:pt idx="296">
                  <c:v>743.68298478351471</c:v>
                </c:pt>
                <c:pt idx="297">
                  <c:v>670.44016166597839</c:v>
                </c:pt>
                <c:pt idx="298">
                  <c:v>741.92936765041702</c:v>
                </c:pt>
                <c:pt idx="299">
                  <c:v>722.43033436058897</c:v>
                </c:pt>
                <c:pt idx="300">
                  <c:v>719.87009744115085</c:v>
                </c:pt>
                <c:pt idx="301">
                  <c:v>763.0640311075241</c:v>
                </c:pt>
                <c:pt idx="302">
                  <c:v>804.23899053478135</c:v>
                </c:pt>
                <c:pt idx="303">
                  <c:v>809.35313774229689</c:v>
                </c:pt>
                <c:pt idx="304">
                  <c:v>800.60298833118156</c:v>
                </c:pt>
                <c:pt idx="305">
                  <c:v>725.19570170091288</c:v>
                </c:pt>
                <c:pt idx="306">
                  <c:v>756.29884511109469</c:v>
                </c:pt>
                <c:pt idx="307">
                  <c:v>762.74402491308933</c:v>
                </c:pt>
                <c:pt idx="308">
                  <c:v>782.9595707523082</c:v>
                </c:pt>
                <c:pt idx="309">
                  <c:v>806.25167096883581</c:v>
                </c:pt>
                <c:pt idx="310">
                  <c:v>806.47706785624871</c:v>
                </c:pt>
                <c:pt idx="311">
                  <c:v>822.65774543639839</c:v>
                </c:pt>
                <c:pt idx="312">
                  <c:v>841.59551243865781</c:v>
                </c:pt>
                <c:pt idx="313">
                  <c:v>889.87824518518312</c:v>
                </c:pt>
                <c:pt idx="314">
                  <c:v>888.04371467637611</c:v>
                </c:pt>
                <c:pt idx="315">
                  <c:v>901.64829346030251</c:v>
                </c:pt>
                <c:pt idx="316">
                  <c:v>929.32219681028039</c:v>
                </c:pt>
                <c:pt idx="317">
                  <c:v>932.49391359627134</c:v>
                </c:pt>
                <c:pt idx="318">
                  <c:v>904.66225221691377</c:v>
                </c:pt>
                <c:pt idx="319">
                  <c:v>955.39817796514183</c:v>
                </c:pt>
                <c:pt idx="320">
                  <c:v>938.37144271206262</c:v>
                </c:pt>
                <c:pt idx="321">
                  <c:v>988.28820450746537</c:v>
                </c:pt>
                <c:pt idx="322">
                  <c:v>1020.8037260243334</c:v>
                </c:pt>
                <c:pt idx="323">
                  <c:v>1033.1311786530375</c:v>
                </c:pt>
                <c:pt idx="324">
                  <c:v>1053.1276598720181</c:v>
                </c:pt>
                <c:pt idx="325">
                  <c:v>1023.9686518374596</c:v>
                </c:pt>
                <c:pt idx="326">
                  <c:v>1079.5291142171982</c:v>
                </c:pt>
                <c:pt idx="327">
                  <c:v>1080.1777966543546</c:v>
                </c:pt>
                <c:pt idx="328">
                  <c:v>1086.6996010651501</c:v>
                </c:pt>
                <c:pt idx="329">
                  <c:v>1102.1590485397319</c:v>
                </c:pt>
                <c:pt idx="330">
                  <c:v>1118.8138534067405</c:v>
                </c:pt>
                <c:pt idx="331">
                  <c:v>1086.3128235454001</c:v>
                </c:pt>
                <c:pt idx="332">
                  <c:v>1107.8141642541818</c:v>
                </c:pt>
                <c:pt idx="333">
                  <c:v>1061.4058632435763</c:v>
                </c:pt>
                <c:pt idx="334">
                  <c:v>1058.9209002914306</c:v>
                </c:pt>
                <c:pt idx="335">
                  <c:v>1077.6843983699234</c:v>
                </c:pt>
                <c:pt idx="336">
                  <c:v>1065.1055237333844</c:v>
                </c:pt>
                <c:pt idx="337">
                  <c:v>1046.5347073378355</c:v>
                </c:pt>
                <c:pt idx="338">
                  <c:v>1101.5899782475806</c:v>
                </c:pt>
                <c:pt idx="339">
                  <c:v>1082.4681437733959</c:v>
                </c:pt>
                <c:pt idx="340">
                  <c:v>1106.133127023802</c:v>
                </c:pt>
                <c:pt idx="341">
                  <c:v>1098.4780059674429</c:v>
                </c:pt>
                <c:pt idx="342">
                  <c:v>1071.6635137637656</c:v>
                </c:pt>
                <c:pt idx="343">
                  <c:v>1079.9563749028034</c:v>
                </c:pt>
                <c:pt idx="344">
                  <c:v>1024.3074243884794</c:v>
                </c:pt>
                <c:pt idx="345">
                  <c:v>979.80270596179514</c:v>
                </c:pt>
                <c:pt idx="346">
                  <c:v>1043.9551129210195</c:v>
                </c:pt>
                <c:pt idx="347">
                  <c:v>1034.241149527254</c:v>
                </c:pt>
                <c:pt idx="348">
                  <c:v>1009.215453288116</c:v>
                </c:pt>
                <c:pt idx="349">
                  <c:v>956.36785981849016</c:v>
                </c:pt>
                <c:pt idx="350">
                  <c:v>972.67980858291298</c:v>
                </c:pt>
                <c:pt idx="351">
                  <c:v>1049.1195450798525</c:v>
                </c:pt>
                <c:pt idx="352">
                  <c:v>1066.0349093296263</c:v>
                </c:pt>
                <c:pt idx="353">
                  <c:v>1059.531329119216</c:v>
                </c:pt>
                <c:pt idx="354">
                  <c:v>1052.4724685513243</c:v>
                </c:pt>
                <c:pt idx="355">
                  <c:v>1097.1022157662087</c:v>
                </c:pt>
                <c:pt idx="356">
                  <c:v>1088.2883187983568</c:v>
                </c:pt>
                <c:pt idx="357">
                  <c:v>1102.8460055603973</c:v>
                </c:pt>
                <c:pt idx="358">
                  <c:v>1072.0087774347755</c:v>
                </c:pt>
                <c:pt idx="359">
                  <c:v>1091.4768481309004</c:v>
                </c:pt>
                <c:pt idx="360">
                  <c:v>1115.9804788204615</c:v>
                </c:pt>
                <c:pt idx="361">
                  <c:v>1148.2728000964999</c:v>
                </c:pt>
                <c:pt idx="362">
                  <c:v>1166.9823703653049</c:v>
                </c:pt>
                <c:pt idx="363">
                  <c:v>1180.7421214085234</c:v>
                </c:pt>
                <c:pt idx="364">
                  <c:v>1196.4964629953047</c:v>
                </c:pt>
                <c:pt idx="365">
                  <c:v>1222.3636178151603</c:v>
                </c:pt>
                <c:pt idx="366">
                  <c:v>1226.274302509898</c:v>
                </c:pt>
                <c:pt idx="367">
                  <c:v>1257.76132306514</c:v>
                </c:pt>
                <c:pt idx="368">
                  <c:v>1254.5604802756986</c:v>
                </c:pt>
                <c:pt idx="369">
                  <c:v>1282.8697783763153</c:v>
                </c:pt>
                <c:pt idx="370">
                  <c:v>1290.8302893425835</c:v>
                </c:pt>
                <c:pt idx="371">
                  <c:v>1327.3710419647841</c:v>
                </c:pt>
                <c:pt idx="372">
                  <c:v>1348.4446352708849</c:v>
                </c:pt>
                <c:pt idx="373">
                  <c:v>1402.8834958428167</c:v>
                </c:pt>
                <c:pt idx="374">
                  <c:v>1337.1024202406159</c:v>
                </c:pt>
                <c:pt idx="375">
                  <c:v>1315.2140526417256</c:v>
                </c:pt>
                <c:pt idx="376">
                  <c:v>1329.2338483539584</c:v>
                </c:pt>
                <c:pt idx="377">
                  <c:v>1325.1094593405535</c:v>
                </c:pt>
                <c:pt idx="378">
                  <c:v>1319.6476201799017</c:v>
                </c:pt>
                <c:pt idx="379">
                  <c:v>1350.282438832882</c:v>
                </c:pt>
                <c:pt idx="380">
                  <c:v>1342.0045899879979</c:v>
                </c:pt>
                <c:pt idx="381">
                  <c:v>1335.3955230497904</c:v>
                </c:pt>
                <c:pt idx="382">
                  <c:v>1242.9337000606668</c:v>
                </c:pt>
                <c:pt idx="383">
                  <c:v>1259.4791139581619</c:v>
                </c:pt>
                <c:pt idx="384">
                  <c:v>1169.0297245331838</c:v>
                </c:pt>
                <c:pt idx="385">
                  <c:v>1267.5946395900855</c:v>
                </c:pt>
                <c:pt idx="386">
                  <c:v>1304.2416693985506</c:v>
                </c:pt>
                <c:pt idx="387">
                  <c:v>1311.6165464056162</c:v>
                </c:pt>
                <c:pt idx="388">
                  <c:v>1343.9608042621828</c:v>
                </c:pt>
                <c:pt idx="389">
                  <c:v>1272.8401382054421</c:v>
                </c:pt>
                <c:pt idx="390">
                  <c:v>1352.5919234984665</c:v>
                </c:pt>
                <c:pt idx="391">
                  <c:v>1353.6580159765097</c:v>
                </c:pt>
                <c:pt idx="392">
                  <c:v>1334.5325965792358</c:v>
                </c:pt>
                <c:pt idx="393">
                  <c:v>1370.3100882361719</c:v>
                </c:pt>
                <c:pt idx="394">
                  <c:v>1399.4365707743482</c:v>
                </c:pt>
                <c:pt idx="395">
                  <c:v>1423.9113003608793</c:v>
                </c:pt>
                <c:pt idx="396">
                  <c:v>1466.1575779361935</c:v>
                </c:pt>
                <c:pt idx="397">
                  <c:v>1434.0663821837702</c:v>
                </c:pt>
                <c:pt idx="398">
                  <c:v>1305.7649905258568</c:v>
                </c:pt>
                <c:pt idx="399">
                  <c:v>1074.8661722672298</c:v>
                </c:pt>
                <c:pt idx="400">
                  <c:v>1193.4312958871958</c:v>
                </c:pt>
                <c:pt idx="401">
                  <c:v>1254.8215510034663</c:v>
                </c:pt>
                <c:pt idx="402">
                  <c:v>1273.4701336391129</c:v>
                </c:pt>
                <c:pt idx="403">
                  <c:v>1321.6741735533874</c:v>
                </c:pt>
                <c:pt idx="404">
                  <c:v>1386.6116862633485</c:v>
                </c:pt>
                <c:pt idx="405">
                  <c:v>1361.1214868552631</c:v>
                </c:pt>
                <c:pt idx="406">
                  <c:v>1330.6018126639931</c:v>
                </c:pt>
                <c:pt idx="407">
                  <c:v>1517.8911529002669</c:v>
                </c:pt>
                <c:pt idx="408">
                  <c:v>1580.2519578947301</c:v>
                </c:pt>
                <c:pt idx="409">
                  <c:v>1572.2236766259655</c:v>
                </c:pt>
                <c:pt idx="410">
                  <c:v>1630.2193047904195</c:v>
                </c:pt>
                <c:pt idx="411">
                  <c:v>1701.229293399876</c:v>
                </c:pt>
                <c:pt idx="412">
                  <c:v>1767.4365152643625</c:v>
                </c:pt>
                <c:pt idx="413">
                  <c:v>1815.6684446320855</c:v>
                </c:pt>
                <c:pt idx="414">
                  <c:v>1805.3361486743663</c:v>
                </c:pt>
                <c:pt idx="415">
                  <c:v>1816.916246715421</c:v>
                </c:pt>
                <c:pt idx="416">
                  <c:v>1844.3130070226159</c:v>
                </c:pt>
                <c:pt idx="417">
                  <c:v>1788.7361961874972</c:v>
                </c:pt>
                <c:pt idx="418">
                  <c:v>1867.4564118312448</c:v>
                </c:pt>
                <c:pt idx="419">
                  <c:v>1800.24483306601</c:v>
                </c:pt>
                <c:pt idx="420">
                  <c:v>1907.2066902413208</c:v>
                </c:pt>
                <c:pt idx="421">
                  <c:v>1822.424101499699</c:v>
                </c:pt>
              </c:numCache>
            </c:numRef>
          </c:val>
          <c:smooth val="0"/>
          <c:extLst>
            <c:ext xmlns:c16="http://schemas.microsoft.com/office/drawing/2014/chart" uri="{C3380CC4-5D6E-409C-BE32-E72D297353CC}">
              <c16:uniqueId val="{00000002-52E7-5748-A9BE-19C29EBF9653}"/>
            </c:ext>
          </c:extLst>
        </c:ser>
        <c:ser>
          <c:idx val="3"/>
          <c:order val="3"/>
          <c:tx>
            <c:strRef>
              <c:f>'Cum Cals'!$E$2</c:f>
              <c:strCache>
                <c:ptCount val="1"/>
                <c:pt idx="0">
                  <c:v>Q4</c:v>
                </c:pt>
              </c:strCache>
            </c:strRef>
          </c:tx>
          <c:spPr>
            <a:ln w="28575" cap="rnd">
              <a:solidFill>
                <a:srgbClr val="1D985E"/>
              </a:solidFill>
              <a:round/>
            </a:ln>
            <a:effectLst/>
          </c:spPr>
          <c:marker>
            <c:symbol val="none"/>
          </c:marker>
          <c:cat>
            <c:numRef>
              <c:f>'Cum Cals'!$A$3:$A$424</c:f>
              <c:numCache>
                <c:formatCode>mmm\-yy</c:formatCode>
                <c:ptCount val="422"/>
                <c:pt idx="0">
                  <c:v>31747</c:v>
                </c:pt>
                <c:pt idx="1">
                  <c:v>31778</c:v>
                </c:pt>
                <c:pt idx="2">
                  <c:v>31809</c:v>
                </c:pt>
                <c:pt idx="3">
                  <c:v>31837</c:v>
                </c:pt>
                <c:pt idx="4">
                  <c:v>31868</c:v>
                </c:pt>
                <c:pt idx="5">
                  <c:v>31898</c:v>
                </c:pt>
                <c:pt idx="6">
                  <c:v>31929</c:v>
                </c:pt>
                <c:pt idx="7">
                  <c:v>31959</c:v>
                </c:pt>
                <c:pt idx="8">
                  <c:v>31990</c:v>
                </c:pt>
                <c:pt idx="9">
                  <c:v>32021</c:v>
                </c:pt>
                <c:pt idx="10">
                  <c:v>32051</c:v>
                </c:pt>
                <c:pt idx="11">
                  <c:v>32082</c:v>
                </c:pt>
                <c:pt idx="12">
                  <c:v>32112</c:v>
                </c:pt>
                <c:pt idx="13">
                  <c:v>32143</c:v>
                </c:pt>
                <c:pt idx="14">
                  <c:v>32174</c:v>
                </c:pt>
                <c:pt idx="15">
                  <c:v>32203</c:v>
                </c:pt>
                <c:pt idx="16">
                  <c:v>32234</c:v>
                </c:pt>
                <c:pt idx="17">
                  <c:v>32264</c:v>
                </c:pt>
                <c:pt idx="18">
                  <c:v>32295</c:v>
                </c:pt>
                <c:pt idx="19">
                  <c:v>32325</c:v>
                </c:pt>
                <c:pt idx="20">
                  <c:v>32356</c:v>
                </c:pt>
                <c:pt idx="21">
                  <c:v>32387</c:v>
                </c:pt>
                <c:pt idx="22">
                  <c:v>32417</c:v>
                </c:pt>
                <c:pt idx="23">
                  <c:v>32448</c:v>
                </c:pt>
                <c:pt idx="24">
                  <c:v>32478</c:v>
                </c:pt>
                <c:pt idx="25">
                  <c:v>32509</c:v>
                </c:pt>
                <c:pt idx="26">
                  <c:v>32540</c:v>
                </c:pt>
                <c:pt idx="27">
                  <c:v>32568</c:v>
                </c:pt>
                <c:pt idx="28">
                  <c:v>32599</c:v>
                </c:pt>
                <c:pt idx="29">
                  <c:v>32629</c:v>
                </c:pt>
                <c:pt idx="30">
                  <c:v>32660</c:v>
                </c:pt>
                <c:pt idx="31">
                  <c:v>32690</c:v>
                </c:pt>
                <c:pt idx="32">
                  <c:v>32721</c:v>
                </c:pt>
                <c:pt idx="33">
                  <c:v>32752</c:v>
                </c:pt>
                <c:pt idx="34">
                  <c:v>32782</c:v>
                </c:pt>
                <c:pt idx="35">
                  <c:v>32813</c:v>
                </c:pt>
                <c:pt idx="36">
                  <c:v>32843</c:v>
                </c:pt>
                <c:pt idx="37">
                  <c:v>32874</c:v>
                </c:pt>
                <c:pt idx="38">
                  <c:v>32905</c:v>
                </c:pt>
                <c:pt idx="39">
                  <c:v>32933</c:v>
                </c:pt>
                <c:pt idx="40">
                  <c:v>32964</c:v>
                </c:pt>
                <c:pt idx="41">
                  <c:v>32994</c:v>
                </c:pt>
                <c:pt idx="42">
                  <c:v>33025</c:v>
                </c:pt>
                <c:pt idx="43">
                  <c:v>33055</c:v>
                </c:pt>
                <c:pt idx="44">
                  <c:v>33086</c:v>
                </c:pt>
                <c:pt idx="45">
                  <c:v>33117</c:v>
                </c:pt>
                <c:pt idx="46">
                  <c:v>33147</c:v>
                </c:pt>
                <c:pt idx="47">
                  <c:v>33178</c:v>
                </c:pt>
                <c:pt idx="48">
                  <c:v>33208</c:v>
                </c:pt>
                <c:pt idx="49">
                  <c:v>33239</c:v>
                </c:pt>
                <c:pt idx="50">
                  <c:v>33270</c:v>
                </c:pt>
                <c:pt idx="51">
                  <c:v>33298</c:v>
                </c:pt>
                <c:pt idx="52">
                  <c:v>33329</c:v>
                </c:pt>
                <c:pt idx="53">
                  <c:v>33359</c:v>
                </c:pt>
                <c:pt idx="54">
                  <c:v>33390</c:v>
                </c:pt>
                <c:pt idx="55">
                  <c:v>33420</c:v>
                </c:pt>
                <c:pt idx="56">
                  <c:v>33451</c:v>
                </c:pt>
                <c:pt idx="57">
                  <c:v>33482</c:v>
                </c:pt>
                <c:pt idx="58">
                  <c:v>33512</c:v>
                </c:pt>
                <c:pt idx="59">
                  <c:v>33543</c:v>
                </c:pt>
                <c:pt idx="60">
                  <c:v>33573</c:v>
                </c:pt>
                <c:pt idx="61">
                  <c:v>33604</c:v>
                </c:pt>
                <c:pt idx="62">
                  <c:v>33635</c:v>
                </c:pt>
                <c:pt idx="63">
                  <c:v>33664</c:v>
                </c:pt>
                <c:pt idx="64">
                  <c:v>33695</c:v>
                </c:pt>
                <c:pt idx="65">
                  <c:v>33725</c:v>
                </c:pt>
                <c:pt idx="66">
                  <c:v>33756</c:v>
                </c:pt>
                <c:pt idx="67">
                  <c:v>33786</c:v>
                </c:pt>
                <c:pt idx="68">
                  <c:v>33817</c:v>
                </c:pt>
                <c:pt idx="69">
                  <c:v>33848</c:v>
                </c:pt>
                <c:pt idx="70">
                  <c:v>33878</c:v>
                </c:pt>
                <c:pt idx="71">
                  <c:v>33909</c:v>
                </c:pt>
                <c:pt idx="72">
                  <c:v>33939</c:v>
                </c:pt>
                <c:pt idx="73">
                  <c:v>33970</c:v>
                </c:pt>
                <c:pt idx="74">
                  <c:v>34001</c:v>
                </c:pt>
                <c:pt idx="75">
                  <c:v>34029</c:v>
                </c:pt>
                <c:pt idx="76">
                  <c:v>34060</c:v>
                </c:pt>
                <c:pt idx="77">
                  <c:v>34090</c:v>
                </c:pt>
                <c:pt idx="78">
                  <c:v>34121</c:v>
                </c:pt>
                <c:pt idx="79">
                  <c:v>34151</c:v>
                </c:pt>
                <c:pt idx="80">
                  <c:v>34182</c:v>
                </c:pt>
                <c:pt idx="81">
                  <c:v>34213</c:v>
                </c:pt>
                <c:pt idx="82">
                  <c:v>34243</c:v>
                </c:pt>
                <c:pt idx="83">
                  <c:v>34274</c:v>
                </c:pt>
                <c:pt idx="84">
                  <c:v>34304</c:v>
                </c:pt>
                <c:pt idx="85">
                  <c:v>34335</c:v>
                </c:pt>
                <c:pt idx="86">
                  <c:v>34366</c:v>
                </c:pt>
                <c:pt idx="87">
                  <c:v>34394</c:v>
                </c:pt>
                <c:pt idx="88">
                  <c:v>34425</c:v>
                </c:pt>
                <c:pt idx="89">
                  <c:v>34455</c:v>
                </c:pt>
                <c:pt idx="90">
                  <c:v>34486</c:v>
                </c:pt>
                <c:pt idx="91">
                  <c:v>34516</c:v>
                </c:pt>
                <c:pt idx="92">
                  <c:v>34547</c:v>
                </c:pt>
                <c:pt idx="93">
                  <c:v>34578</c:v>
                </c:pt>
                <c:pt idx="94">
                  <c:v>34608</c:v>
                </c:pt>
                <c:pt idx="95">
                  <c:v>34639</c:v>
                </c:pt>
                <c:pt idx="96">
                  <c:v>34669</c:v>
                </c:pt>
                <c:pt idx="97">
                  <c:v>34700</c:v>
                </c:pt>
                <c:pt idx="98">
                  <c:v>34731</c:v>
                </c:pt>
                <c:pt idx="99">
                  <c:v>34759</c:v>
                </c:pt>
                <c:pt idx="100">
                  <c:v>34790</c:v>
                </c:pt>
                <c:pt idx="101">
                  <c:v>34820</c:v>
                </c:pt>
                <c:pt idx="102">
                  <c:v>34851</c:v>
                </c:pt>
                <c:pt idx="103">
                  <c:v>34881</c:v>
                </c:pt>
                <c:pt idx="104">
                  <c:v>34912</c:v>
                </c:pt>
                <c:pt idx="105">
                  <c:v>34943</c:v>
                </c:pt>
                <c:pt idx="106">
                  <c:v>34973</c:v>
                </c:pt>
                <c:pt idx="107">
                  <c:v>35004</c:v>
                </c:pt>
                <c:pt idx="108">
                  <c:v>35034</c:v>
                </c:pt>
                <c:pt idx="109">
                  <c:v>35065</c:v>
                </c:pt>
                <c:pt idx="110">
                  <c:v>35096</c:v>
                </c:pt>
                <c:pt idx="111">
                  <c:v>35125</c:v>
                </c:pt>
                <c:pt idx="112">
                  <c:v>35156</c:v>
                </c:pt>
                <c:pt idx="113">
                  <c:v>35186</c:v>
                </c:pt>
                <c:pt idx="114">
                  <c:v>35217</c:v>
                </c:pt>
                <c:pt idx="115">
                  <c:v>35247</c:v>
                </c:pt>
                <c:pt idx="116">
                  <c:v>35278</c:v>
                </c:pt>
                <c:pt idx="117">
                  <c:v>35309</c:v>
                </c:pt>
                <c:pt idx="118">
                  <c:v>35339</c:v>
                </c:pt>
                <c:pt idx="119">
                  <c:v>35370</c:v>
                </c:pt>
                <c:pt idx="120">
                  <c:v>35400</c:v>
                </c:pt>
                <c:pt idx="121">
                  <c:v>35431</c:v>
                </c:pt>
                <c:pt idx="122">
                  <c:v>35462</c:v>
                </c:pt>
                <c:pt idx="123">
                  <c:v>35490</c:v>
                </c:pt>
                <c:pt idx="124">
                  <c:v>35521</c:v>
                </c:pt>
                <c:pt idx="125">
                  <c:v>35551</c:v>
                </c:pt>
                <c:pt idx="126">
                  <c:v>35582</c:v>
                </c:pt>
                <c:pt idx="127">
                  <c:v>35612</c:v>
                </c:pt>
                <c:pt idx="128">
                  <c:v>35643</c:v>
                </c:pt>
                <c:pt idx="129">
                  <c:v>35674</c:v>
                </c:pt>
                <c:pt idx="130">
                  <c:v>35704</c:v>
                </c:pt>
                <c:pt idx="131">
                  <c:v>35735</c:v>
                </c:pt>
                <c:pt idx="132">
                  <c:v>35765</c:v>
                </c:pt>
                <c:pt idx="133">
                  <c:v>35796</c:v>
                </c:pt>
                <c:pt idx="134">
                  <c:v>35827</c:v>
                </c:pt>
                <c:pt idx="135">
                  <c:v>35855</c:v>
                </c:pt>
                <c:pt idx="136">
                  <c:v>35886</c:v>
                </c:pt>
                <c:pt idx="137">
                  <c:v>35916</c:v>
                </c:pt>
                <c:pt idx="138">
                  <c:v>35947</c:v>
                </c:pt>
                <c:pt idx="139">
                  <c:v>35977</c:v>
                </c:pt>
                <c:pt idx="140">
                  <c:v>36008</c:v>
                </c:pt>
                <c:pt idx="141">
                  <c:v>36039</c:v>
                </c:pt>
                <c:pt idx="142">
                  <c:v>36069</c:v>
                </c:pt>
                <c:pt idx="143">
                  <c:v>36100</c:v>
                </c:pt>
                <c:pt idx="144">
                  <c:v>36130</c:v>
                </c:pt>
                <c:pt idx="145">
                  <c:v>36161</c:v>
                </c:pt>
                <c:pt idx="146">
                  <c:v>36192</c:v>
                </c:pt>
                <c:pt idx="147">
                  <c:v>36220</c:v>
                </c:pt>
                <c:pt idx="148">
                  <c:v>36251</c:v>
                </c:pt>
                <c:pt idx="149">
                  <c:v>36281</c:v>
                </c:pt>
                <c:pt idx="150">
                  <c:v>36312</c:v>
                </c:pt>
                <c:pt idx="151">
                  <c:v>36342</c:v>
                </c:pt>
                <c:pt idx="152">
                  <c:v>36373</c:v>
                </c:pt>
                <c:pt idx="153">
                  <c:v>36404</c:v>
                </c:pt>
                <c:pt idx="154">
                  <c:v>36434</c:v>
                </c:pt>
                <c:pt idx="155">
                  <c:v>36465</c:v>
                </c:pt>
                <c:pt idx="156">
                  <c:v>36495</c:v>
                </c:pt>
                <c:pt idx="157">
                  <c:v>36526</c:v>
                </c:pt>
                <c:pt idx="158">
                  <c:v>36557</c:v>
                </c:pt>
                <c:pt idx="159">
                  <c:v>36586</c:v>
                </c:pt>
                <c:pt idx="160">
                  <c:v>36617</c:v>
                </c:pt>
                <c:pt idx="161">
                  <c:v>36647</c:v>
                </c:pt>
                <c:pt idx="162">
                  <c:v>36678</c:v>
                </c:pt>
                <c:pt idx="163">
                  <c:v>36708</c:v>
                </c:pt>
                <c:pt idx="164">
                  <c:v>36739</c:v>
                </c:pt>
                <c:pt idx="165">
                  <c:v>36770</c:v>
                </c:pt>
                <c:pt idx="166">
                  <c:v>36800</c:v>
                </c:pt>
                <c:pt idx="167">
                  <c:v>36831</c:v>
                </c:pt>
                <c:pt idx="168">
                  <c:v>36861</c:v>
                </c:pt>
                <c:pt idx="169">
                  <c:v>36892</c:v>
                </c:pt>
                <c:pt idx="170">
                  <c:v>36923</c:v>
                </c:pt>
                <c:pt idx="171">
                  <c:v>36951</c:v>
                </c:pt>
                <c:pt idx="172">
                  <c:v>36982</c:v>
                </c:pt>
                <c:pt idx="173">
                  <c:v>37012</c:v>
                </c:pt>
                <c:pt idx="174">
                  <c:v>37043</c:v>
                </c:pt>
                <c:pt idx="175">
                  <c:v>37073</c:v>
                </c:pt>
                <c:pt idx="176">
                  <c:v>37104</c:v>
                </c:pt>
                <c:pt idx="177">
                  <c:v>37135</c:v>
                </c:pt>
                <c:pt idx="178">
                  <c:v>37165</c:v>
                </c:pt>
                <c:pt idx="179">
                  <c:v>37196</c:v>
                </c:pt>
                <c:pt idx="180">
                  <c:v>37226</c:v>
                </c:pt>
                <c:pt idx="181">
                  <c:v>37257</c:v>
                </c:pt>
                <c:pt idx="182">
                  <c:v>37288</c:v>
                </c:pt>
                <c:pt idx="183">
                  <c:v>37316</c:v>
                </c:pt>
                <c:pt idx="184">
                  <c:v>37347</c:v>
                </c:pt>
                <c:pt idx="185">
                  <c:v>37377</c:v>
                </c:pt>
                <c:pt idx="186">
                  <c:v>37408</c:v>
                </c:pt>
                <c:pt idx="187">
                  <c:v>37438</c:v>
                </c:pt>
                <c:pt idx="188">
                  <c:v>37469</c:v>
                </c:pt>
                <c:pt idx="189">
                  <c:v>37500</c:v>
                </c:pt>
                <c:pt idx="190">
                  <c:v>37530</c:v>
                </c:pt>
                <c:pt idx="191">
                  <c:v>37561</c:v>
                </c:pt>
                <c:pt idx="192">
                  <c:v>37591</c:v>
                </c:pt>
                <c:pt idx="193">
                  <c:v>37622</c:v>
                </c:pt>
                <c:pt idx="194">
                  <c:v>37653</c:v>
                </c:pt>
                <c:pt idx="195">
                  <c:v>37681</c:v>
                </c:pt>
                <c:pt idx="196">
                  <c:v>37712</c:v>
                </c:pt>
                <c:pt idx="197">
                  <c:v>37742</c:v>
                </c:pt>
                <c:pt idx="198">
                  <c:v>37773</c:v>
                </c:pt>
                <c:pt idx="199">
                  <c:v>37803</c:v>
                </c:pt>
                <c:pt idx="200">
                  <c:v>37834</c:v>
                </c:pt>
                <c:pt idx="201">
                  <c:v>37865</c:v>
                </c:pt>
                <c:pt idx="202">
                  <c:v>37895</c:v>
                </c:pt>
                <c:pt idx="203">
                  <c:v>37926</c:v>
                </c:pt>
                <c:pt idx="204">
                  <c:v>37956</c:v>
                </c:pt>
                <c:pt idx="205">
                  <c:v>37987</c:v>
                </c:pt>
                <c:pt idx="206">
                  <c:v>38018</c:v>
                </c:pt>
                <c:pt idx="207">
                  <c:v>38047</c:v>
                </c:pt>
                <c:pt idx="208">
                  <c:v>38078</c:v>
                </c:pt>
                <c:pt idx="209">
                  <c:v>38108</c:v>
                </c:pt>
                <c:pt idx="210">
                  <c:v>38139</c:v>
                </c:pt>
                <c:pt idx="211">
                  <c:v>38169</c:v>
                </c:pt>
                <c:pt idx="212">
                  <c:v>38200</c:v>
                </c:pt>
                <c:pt idx="213">
                  <c:v>38231</c:v>
                </c:pt>
                <c:pt idx="214">
                  <c:v>38261</c:v>
                </c:pt>
                <c:pt idx="215">
                  <c:v>38292</c:v>
                </c:pt>
                <c:pt idx="216">
                  <c:v>38322</c:v>
                </c:pt>
                <c:pt idx="217">
                  <c:v>38353</c:v>
                </c:pt>
                <c:pt idx="218">
                  <c:v>38384</c:v>
                </c:pt>
                <c:pt idx="219">
                  <c:v>38412</c:v>
                </c:pt>
                <c:pt idx="220">
                  <c:v>38443</c:v>
                </c:pt>
                <c:pt idx="221">
                  <c:v>38473</c:v>
                </c:pt>
                <c:pt idx="222">
                  <c:v>38504</c:v>
                </c:pt>
                <c:pt idx="223">
                  <c:v>38534</c:v>
                </c:pt>
                <c:pt idx="224">
                  <c:v>38565</c:v>
                </c:pt>
                <c:pt idx="225">
                  <c:v>38596</c:v>
                </c:pt>
                <c:pt idx="226">
                  <c:v>38626</c:v>
                </c:pt>
                <c:pt idx="227">
                  <c:v>38657</c:v>
                </c:pt>
                <c:pt idx="228">
                  <c:v>38687</c:v>
                </c:pt>
                <c:pt idx="229">
                  <c:v>38718</c:v>
                </c:pt>
                <c:pt idx="230">
                  <c:v>38749</c:v>
                </c:pt>
                <c:pt idx="231">
                  <c:v>38777</c:v>
                </c:pt>
                <c:pt idx="232">
                  <c:v>38808</c:v>
                </c:pt>
                <c:pt idx="233">
                  <c:v>38838</c:v>
                </c:pt>
                <c:pt idx="234">
                  <c:v>38869</c:v>
                </c:pt>
                <c:pt idx="235">
                  <c:v>38899</c:v>
                </c:pt>
                <c:pt idx="236">
                  <c:v>38930</c:v>
                </c:pt>
                <c:pt idx="237">
                  <c:v>38961</c:v>
                </c:pt>
                <c:pt idx="238">
                  <c:v>38991</c:v>
                </c:pt>
                <c:pt idx="239">
                  <c:v>39022</c:v>
                </c:pt>
                <c:pt idx="240">
                  <c:v>39052</c:v>
                </c:pt>
                <c:pt idx="241">
                  <c:v>39083</c:v>
                </c:pt>
                <c:pt idx="242">
                  <c:v>39114</c:v>
                </c:pt>
                <c:pt idx="243">
                  <c:v>39142</c:v>
                </c:pt>
                <c:pt idx="244">
                  <c:v>39173</c:v>
                </c:pt>
                <c:pt idx="245">
                  <c:v>39203</c:v>
                </c:pt>
                <c:pt idx="246">
                  <c:v>39234</c:v>
                </c:pt>
                <c:pt idx="247">
                  <c:v>39264</c:v>
                </c:pt>
                <c:pt idx="248">
                  <c:v>39295</c:v>
                </c:pt>
                <c:pt idx="249">
                  <c:v>39326</c:v>
                </c:pt>
                <c:pt idx="250">
                  <c:v>39356</c:v>
                </c:pt>
                <c:pt idx="251">
                  <c:v>39387</c:v>
                </c:pt>
                <c:pt idx="252">
                  <c:v>39417</c:v>
                </c:pt>
                <c:pt idx="253">
                  <c:v>39448</c:v>
                </c:pt>
                <c:pt idx="254">
                  <c:v>39479</c:v>
                </c:pt>
                <c:pt idx="255">
                  <c:v>39508</c:v>
                </c:pt>
                <c:pt idx="256">
                  <c:v>39539</c:v>
                </c:pt>
                <c:pt idx="257">
                  <c:v>39569</c:v>
                </c:pt>
                <c:pt idx="258">
                  <c:v>39600</c:v>
                </c:pt>
                <c:pt idx="259">
                  <c:v>39630</c:v>
                </c:pt>
                <c:pt idx="260">
                  <c:v>39661</c:v>
                </c:pt>
                <c:pt idx="261">
                  <c:v>39692</c:v>
                </c:pt>
                <c:pt idx="262">
                  <c:v>39722</c:v>
                </c:pt>
                <c:pt idx="263">
                  <c:v>39753</c:v>
                </c:pt>
                <c:pt idx="264">
                  <c:v>39783</c:v>
                </c:pt>
                <c:pt idx="265">
                  <c:v>39814</c:v>
                </c:pt>
                <c:pt idx="266">
                  <c:v>39845</c:v>
                </c:pt>
                <c:pt idx="267">
                  <c:v>39873</c:v>
                </c:pt>
                <c:pt idx="268">
                  <c:v>39904</c:v>
                </c:pt>
                <c:pt idx="269">
                  <c:v>39934</c:v>
                </c:pt>
                <c:pt idx="270">
                  <c:v>39965</c:v>
                </c:pt>
                <c:pt idx="271">
                  <c:v>39995</c:v>
                </c:pt>
                <c:pt idx="272">
                  <c:v>40026</c:v>
                </c:pt>
                <c:pt idx="273">
                  <c:v>40057</c:v>
                </c:pt>
                <c:pt idx="274">
                  <c:v>40087</c:v>
                </c:pt>
                <c:pt idx="275">
                  <c:v>40118</c:v>
                </c:pt>
                <c:pt idx="276">
                  <c:v>40148</c:v>
                </c:pt>
                <c:pt idx="277">
                  <c:v>40179</c:v>
                </c:pt>
                <c:pt idx="278">
                  <c:v>40210</c:v>
                </c:pt>
                <c:pt idx="279">
                  <c:v>40238</c:v>
                </c:pt>
                <c:pt idx="280">
                  <c:v>40269</c:v>
                </c:pt>
                <c:pt idx="281">
                  <c:v>40299</c:v>
                </c:pt>
                <c:pt idx="282">
                  <c:v>40330</c:v>
                </c:pt>
                <c:pt idx="283">
                  <c:v>40360</c:v>
                </c:pt>
                <c:pt idx="284">
                  <c:v>40391</c:v>
                </c:pt>
                <c:pt idx="285">
                  <c:v>40422</c:v>
                </c:pt>
                <c:pt idx="286">
                  <c:v>40452</c:v>
                </c:pt>
                <c:pt idx="287">
                  <c:v>40483</c:v>
                </c:pt>
                <c:pt idx="288">
                  <c:v>40513</c:v>
                </c:pt>
                <c:pt idx="289">
                  <c:v>40544</c:v>
                </c:pt>
                <c:pt idx="290">
                  <c:v>40575</c:v>
                </c:pt>
                <c:pt idx="291">
                  <c:v>40603</c:v>
                </c:pt>
                <c:pt idx="292">
                  <c:v>40634</c:v>
                </c:pt>
                <c:pt idx="293">
                  <c:v>40664</c:v>
                </c:pt>
                <c:pt idx="294">
                  <c:v>40695</c:v>
                </c:pt>
                <c:pt idx="295">
                  <c:v>40725</c:v>
                </c:pt>
                <c:pt idx="296">
                  <c:v>40756</c:v>
                </c:pt>
                <c:pt idx="297">
                  <c:v>40787</c:v>
                </c:pt>
                <c:pt idx="298">
                  <c:v>40817</c:v>
                </c:pt>
                <c:pt idx="299">
                  <c:v>40848</c:v>
                </c:pt>
                <c:pt idx="300">
                  <c:v>40878</c:v>
                </c:pt>
                <c:pt idx="301">
                  <c:v>40909</c:v>
                </c:pt>
                <c:pt idx="302">
                  <c:v>40940</c:v>
                </c:pt>
                <c:pt idx="303">
                  <c:v>40969</c:v>
                </c:pt>
                <c:pt idx="304">
                  <c:v>41000</c:v>
                </c:pt>
                <c:pt idx="305">
                  <c:v>41030</c:v>
                </c:pt>
                <c:pt idx="306">
                  <c:v>41061</c:v>
                </c:pt>
                <c:pt idx="307">
                  <c:v>41091</c:v>
                </c:pt>
                <c:pt idx="308">
                  <c:v>41122</c:v>
                </c:pt>
                <c:pt idx="309">
                  <c:v>41153</c:v>
                </c:pt>
                <c:pt idx="310">
                  <c:v>41183</c:v>
                </c:pt>
                <c:pt idx="311">
                  <c:v>41214</c:v>
                </c:pt>
                <c:pt idx="312">
                  <c:v>41244</c:v>
                </c:pt>
                <c:pt idx="313">
                  <c:v>41275</c:v>
                </c:pt>
                <c:pt idx="314">
                  <c:v>41306</c:v>
                </c:pt>
                <c:pt idx="315">
                  <c:v>41334</c:v>
                </c:pt>
                <c:pt idx="316">
                  <c:v>41365</c:v>
                </c:pt>
                <c:pt idx="317">
                  <c:v>41395</c:v>
                </c:pt>
                <c:pt idx="318">
                  <c:v>41426</c:v>
                </c:pt>
                <c:pt idx="319">
                  <c:v>41456</c:v>
                </c:pt>
                <c:pt idx="320">
                  <c:v>41487</c:v>
                </c:pt>
                <c:pt idx="321">
                  <c:v>41518</c:v>
                </c:pt>
                <c:pt idx="322">
                  <c:v>41548</c:v>
                </c:pt>
                <c:pt idx="323">
                  <c:v>41579</c:v>
                </c:pt>
                <c:pt idx="324">
                  <c:v>41609</c:v>
                </c:pt>
                <c:pt idx="325">
                  <c:v>41640</c:v>
                </c:pt>
                <c:pt idx="326">
                  <c:v>41671</c:v>
                </c:pt>
                <c:pt idx="327">
                  <c:v>41699</c:v>
                </c:pt>
                <c:pt idx="328">
                  <c:v>41730</c:v>
                </c:pt>
                <c:pt idx="329">
                  <c:v>41760</c:v>
                </c:pt>
                <c:pt idx="330">
                  <c:v>41791</c:v>
                </c:pt>
                <c:pt idx="331">
                  <c:v>41821</c:v>
                </c:pt>
                <c:pt idx="332">
                  <c:v>41852</c:v>
                </c:pt>
                <c:pt idx="333">
                  <c:v>41883</c:v>
                </c:pt>
                <c:pt idx="334">
                  <c:v>41913</c:v>
                </c:pt>
                <c:pt idx="335">
                  <c:v>41944</c:v>
                </c:pt>
                <c:pt idx="336">
                  <c:v>41974</c:v>
                </c:pt>
                <c:pt idx="337">
                  <c:v>42005</c:v>
                </c:pt>
                <c:pt idx="338">
                  <c:v>42036</c:v>
                </c:pt>
                <c:pt idx="339">
                  <c:v>42064</c:v>
                </c:pt>
                <c:pt idx="340">
                  <c:v>42095</c:v>
                </c:pt>
                <c:pt idx="341">
                  <c:v>42125</c:v>
                </c:pt>
                <c:pt idx="342">
                  <c:v>42156</c:v>
                </c:pt>
                <c:pt idx="343">
                  <c:v>42186</c:v>
                </c:pt>
                <c:pt idx="344">
                  <c:v>42217</c:v>
                </c:pt>
                <c:pt idx="345">
                  <c:v>42248</c:v>
                </c:pt>
                <c:pt idx="346">
                  <c:v>42278</c:v>
                </c:pt>
                <c:pt idx="347">
                  <c:v>42309</c:v>
                </c:pt>
                <c:pt idx="348">
                  <c:v>42339</c:v>
                </c:pt>
                <c:pt idx="349">
                  <c:v>42370</c:v>
                </c:pt>
                <c:pt idx="350">
                  <c:v>42401</c:v>
                </c:pt>
                <c:pt idx="351">
                  <c:v>42430</c:v>
                </c:pt>
                <c:pt idx="352">
                  <c:v>42461</c:v>
                </c:pt>
                <c:pt idx="353">
                  <c:v>42491</c:v>
                </c:pt>
                <c:pt idx="354">
                  <c:v>42522</c:v>
                </c:pt>
                <c:pt idx="355">
                  <c:v>42552</c:v>
                </c:pt>
                <c:pt idx="356">
                  <c:v>42583</c:v>
                </c:pt>
                <c:pt idx="357">
                  <c:v>42614</c:v>
                </c:pt>
                <c:pt idx="358">
                  <c:v>42644</c:v>
                </c:pt>
                <c:pt idx="359">
                  <c:v>42675</c:v>
                </c:pt>
                <c:pt idx="360">
                  <c:v>42705</c:v>
                </c:pt>
                <c:pt idx="361">
                  <c:v>42736</c:v>
                </c:pt>
                <c:pt idx="362">
                  <c:v>42767</c:v>
                </c:pt>
                <c:pt idx="363">
                  <c:v>42795</c:v>
                </c:pt>
                <c:pt idx="364">
                  <c:v>42826</c:v>
                </c:pt>
                <c:pt idx="365">
                  <c:v>42856</c:v>
                </c:pt>
                <c:pt idx="366">
                  <c:v>42887</c:v>
                </c:pt>
                <c:pt idx="367">
                  <c:v>42917</c:v>
                </c:pt>
                <c:pt idx="368">
                  <c:v>42948</c:v>
                </c:pt>
                <c:pt idx="369">
                  <c:v>42979</c:v>
                </c:pt>
                <c:pt idx="370">
                  <c:v>43009</c:v>
                </c:pt>
                <c:pt idx="371">
                  <c:v>43040</c:v>
                </c:pt>
                <c:pt idx="372">
                  <c:v>43070</c:v>
                </c:pt>
                <c:pt idx="373">
                  <c:v>43101</c:v>
                </c:pt>
                <c:pt idx="374">
                  <c:v>43132</c:v>
                </c:pt>
                <c:pt idx="375">
                  <c:v>43160</c:v>
                </c:pt>
                <c:pt idx="376">
                  <c:v>43191</c:v>
                </c:pt>
                <c:pt idx="377">
                  <c:v>43221</c:v>
                </c:pt>
                <c:pt idx="378">
                  <c:v>43252</c:v>
                </c:pt>
                <c:pt idx="379">
                  <c:v>43282</c:v>
                </c:pt>
                <c:pt idx="380">
                  <c:v>43313</c:v>
                </c:pt>
                <c:pt idx="381">
                  <c:v>43344</c:v>
                </c:pt>
                <c:pt idx="382">
                  <c:v>43374</c:v>
                </c:pt>
                <c:pt idx="383">
                  <c:v>43405</c:v>
                </c:pt>
                <c:pt idx="384">
                  <c:v>43435</c:v>
                </c:pt>
                <c:pt idx="385">
                  <c:v>43466</c:v>
                </c:pt>
                <c:pt idx="386">
                  <c:v>43497</c:v>
                </c:pt>
                <c:pt idx="387">
                  <c:v>43525</c:v>
                </c:pt>
                <c:pt idx="388">
                  <c:v>43556</c:v>
                </c:pt>
                <c:pt idx="389">
                  <c:v>43586</c:v>
                </c:pt>
                <c:pt idx="390">
                  <c:v>43617</c:v>
                </c:pt>
                <c:pt idx="391">
                  <c:v>43647</c:v>
                </c:pt>
                <c:pt idx="392">
                  <c:v>43678</c:v>
                </c:pt>
                <c:pt idx="393">
                  <c:v>43709</c:v>
                </c:pt>
                <c:pt idx="394">
                  <c:v>43739</c:v>
                </c:pt>
                <c:pt idx="395">
                  <c:v>43770</c:v>
                </c:pt>
                <c:pt idx="396">
                  <c:v>43800</c:v>
                </c:pt>
                <c:pt idx="397">
                  <c:v>43831</c:v>
                </c:pt>
                <c:pt idx="398">
                  <c:v>43862</c:v>
                </c:pt>
                <c:pt idx="399">
                  <c:v>43891</c:v>
                </c:pt>
                <c:pt idx="400">
                  <c:v>43922</c:v>
                </c:pt>
                <c:pt idx="401">
                  <c:v>43952</c:v>
                </c:pt>
                <c:pt idx="402">
                  <c:v>43983</c:v>
                </c:pt>
                <c:pt idx="403">
                  <c:v>44013</c:v>
                </c:pt>
                <c:pt idx="404">
                  <c:v>44044</c:v>
                </c:pt>
                <c:pt idx="405">
                  <c:v>44075</c:v>
                </c:pt>
                <c:pt idx="406">
                  <c:v>44105</c:v>
                </c:pt>
                <c:pt idx="407">
                  <c:v>44136</c:v>
                </c:pt>
                <c:pt idx="408">
                  <c:v>44166</c:v>
                </c:pt>
                <c:pt idx="409">
                  <c:v>44197</c:v>
                </c:pt>
                <c:pt idx="410">
                  <c:v>44228</c:v>
                </c:pt>
                <c:pt idx="411">
                  <c:v>44256</c:v>
                </c:pt>
                <c:pt idx="412">
                  <c:v>44287</c:v>
                </c:pt>
                <c:pt idx="413">
                  <c:v>44317</c:v>
                </c:pt>
                <c:pt idx="414">
                  <c:v>44348</c:v>
                </c:pt>
                <c:pt idx="415">
                  <c:v>44378</c:v>
                </c:pt>
                <c:pt idx="416">
                  <c:v>44409</c:v>
                </c:pt>
                <c:pt idx="417">
                  <c:v>44440</c:v>
                </c:pt>
                <c:pt idx="418">
                  <c:v>44470</c:v>
                </c:pt>
                <c:pt idx="419">
                  <c:v>44501</c:v>
                </c:pt>
                <c:pt idx="420">
                  <c:v>44531</c:v>
                </c:pt>
                <c:pt idx="421">
                  <c:v>44562</c:v>
                </c:pt>
              </c:numCache>
            </c:numRef>
          </c:cat>
          <c:val>
            <c:numRef>
              <c:f>'Cum Cals'!$E$3:$E$424</c:f>
              <c:numCache>
                <c:formatCode>_(* #,##0.00_);_(* \(#,##0.00\);_(* "-"??_);_(@_)</c:formatCode>
                <c:ptCount val="422"/>
                <c:pt idx="0">
                  <c:v>100</c:v>
                </c:pt>
                <c:pt idx="1">
                  <c:v>111.02105928507426</c:v>
                </c:pt>
                <c:pt idx="2">
                  <c:v>116.52318269956895</c:v>
                </c:pt>
                <c:pt idx="3">
                  <c:v>122.58202844000547</c:v>
                </c:pt>
                <c:pt idx="4">
                  <c:v>127.46633293729312</c:v>
                </c:pt>
                <c:pt idx="5">
                  <c:v>131.65295446038456</c:v>
                </c:pt>
                <c:pt idx="6">
                  <c:v>133.87547460329847</c:v>
                </c:pt>
                <c:pt idx="7">
                  <c:v>137.42062602488997</c:v>
                </c:pt>
                <c:pt idx="8">
                  <c:v>147.13060115845153</c:v>
                </c:pt>
                <c:pt idx="9">
                  <c:v>145.17636534579796</c:v>
                </c:pt>
                <c:pt idx="10">
                  <c:v>118.38321724818255</c:v>
                </c:pt>
                <c:pt idx="11">
                  <c:v>117.55097272891017</c:v>
                </c:pt>
                <c:pt idx="12">
                  <c:v>127.59619678671976</c:v>
                </c:pt>
                <c:pt idx="13">
                  <c:v>129.64154627413248</c:v>
                </c:pt>
                <c:pt idx="14">
                  <c:v>137.82731452486524</c:v>
                </c:pt>
                <c:pt idx="15">
                  <c:v>142.73043329108884</c:v>
                </c:pt>
                <c:pt idx="16">
                  <c:v>145.62565313729451</c:v>
                </c:pt>
                <c:pt idx="17">
                  <c:v>146.2632387733255</c:v>
                </c:pt>
                <c:pt idx="18">
                  <c:v>144.88291216185473</c:v>
                </c:pt>
                <c:pt idx="19">
                  <c:v>141.6780453270309</c:v>
                </c:pt>
                <c:pt idx="20">
                  <c:v>135.0848367351837</c:v>
                </c:pt>
                <c:pt idx="21">
                  <c:v>139.46756419974702</c:v>
                </c:pt>
                <c:pt idx="22">
                  <c:v>146.6703513051084</c:v>
                </c:pt>
                <c:pt idx="23">
                  <c:v>154.25960826375959</c:v>
                </c:pt>
                <c:pt idx="24">
                  <c:v>155.80313563318202</c:v>
                </c:pt>
                <c:pt idx="25">
                  <c:v>161.75072556053715</c:v>
                </c:pt>
                <c:pt idx="26">
                  <c:v>164.90839365354702</c:v>
                </c:pt>
                <c:pt idx="27">
                  <c:v>166.17891693147493</c:v>
                </c:pt>
                <c:pt idx="28">
                  <c:v>171.24482976086043</c:v>
                </c:pt>
                <c:pt idx="29">
                  <c:v>165.60823921468497</c:v>
                </c:pt>
                <c:pt idx="30">
                  <c:v>162.8482042446623</c:v>
                </c:pt>
                <c:pt idx="31">
                  <c:v>180.68346274693542</c:v>
                </c:pt>
                <c:pt idx="32">
                  <c:v>175.81897199572742</c:v>
                </c:pt>
                <c:pt idx="33">
                  <c:v>188.60884867463582</c:v>
                </c:pt>
                <c:pt idx="34">
                  <c:v>183.82957375029923</c:v>
                </c:pt>
                <c:pt idx="35">
                  <c:v>191.27269250071222</c:v>
                </c:pt>
                <c:pt idx="36">
                  <c:v>197.67746613080041</c:v>
                </c:pt>
                <c:pt idx="37">
                  <c:v>188.86324228332711</c:v>
                </c:pt>
                <c:pt idx="38">
                  <c:v>176.95949173208606</c:v>
                </c:pt>
                <c:pt idx="39">
                  <c:v>155.09677553497693</c:v>
                </c:pt>
                <c:pt idx="40">
                  <c:v>151.41766878527358</c:v>
                </c:pt>
                <c:pt idx="41">
                  <c:v>172.24366625782775</c:v>
                </c:pt>
                <c:pt idx="42">
                  <c:v>170.02551001252823</c:v>
                </c:pt>
                <c:pt idx="43">
                  <c:v>172.56463340388763</c:v>
                </c:pt>
                <c:pt idx="44">
                  <c:v>152.30164573328497</c:v>
                </c:pt>
                <c:pt idx="45">
                  <c:v>131.08821702813714</c:v>
                </c:pt>
                <c:pt idx="46">
                  <c:v>156.98674689085431</c:v>
                </c:pt>
                <c:pt idx="47">
                  <c:v>142.52257379874175</c:v>
                </c:pt>
                <c:pt idx="48">
                  <c:v>143.80641781937129</c:v>
                </c:pt>
                <c:pt idx="49">
                  <c:v>144.66965517083105</c:v>
                </c:pt>
                <c:pt idx="50">
                  <c:v>163.02015447940397</c:v>
                </c:pt>
                <c:pt idx="51">
                  <c:v>158.19563295063043</c:v>
                </c:pt>
                <c:pt idx="52">
                  <c:v>160.48253351708271</c:v>
                </c:pt>
                <c:pt idx="53">
                  <c:v>160.69330021052346</c:v>
                </c:pt>
                <c:pt idx="54">
                  <c:v>149.84723299981323</c:v>
                </c:pt>
                <c:pt idx="55">
                  <c:v>153.68626012637998</c:v>
                </c:pt>
                <c:pt idx="56">
                  <c:v>147.335626293415</c:v>
                </c:pt>
                <c:pt idx="57">
                  <c:v>156.65328730791339</c:v>
                </c:pt>
                <c:pt idx="58">
                  <c:v>160.04708645398443</c:v>
                </c:pt>
                <c:pt idx="59">
                  <c:v>150.03637527693303</c:v>
                </c:pt>
                <c:pt idx="60">
                  <c:v>159.78816720614054</c:v>
                </c:pt>
                <c:pt idx="61">
                  <c:v>155.52915537524191</c:v>
                </c:pt>
                <c:pt idx="62">
                  <c:v>151.51973340347323</c:v>
                </c:pt>
                <c:pt idx="63">
                  <c:v>141.43724044134592</c:v>
                </c:pt>
                <c:pt idx="64">
                  <c:v>138.20462714493067</c:v>
                </c:pt>
                <c:pt idx="65">
                  <c:v>145.69093517373344</c:v>
                </c:pt>
                <c:pt idx="66">
                  <c:v>138.92667516293253</c:v>
                </c:pt>
                <c:pt idx="67">
                  <c:v>136.6624135575951</c:v>
                </c:pt>
                <c:pt idx="68">
                  <c:v>143.6161249566116</c:v>
                </c:pt>
                <c:pt idx="69">
                  <c:v>143.3232371616165</c:v>
                </c:pt>
                <c:pt idx="70">
                  <c:v>139.03101678831027</c:v>
                </c:pt>
                <c:pt idx="71">
                  <c:v>141.97795917826318</c:v>
                </c:pt>
                <c:pt idx="72">
                  <c:v>142.61957333366337</c:v>
                </c:pt>
                <c:pt idx="73">
                  <c:v>142.82318767598272</c:v>
                </c:pt>
                <c:pt idx="74">
                  <c:v>145.34407418100463</c:v>
                </c:pt>
                <c:pt idx="75">
                  <c:v>154.71525950767418</c:v>
                </c:pt>
                <c:pt idx="76">
                  <c:v>162.95954191505845</c:v>
                </c:pt>
                <c:pt idx="77">
                  <c:v>168.17172043911924</c:v>
                </c:pt>
                <c:pt idx="78">
                  <c:v>163.85974203442646</c:v>
                </c:pt>
                <c:pt idx="79">
                  <c:v>167.06469562084342</c:v>
                </c:pt>
                <c:pt idx="80">
                  <c:v>173.37866095954658</c:v>
                </c:pt>
                <c:pt idx="81">
                  <c:v>169.14596959666838</c:v>
                </c:pt>
                <c:pt idx="82">
                  <c:v>168.24686441585791</c:v>
                </c:pt>
                <c:pt idx="83">
                  <c:v>155.72297173667192</c:v>
                </c:pt>
                <c:pt idx="84">
                  <c:v>161.47114030822976</c:v>
                </c:pt>
                <c:pt idx="85">
                  <c:v>174.00967681386828</c:v>
                </c:pt>
                <c:pt idx="86">
                  <c:v>173.37877478830953</c:v>
                </c:pt>
                <c:pt idx="87">
                  <c:v>167.90967417057783</c:v>
                </c:pt>
                <c:pt idx="88">
                  <c:v>172.23952466754295</c:v>
                </c:pt>
                <c:pt idx="89">
                  <c:v>172.56625099504026</c:v>
                </c:pt>
                <c:pt idx="90">
                  <c:v>174.38511478143749</c:v>
                </c:pt>
                <c:pt idx="91">
                  <c:v>175.5938789785605</c:v>
                </c:pt>
                <c:pt idx="92">
                  <c:v>179.49409223597397</c:v>
                </c:pt>
                <c:pt idx="93">
                  <c:v>175.46374110752811</c:v>
                </c:pt>
                <c:pt idx="94">
                  <c:v>178.74027715804306</c:v>
                </c:pt>
                <c:pt idx="95">
                  <c:v>169.73953780977607</c:v>
                </c:pt>
                <c:pt idx="96">
                  <c:v>172.15654130590369</c:v>
                </c:pt>
                <c:pt idx="97">
                  <c:v>166.90664463153158</c:v>
                </c:pt>
                <c:pt idx="98">
                  <c:v>165.58851778164032</c:v>
                </c:pt>
                <c:pt idx="99">
                  <c:v>175.49428182922782</c:v>
                </c:pt>
                <c:pt idx="100">
                  <c:v>178.97826393767059</c:v>
                </c:pt>
                <c:pt idx="101">
                  <c:v>176.4473169021976</c:v>
                </c:pt>
                <c:pt idx="102">
                  <c:v>176.04433724382062</c:v>
                </c:pt>
                <c:pt idx="103">
                  <c:v>185.58075411677996</c:v>
                </c:pt>
                <c:pt idx="104">
                  <c:v>182.59177603477548</c:v>
                </c:pt>
                <c:pt idx="105">
                  <c:v>185.03591370051097</c:v>
                </c:pt>
                <c:pt idx="106">
                  <c:v>180.65985038142128</c:v>
                </c:pt>
                <c:pt idx="107">
                  <c:v>186.19984488522516</c:v>
                </c:pt>
                <c:pt idx="108">
                  <c:v>189.89838007102387</c:v>
                </c:pt>
                <c:pt idx="109">
                  <c:v>193.23502885942406</c:v>
                </c:pt>
                <c:pt idx="110">
                  <c:v>195.82143350396063</c:v>
                </c:pt>
                <c:pt idx="111">
                  <c:v>200.33965445470525</c:v>
                </c:pt>
                <c:pt idx="112">
                  <c:v>208.48927506466865</c:v>
                </c:pt>
                <c:pt idx="113">
                  <c:v>206.19800448275629</c:v>
                </c:pt>
                <c:pt idx="114">
                  <c:v>206.85146530377168</c:v>
                </c:pt>
                <c:pt idx="115">
                  <c:v>198.56347608643796</c:v>
                </c:pt>
                <c:pt idx="116">
                  <c:v>200.59932255709558</c:v>
                </c:pt>
                <c:pt idx="117">
                  <c:v>206.91572134376429</c:v>
                </c:pt>
                <c:pt idx="118">
                  <c:v>204.6932557128938</c:v>
                </c:pt>
                <c:pt idx="119">
                  <c:v>213.25913630003421</c:v>
                </c:pt>
                <c:pt idx="120">
                  <c:v>208.45478430865893</c:v>
                </c:pt>
                <c:pt idx="121">
                  <c:v>206.50286273446386</c:v>
                </c:pt>
                <c:pt idx="122">
                  <c:v>208.13557788277163</c:v>
                </c:pt>
                <c:pt idx="123">
                  <c:v>203.51694678229714</c:v>
                </c:pt>
                <c:pt idx="124">
                  <c:v>204.9155317260622</c:v>
                </c:pt>
                <c:pt idx="125">
                  <c:v>220.89608256218244</c:v>
                </c:pt>
                <c:pt idx="126">
                  <c:v>229.35367001357105</c:v>
                </c:pt>
                <c:pt idx="127">
                  <c:v>238.1079370978851</c:v>
                </c:pt>
                <c:pt idx="128">
                  <c:v>228.59552458759811</c:v>
                </c:pt>
                <c:pt idx="129">
                  <c:v>239.94077259021432</c:v>
                </c:pt>
                <c:pt idx="130">
                  <c:v>227.6697131378408</c:v>
                </c:pt>
                <c:pt idx="131">
                  <c:v>228.94208027174676</c:v>
                </c:pt>
                <c:pt idx="132">
                  <c:v>232.83393349763287</c:v>
                </c:pt>
                <c:pt idx="133">
                  <c:v>234.64532373622987</c:v>
                </c:pt>
                <c:pt idx="134">
                  <c:v>249.11743604889139</c:v>
                </c:pt>
                <c:pt idx="135">
                  <c:v>260.16590803625718</c:v>
                </c:pt>
                <c:pt idx="136">
                  <c:v>262.90543814454543</c:v>
                </c:pt>
                <c:pt idx="137">
                  <c:v>257.59005767376351</c:v>
                </c:pt>
                <c:pt idx="138">
                  <c:v>256.20038141983491</c:v>
                </c:pt>
                <c:pt idx="139">
                  <c:v>253.87643307617168</c:v>
                </c:pt>
                <c:pt idx="140">
                  <c:v>217.19518864181964</c:v>
                </c:pt>
                <c:pt idx="141">
                  <c:v>224.44989091171806</c:v>
                </c:pt>
                <c:pt idx="142">
                  <c:v>244.37805897256638</c:v>
                </c:pt>
                <c:pt idx="143">
                  <c:v>256.73086142985096</c:v>
                </c:pt>
                <c:pt idx="144">
                  <c:v>271.62989291709766</c:v>
                </c:pt>
                <c:pt idx="145">
                  <c:v>270.45372476093826</c:v>
                </c:pt>
                <c:pt idx="146">
                  <c:v>261.81668487668537</c:v>
                </c:pt>
                <c:pt idx="147">
                  <c:v>270.29912415293086</c:v>
                </c:pt>
                <c:pt idx="148">
                  <c:v>282.9982951601076</c:v>
                </c:pt>
                <c:pt idx="149">
                  <c:v>276.30529659355648</c:v>
                </c:pt>
                <c:pt idx="150">
                  <c:v>291.54547947618573</c:v>
                </c:pt>
                <c:pt idx="151">
                  <c:v>296.86815032079147</c:v>
                </c:pt>
                <c:pt idx="152">
                  <c:v>295.4925708671795</c:v>
                </c:pt>
                <c:pt idx="153">
                  <c:v>296.20113146829812</c:v>
                </c:pt>
                <c:pt idx="154">
                  <c:v>308.42279511842628</c:v>
                </c:pt>
                <c:pt idx="155">
                  <c:v>324.88743021085554</c:v>
                </c:pt>
                <c:pt idx="156">
                  <c:v>355.95062434068024</c:v>
                </c:pt>
                <c:pt idx="157">
                  <c:v>339.74056338886243</c:v>
                </c:pt>
                <c:pt idx="158">
                  <c:v>362.80109609279856</c:v>
                </c:pt>
                <c:pt idx="159">
                  <c:v>367.15073911962889</c:v>
                </c:pt>
                <c:pt idx="160">
                  <c:v>344.31298225564842</c:v>
                </c:pt>
                <c:pt idx="161">
                  <c:v>321.64090179528768</c:v>
                </c:pt>
                <c:pt idx="162">
                  <c:v>343.47806703434401</c:v>
                </c:pt>
                <c:pt idx="163">
                  <c:v>326.87098879099437</c:v>
                </c:pt>
                <c:pt idx="164">
                  <c:v>348.15384368769389</c:v>
                </c:pt>
                <c:pt idx="165">
                  <c:v>329.10196803549997</c:v>
                </c:pt>
                <c:pt idx="166">
                  <c:v>312.97712702919608</c:v>
                </c:pt>
                <c:pt idx="167">
                  <c:v>282.59080401614801</c:v>
                </c:pt>
                <c:pt idx="168">
                  <c:v>292.93393057435492</c:v>
                </c:pt>
                <c:pt idx="169">
                  <c:v>298.27162018048688</c:v>
                </c:pt>
                <c:pt idx="170">
                  <c:v>274.48811124720083</c:v>
                </c:pt>
                <c:pt idx="171">
                  <c:v>253.12282723845078</c:v>
                </c:pt>
                <c:pt idx="172">
                  <c:v>276.18693547610917</c:v>
                </c:pt>
                <c:pt idx="173">
                  <c:v>274.5481631694351</c:v>
                </c:pt>
                <c:pt idx="174">
                  <c:v>263.60854580109572</c:v>
                </c:pt>
                <c:pt idx="175">
                  <c:v>256.63703968299899</c:v>
                </c:pt>
                <c:pt idx="176">
                  <c:v>245.92524491176596</c:v>
                </c:pt>
                <c:pt idx="177">
                  <c:v>217.75977277605878</c:v>
                </c:pt>
                <c:pt idx="178">
                  <c:v>227.79376669146592</c:v>
                </c:pt>
                <c:pt idx="179">
                  <c:v>242.30115736842521</c:v>
                </c:pt>
                <c:pt idx="180">
                  <c:v>246.28633247308824</c:v>
                </c:pt>
                <c:pt idx="181">
                  <c:v>238.9170047807024</c:v>
                </c:pt>
                <c:pt idx="182">
                  <c:v>236.13136312737981</c:v>
                </c:pt>
                <c:pt idx="183">
                  <c:v>249.41922010311325</c:v>
                </c:pt>
                <c:pt idx="184">
                  <c:v>245.1185597984535</c:v>
                </c:pt>
                <c:pt idx="185">
                  <c:v>247.13002647625041</c:v>
                </c:pt>
                <c:pt idx="186">
                  <c:v>233.12789955623546</c:v>
                </c:pt>
                <c:pt idx="187">
                  <c:v>214.4208688018519</c:v>
                </c:pt>
                <c:pt idx="188">
                  <c:v>214.33585460638375</c:v>
                </c:pt>
                <c:pt idx="189">
                  <c:v>197.76055478267989</c:v>
                </c:pt>
                <c:pt idx="190">
                  <c:v>204.06708073867927</c:v>
                </c:pt>
                <c:pt idx="191">
                  <c:v>215.7791804377791</c:v>
                </c:pt>
                <c:pt idx="192">
                  <c:v>208.26737697994267</c:v>
                </c:pt>
                <c:pt idx="193">
                  <c:v>201.56235481767084</c:v>
                </c:pt>
                <c:pt idx="194">
                  <c:v>200.12998304444267</c:v>
                </c:pt>
                <c:pt idx="195">
                  <c:v>199.73552378378531</c:v>
                </c:pt>
                <c:pt idx="196">
                  <c:v>213.29496463039774</c:v>
                </c:pt>
                <c:pt idx="197">
                  <c:v>230.15221383127928</c:v>
                </c:pt>
                <c:pt idx="198">
                  <c:v>233.48456175071624</c:v>
                </c:pt>
                <c:pt idx="199">
                  <c:v>241.27065448245858</c:v>
                </c:pt>
                <c:pt idx="200">
                  <c:v>250.82103966210397</c:v>
                </c:pt>
                <c:pt idx="201">
                  <c:v>252.50114230858901</c:v>
                </c:pt>
                <c:pt idx="202">
                  <c:v>270.21252485017914</c:v>
                </c:pt>
                <c:pt idx="203">
                  <c:v>274.5892115737945</c:v>
                </c:pt>
                <c:pt idx="204">
                  <c:v>286.48536669291917</c:v>
                </c:pt>
                <c:pt idx="205">
                  <c:v>292.3256648742888</c:v>
                </c:pt>
                <c:pt idx="206">
                  <c:v>298.88464313025133</c:v>
                </c:pt>
                <c:pt idx="207">
                  <c:v>302.58148777622716</c:v>
                </c:pt>
                <c:pt idx="208">
                  <c:v>292.19626461545727</c:v>
                </c:pt>
                <c:pt idx="209">
                  <c:v>296.55482542823296</c:v>
                </c:pt>
                <c:pt idx="210">
                  <c:v>303.70056366819767</c:v>
                </c:pt>
                <c:pt idx="211">
                  <c:v>291.06231296176236</c:v>
                </c:pt>
                <c:pt idx="212">
                  <c:v>291.41723276535265</c:v>
                </c:pt>
                <c:pt idx="213">
                  <c:v>301.04772721832211</c:v>
                </c:pt>
                <c:pt idx="214">
                  <c:v>310.21886696023546</c:v>
                </c:pt>
                <c:pt idx="215">
                  <c:v>331.17976579198444</c:v>
                </c:pt>
                <c:pt idx="216">
                  <c:v>346.70190418457366</c:v>
                </c:pt>
                <c:pt idx="217">
                  <c:v>336.38857701257081</c:v>
                </c:pt>
                <c:pt idx="218">
                  <c:v>345.5021686021451</c:v>
                </c:pt>
                <c:pt idx="219">
                  <c:v>340.74926134218327</c:v>
                </c:pt>
                <c:pt idx="220">
                  <c:v>331.92327151954572</c:v>
                </c:pt>
                <c:pt idx="221">
                  <c:v>341.2162190182346</c:v>
                </c:pt>
                <c:pt idx="222">
                  <c:v>346.60053689895511</c:v>
                </c:pt>
                <c:pt idx="223">
                  <c:v>360.10067412364691</c:v>
                </c:pt>
                <c:pt idx="224">
                  <c:v>364.37096723043504</c:v>
                </c:pt>
                <c:pt idx="225">
                  <c:v>373.74244122395652</c:v>
                </c:pt>
                <c:pt idx="226">
                  <c:v>359.2579019048697</c:v>
                </c:pt>
                <c:pt idx="227">
                  <c:v>373.1637873061955</c:v>
                </c:pt>
                <c:pt idx="228">
                  <c:v>387.27741860460219</c:v>
                </c:pt>
                <c:pt idx="229">
                  <c:v>408.60553475236725</c:v>
                </c:pt>
                <c:pt idx="230">
                  <c:v>407.85211326782058</c:v>
                </c:pt>
                <c:pt idx="231">
                  <c:v>422.17769971913953</c:v>
                </c:pt>
                <c:pt idx="232">
                  <c:v>435.49077212461566</c:v>
                </c:pt>
                <c:pt idx="233">
                  <c:v>420.80207582055311</c:v>
                </c:pt>
                <c:pt idx="234">
                  <c:v>418.70283521221967</c:v>
                </c:pt>
                <c:pt idx="235">
                  <c:v>415.26208155081031</c:v>
                </c:pt>
                <c:pt idx="236">
                  <c:v>426.62237960933089</c:v>
                </c:pt>
                <c:pt idx="237">
                  <c:v>433.16182580948436</c:v>
                </c:pt>
                <c:pt idx="238">
                  <c:v>448.63697386637045</c:v>
                </c:pt>
                <c:pt idx="239">
                  <c:v>463.43311854539212</c:v>
                </c:pt>
                <c:pt idx="240">
                  <c:v>472.55486963883624</c:v>
                </c:pt>
                <c:pt idx="241">
                  <c:v>480.98563918934929</c:v>
                </c:pt>
                <c:pt idx="242">
                  <c:v>482.67290413581657</c:v>
                </c:pt>
                <c:pt idx="243">
                  <c:v>494.04930270566246</c:v>
                </c:pt>
                <c:pt idx="244">
                  <c:v>514.68358664402729</c:v>
                </c:pt>
                <c:pt idx="245">
                  <c:v>529.77996544047755</c:v>
                </c:pt>
                <c:pt idx="246">
                  <c:v>529.50535685652778</c:v>
                </c:pt>
                <c:pt idx="247">
                  <c:v>522.51539110990382</c:v>
                </c:pt>
                <c:pt idx="248">
                  <c:v>517.44670139226298</c:v>
                </c:pt>
                <c:pt idx="249">
                  <c:v>542.92624116378045</c:v>
                </c:pt>
                <c:pt idx="250">
                  <c:v>566.71107237134549</c:v>
                </c:pt>
                <c:pt idx="251">
                  <c:v>545.54014540421747</c:v>
                </c:pt>
                <c:pt idx="252">
                  <c:v>540.53082714771369</c:v>
                </c:pt>
                <c:pt idx="253">
                  <c:v>499.13649699791597</c:v>
                </c:pt>
                <c:pt idx="254">
                  <c:v>509.78684230148701</c:v>
                </c:pt>
                <c:pt idx="255">
                  <c:v>504.4141188610165</c:v>
                </c:pt>
                <c:pt idx="256">
                  <c:v>527.1003171042795</c:v>
                </c:pt>
                <c:pt idx="257">
                  <c:v>546.14368936335745</c:v>
                </c:pt>
                <c:pt idx="258">
                  <c:v>514.20252070793936</c:v>
                </c:pt>
                <c:pt idx="259">
                  <c:v>492.21107802326281</c:v>
                </c:pt>
                <c:pt idx="260">
                  <c:v>485.6174754037267</c:v>
                </c:pt>
                <c:pt idx="261">
                  <c:v>421.2498024512891</c:v>
                </c:pt>
                <c:pt idx="262">
                  <c:v>334.41958038098113</c:v>
                </c:pt>
                <c:pt idx="263">
                  <c:v>317.0796443724978</c:v>
                </c:pt>
                <c:pt idx="264">
                  <c:v>334.19540293551887</c:v>
                </c:pt>
                <c:pt idx="265">
                  <c:v>307.53051806604498</c:v>
                </c:pt>
                <c:pt idx="266">
                  <c:v>280.10861195777392</c:v>
                </c:pt>
                <c:pt idx="267">
                  <c:v>296.05483872463412</c:v>
                </c:pt>
                <c:pt idx="268">
                  <c:v>322.51549512322356</c:v>
                </c:pt>
                <c:pt idx="269">
                  <c:v>345.39971796699217</c:v>
                </c:pt>
                <c:pt idx="270">
                  <c:v>345.51389380028746</c:v>
                </c:pt>
                <c:pt idx="271">
                  <c:v>371.04307737268954</c:v>
                </c:pt>
                <c:pt idx="272">
                  <c:v>385.87202930559641</c:v>
                </c:pt>
                <c:pt idx="273">
                  <c:v>403.44620763963894</c:v>
                </c:pt>
                <c:pt idx="274">
                  <c:v>393.99856226495746</c:v>
                </c:pt>
                <c:pt idx="275">
                  <c:v>407.57005527450877</c:v>
                </c:pt>
                <c:pt idx="276">
                  <c:v>419.38301002478812</c:v>
                </c:pt>
                <c:pt idx="277">
                  <c:v>404.3274605724547</c:v>
                </c:pt>
                <c:pt idx="278">
                  <c:v>412.16661095393562</c:v>
                </c:pt>
                <c:pt idx="279">
                  <c:v>437.76859904976533</c:v>
                </c:pt>
                <c:pt idx="280">
                  <c:v>439.76628403330596</c:v>
                </c:pt>
                <c:pt idx="281">
                  <c:v>396.20879748849177</c:v>
                </c:pt>
                <c:pt idx="282">
                  <c:v>383.33027880811534</c:v>
                </c:pt>
                <c:pt idx="283">
                  <c:v>414.76359270191233</c:v>
                </c:pt>
                <c:pt idx="284">
                  <c:v>401.23777349167</c:v>
                </c:pt>
                <c:pt idx="285">
                  <c:v>442.1866074248897</c:v>
                </c:pt>
                <c:pt idx="286">
                  <c:v>459.66576553056456</c:v>
                </c:pt>
                <c:pt idx="287">
                  <c:v>455.43022461940393</c:v>
                </c:pt>
                <c:pt idx="288">
                  <c:v>490.39851416787286</c:v>
                </c:pt>
                <c:pt idx="289">
                  <c:v>493.99534468253034</c:v>
                </c:pt>
                <c:pt idx="290">
                  <c:v>511.76031624839862</c:v>
                </c:pt>
                <c:pt idx="291">
                  <c:v>519.28784840660478</c:v>
                </c:pt>
                <c:pt idx="292">
                  <c:v>541.49975104090527</c:v>
                </c:pt>
                <c:pt idx="293">
                  <c:v>533.36349449997385</c:v>
                </c:pt>
                <c:pt idx="294">
                  <c:v>524.50902133865441</c:v>
                </c:pt>
                <c:pt idx="295">
                  <c:v>514.26293047716786</c:v>
                </c:pt>
                <c:pt idx="296">
                  <c:v>480.25263639215063</c:v>
                </c:pt>
                <c:pt idx="297">
                  <c:v>433.18232811716564</c:v>
                </c:pt>
                <c:pt idx="298">
                  <c:v>479.71675415255692</c:v>
                </c:pt>
                <c:pt idx="299">
                  <c:v>473.69242650619884</c:v>
                </c:pt>
                <c:pt idx="300">
                  <c:v>471.51734405611194</c:v>
                </c:pt>
                <c:pt idx="301">
                  <c:v>497.0370797637807</c:v>
                </c:pt>
                <c:pt idx="302">
                  <c:v>515.48210796279068</c:v>
                </c:pt>
                <c:pt idx="303">
                  <c:v>521.67465034936424</c:v>
                </c:pt>
                <c:pt idx="304">
                  <c:v>521.76387412447241</c:v>
                </c:pt>
                <c:pt idx="305">
                  <c:v>478.69632202656243</c:v>
                </c:pt>
                <c:pt idx="306">
                  <c:v>497.16396748263287</c:v>
                </c:pt>
                <c:pt idx="307">
                  <c:v>505.93024601388868</c:v>
                </c:pt>
                <c:pt idx="308">
                  <c:v>519.80365608240027</c:v>
                </c:pt>
                <c:pt idx="309">
                  <c:v>534.3765627449294</c:v>
                </c:pt>
                <c:pt idx="310">
                  <c:v>534.63511148791179</c:v>
                </c:pt>
                <c:pt idx="311">
                  <c:v>543.09823989685844</c:v>
                </c:pt>
                <c:pt idx="312">
                  <c:v>550.91741609486246</c:v>
                </c:pt>
                <c:pt idx="313">
                  <c:v>581.70732722755986</c:v>
                </c:pt>
                <c:pt idx="314">
                  <c:v>586.91529325124793</c:v>
                </c:pt>
                <c:pt idx="315">
                  <c:v>605.69205014191607</c:v>
                </c:pt>
                <c:pt idx="316">
                  <c:v>616.44272923746587</c:v>
                </c:pt>
                <c:pt idx="317">
                  <c:v>615.26883610076152</c:v>
                </c:pt>
                <c:pt idx="318">
                  <c:v>604.26736981445265</c:v>
                </c:pt>
                <c:pt idx="319">
                  <c:v>635.66819378807679</c:v>
                </c:pt>
                <c:pt idx="320">
                  <c:v>623.37141557463815</c:v>
                </c:pt>
                <c:pt idx="321">
                  <c:v>656.71327448416298</c:v>
                </c:pt>
                <c:pt idx="322">
                  <c:v>678.68209958288548</c:v>
                </c:pt>
                <c:pt idx="323">
                  <c:v>681.42920642690012</c:v>
                </c:pt>
                <c:pt idx="324">
                  <c:v>700.76733544477395</c:v>
                </c:pt>
                <c:pt idx="325">
                  <c:v>684.73042682767584</c:v>
                </c:pt>
                <c:pt idx="326">
                  <c:v>720.08772669210373</c:v>
                </c:pt>
                <c:pt idx="327">
                  <c:v>719.86485524393368</c:v>
                </c:pt>
                <c:pt idx="328">
                  <c:v>721.57160859790883</c:v>
                </c:pt>
                <c:pt idx="329">
                  <c:v>739.61139271972468</c:v>
                </c:pt>
                <c:pt idx="330">
                  <c:v>758.26484058478331</c:v>
                </c:pt>
                <c:pt idx="331">
                  <c:v>740.60104934975482</c:v>
                </c:pt>
                <c:pt idx="332">
                  <c:v>758.28468239689016</c:v>
                </c:pt>
                <c:pt idx="333">
                  <c:v>728.89641094684703</c:v>
                </c:pt>
                <c:pt idx="334">
                  <c:v>732.18377492571005</c:v>
                </c:pt>
                <c:pt idx="335">
                  <c:v>748.38772187591815</c:v>
                </c:pt>
                <c:pt idx="336">
                  <c:v>747.71724160457268</c:v>
                </c:pt>
                <c:pt idx="337">
                  <c:v>737.5064175689979</c:v>
                </c:pt>
                <c:pt idx="338">
                  <c:v>778.03078318053235</c:v>
                </c:pt>
                <c:pt idx="339">
                  <c:v>771.81873033542809</c:v>
                </c:pt>
                <c:pt idx="340">
                  <c:v>782.47971151469005</c:v>
                </c:pt>
                <c:pt idx="341">
                  <c:v>783.12832302188383</c:v>
                </c:pt>
                <c:pt idx="342">
                  <c:v>763.48342101102708</c:v>
                </c:pt>
                <c:pt idx="343">
                  <c:v>778.12860562234187</c:v>
                </c:pt>
                <c:pt idx="344">
                  <c:v>730.74875536303171</c:v>
                </c:pt>
                <c:pt idx="345">
                  <c:v>704.87553307620794</c:v>
                </c:pt>
                <c:pt idx="346">
                  <c:v>753.60323751691908</c:v>
                </c:pt>
                <c:pt idx="347">
                  <c:v>745.39262061946226</c:v>
                </c:pt>
                <c:pt idx="348">
                  <c:v>733.22351404551307</c:v>
                </c:pt>
                <c:pt idx="349">
                  <c:v>692.46362071999783</c:v>
                </c:pt>
                <c:pt idx="350">
                  <c:v>697.76834636003264</c:v>
                </c:pt>
                <c:pt idx="351">
                  <c:v>750.12250570338733</c:v>
                </c:pt>
                <c:pt idx="352">
                  <c:v>767.35231342770669</c:v>
                </c:pt>
                <c:pt idx="353">
                  <c:v>771.05454823195089</c:v>
                </c:pt>
                <c:pt idx="354">
                  <c:v>771.08243468300441</c:v>
                </c:pt>
                <c:pt idx="355">
                  <c:v>805.35081309524583</c:v>
                </c:pt>
                <c:pt idx="356">
                  <c:v>795.77300833259017</c:v>
                </c:pt>
                <c:pt idx="357">
                  <c:v>802.19681431866809</c:v>
                </c:pt>
                <c:pt idx="358">
                  <c:v>776.23852153454402</c:v>
                </c:pt>
                <c:pt idx="359">
                  <c:v>780.1908822948235</c:v>
                </c:pt>
                <c:pt idx="360">
                  <c:v>791.81263968439623</c:v>
                </c:pt>
                <c:pt idx="361">
                  <c:v>817.82639586805089</c:v>
                </c:pt>
                <c:pt idx="362">
                  <c:v>833.8101689430307</c:v>
                </c:pt>
                <c:pt idx="363">
                  <c:v>848.33635976553683</c:v>
                </c:pt>
                <c:pt idx="364">
                  <c:v>863.29283136590664</c:v>
                </c:pt>
                <c:pt idx="365">
                  <c:v>882.5643151917227</c:v>
                </c:pt>
                <c:pt idx="366">
                  <c:v>884.0959965215244</c:v>
                </c:pt>
                <c:pt idx="367">
                  <c:v>901.07610280617303</c:v>
                </c:pt>
                <c:pt idx="368">
                  <c:v>904.10233528869549</c:v>
                </c:pt>
                <c:pt idx="369">
                  <c:v>925.0694807709657</c:v>
                </c:pt>
                <c:pt idx="370">
                  <c:v>941.99950035140682</c:v>
                </c:pt>
                <c:pt idx="371">
                  <c:v>964.49106851972442</c:v>
                </c:pt>
                <c:pt idx="372">
                  <c:v>982.29286199114631</c:v>
                </c:pt>
                <c:pt idx="373">
                  <c:v>1030.2459701617477</c:v>
                </c:pt>
                <c:pt idx="374">
                  <c:v>984.59474113442332</c:v>
                </c:pt>
                <c:pt idx="375">
                  <c:v>984.70287844100585</c:v>
                </c:pt>
                <c:pt idx="376">
                  <c:v>992.78003575716843</c:v>
                </c:pt>
                <c:pt idx="377">
                  <c:v>1008.2837267875179</c:v>
                </c:pt>
                <c:pt idx="378">
                  <c:v>1011.2642468705416</c:v>
                </c:pt>
                <c:pt idx="379">
                  <c:v>1037.5637859017152</c:v>
                </c:pt>
                <c:pt idx="380">
                  <c:v>1049.9042768664262</c:v>
                </c:pt>
                <c:pt idx="381">
                  <c:v>1055.8659796944712</c:v>
                </c:pt>
                <c:pt idx="382">
                  <c:v>969.04739986652658</c:v>
                </c:pt>
                <c:pt idx="383">
                  <c:v>980.92732008507005</c:v>
                </c:pt>
                <c:pt idx="384">
                  <c:v>909.60850709999318</c:v>
                </c:pt>
                <c:pt idx="385">
                  <c:v>978.35056586923497</c:v>
                </c:pt>
                <c:pt idx="386">
                  <c:v>1012.10385343454</c:v>
                </c:pt>
                <c:pt idx="387">
                  <c:v>1035.7032409668229</c:v>
                </c:pt>
                <c:pt idx="388">
                  <c:v>1067.807526876519</c:v>
                </c:pt>
                <c:pt idx="389">
                  <c:v>1027.6091684199987</c:v>
                </c:pt>
                <c:pt idx="390">
                  <c:v>1097.7199001047093</c:v>
                </c:pt>
                <c:pt idx="391">
                  <c:v>1100.9511443547385</c:v>
                </c:pt>
                <c:pt idx="392">
                  <c:v>1095.8778606986136</c:v>
                </c:pt>
                <c:pt idx="393">
                  <c:v>1106.9460518315309</c:v>
                </c:pt>
                <c:pt idx="394">
                  <c:v>1124.6931932107054</c:v>
                </c:pt>
                <c:pt idx="395">
                  <c:v>1151.1892095442183</c:v>
                </c:pt>
                <c:pt idx="396">
                  <c:v>1176.1596204460839</c:v>
                </c:pt>
                <c:pt idx="397">
                  <c:v>1173.0380322547389</c:v>
                </c:pt>
                <c:pt idx="398">
                  <c:v>1074.1269657984453</c:v>
                </c:pt>
                <c:pt idx="399">
                  <c:v>929.9067204232756</c:v>
                </c:pt>
                <c:pt idx="400">
                  <c:v>1029.3649991867007</c:v>
                </c:pt>
                <c:pt idx="401">
                  <c:v>1100.8569543480326</c:v>
                </c:pt>
                <c:pt idx="402">
                  <c:v>1117.6366809039055</c:v>
                </c:pt>
                <c:pt idx="403">
                  <c:v>1187.1203560960557</c:v>
                </c:pt>
                <c:pt idx="404">
                  <c:v>1230.8768872068085</c:v>
                </c:pt>
                <c:pt idx="405">
                  <c:v>1219.6932421769393</c:v>
                </c:pt>
                <c:pt idx="406">
                  <c:v>1190.8400860903685</c:v>
                </c:pt>
                <c:pt idx="407">
                  <c:v>1326.2832750273992</c:v>
                </c:pt>
                <c:pt idx="408">
                  <c:v>1384.9795692512018</c:v>
                </c:pt>
                <c:pt idx="409">
                  <c:v>1357.5648439223514</c:v>
                </c:pt>
                <c:pt idx="410">
                  <c:v>1393.7460964035386</c:v>
                </c:pt>
                <c:pt idx="411">
                  <c:v>1435.5887134461398</c:v>
                </c:pt>
                <c:pt idx="412">
                  <c:v>1501.8739912248686</c:v>
                </c:pt>
                <c:pt idx="413">
                  <c:v>1525.5751413151831</c:v>
                </c:pt>
                <c:pt idx="414">
                  <c:v>1529.2237220918089</c:v>
                </c:pt>
                <c:pt idx="415">
                  <c:v>1548.7436293292942</c:v>
                </c:pt>
                <c:pt idx="416">
                  <c:v>1575.6683139275706</c:v>
                </c:pt>
                <c:pt idx="417">
                  <c:v>1516.8718609592102</c:v>
                </c:pt>
                <c:pt idx="418">
                  <c:v>1580.9377453523525</c:v>
                </c:pt>
                <c:pt idx="419">
                  <c:v>1511.4326221851143</c:v>
                </c:pt>
                <c:pt idx="420">
                  <c:v>1584.5122939126134</c:v>
                </c:pt>
                <c:pt idx="421">
                  <c:v>1440.2868481190515</c:v>
                </c:pt>
              </c:numCache>
            </c:numRef>
          </c:val>
          <c:smooth val="0"/>
          <c:extLst>
            <c:ext xmlns:c16="http://schemas.microsoft.com/office/drawing/2014/chart" uri="{C3380CC4-5D6E-409C-BE32-E72D297353CC}">
              <c16:uniqueId val="{00000003-52E7-5748-A9BE-19C29EBF9653}"/>
            </c:ext>
          </c:extLst>
        </c:ser>
        <c:ser>
          <c:idx val="4"/>
          <c:order val="4"/>
          <c:tx>
            <c:strRef>
              <c:f>'Cum Cals'!$F$2</c:f>
              <c:strCache>
                <c:ptCount val="1"/>
                <c:pt idx="0">
                  <c:v>Q5</c:v>
                </c:pt>
              </c:strCache>
            </c:strRef>
          </c:tx>
          <c:spPr>
            <a:ln w="28575" cap="rnd">
              <a:solidFill>
                <a:srgbClr val="FF9F1A"/>
              </a:solidFill>
              <a:round/>
            </a:ln>
            <a:effectLst/>
          </c:spPr>
          <c:marker>
            <c:symbol val="none"/>
          </c:marker>
          <c:cat>
            <c:numRef>
              <c:f>'Cum Cals'!$A$3:$A$424</c:f>
              <c:numCache>
                <c:formatCode>mmm\-yy</c:formatCode>
                <c:ptCount val="422"/>
                <c:pt idx="0">
                  <c:v>31747</c:v>
                </c:pt>
                <c:pt idx="1">
                  <c:v>31778</c:v>
                </c:pt>
                <c:pt idx="2">
                  <c:v>31809</c:v>
                </c:pt>
                <c:pt idx="3">
                  <c:v>31837</c:v>
                </c:pt>
                <c:pt idx="4">
                  <c:v>31868</c:v>
                </c:pt>
                <c:pt idx="5">
                  <c:v>31898</c:v>
                </c:pt>
                <c:pt idx="6">
                  <c:v>31929</c:v>
                </c:pt>
                <c:pt idx="7">
                  <c:v>31959</c:v>
                </c:pt>
                <c:pt idx="8">
                  <c:v>31990</c:v>
                </c:pt>
                <c:pt idx="9">
                  <c:v>32021</c:v>
                </c:pt>
                <c:pt idx="10">
                  <c:v>32051</c:v>
                </c:pt>
                <c:pt idx="11">
                  <c:v>32082</c:v>
                </c:pt>
                <c:pt idx="12">
                  <c:v>32112</c:v>
                </c:pt>
                <c:pt idx="13">
                  <c:v>32143</c:v>
                </c:pt>
                <c:pt idx="14">
                  <c:v>32174</c:v>
                </c:pt>
                <c:pt idx="15">
                  <c:v>32203</c:v>
                </c:pt>
                <c:pt idx="16">
                  <c:v>32234</c:v>
                </c:pt>
                <c:pt idx="17">
                  <c:v>32264</c:v>
                </c:pt>
                <c:pt idx="18">
                  <c:v>32295</c:v>
                </c:pt>
                <c:pt idx="19">
                  <c:v>32325</c:v>
                </c:pt>
                <c:pt idx="20">
                  <c:v>32356</c:v>
                </c:pt>
                <c:pt idx="21">
                  <c:v>32387</c:v>
                </c:pt>
                <c:pt idx="22">
                  <c:v>32417</c:v>
                </c:pt>
                <c:pt idx="23">
                  <c:v>32448</c:v>
                </c:pt>
                <c:pt idx="24">
                  <c:v>32478</c:v>
                </c:pt>
                <c:pt idx="25">
                  <c:v>32509</c:v>
                </c:pt>
                <c:pt idx="26">
                  <c:v>32540</c:v>
                </c:pt>
                <c:pt idx="27">
                  <c:v>32568</c:v>
                </c:pt>
                <c:pt idx="28">
                  <c:v>32599</c:v>
                </c:pt>
                <c:pt idx="29">
                  <c:v>32629</c:v>
                </c:pt>
                <c:pt idx="30">
                  <c:v>32660</c:v>
                </c:pt>
                <c:pt idx="31">
                  <c:v>32690</c:v>
                </c:pt>
                <c:pt idx="32">
                  <c:v>32721</c:v>
                </c:pt>
                <c:pt idx="33">
                  <c:v>32752</c:v>
                </c:pt>
                <c:pt idx="34">
                  <c:v>32782</c:v>
                </c:pt>
                <c:pt idx="35">
                  <c:v>32813</c:v>
                </c:pt>
                <c:pt idx="36">
                  <c:v>32843</c:v>
                </c:pt>
                <c:pt idx="37">
                  <c:v>32874</c:v>
                </c:pt>
                <c:pt idx="38">
                  <c:v>32905</c:v>
                </c:pt>
                <c:pt idx="39">
                  <c:v>32933</c:v>
                </c:pt>
                <c:pt idx="40">
                  <c:v>32964</c:v>
                </c:pt>
                <c:pt idx="41">
                  <c:v>32994</c:v>
                </c:pt>
                <c:pt idx="42">
                  <c:v>33025</c:v>
                </c:pt>
                <c:pt idx="43">
                  <c:v>33055</c:v>
                </c:pt>
                <c:pt idx="44">
                  <c:v>33086</c:v>
                </c:pt>
                <c:pt idx="45">
                  <c:v>33117</c:v>
                </c:pt>
                <c:pt idx="46">
                  <c:v>33147</c:v>
                </c:pt>
                <c:pt idx="47">
                  <c:v>33178</c:v>
                </c:pt>
                <c:pt idx="48">
                  <c:v>33208</c:v>
                </c:pt>
                <c:pt idx="49">
                  <c:v>33239</c:v>
                </c:pt>
                <c:pt idx="50">
                  <c:v>33270</c:v>
                </c:pt>
                <c:pt idx="51">
                  <c:v>33298</c:v>
                </c:pt>
                <c:pt idx="52">
                  <c:v>33329</c:v>
                </c:pt>
                <c:pt idx="53">
                  <c:v>33359</c:v>
                </c:pt>
                <c:pt idx="54">
                  <c:v>33390</c:v>
                </c:pt>
                <c:pt idx="55">
                  <c:v>33420</c:v>
                </c:pt>
                <c:pt idx="56">
                  <c:v>33451</c:v>
                </c:pt>
                <c:pt idx="57">
                  <c:v>33482</c:v>
                </c:pt>
                <c:pt idx="58">
                  <c:v>33512</c:v>
                </c:pt>
                <c:pt idx="59">
                  <c:v>33543</c:v>
                </c:pt>
                <c:pt idx="60">
                  <c:v>33573</c:v>
                </c:pt>
                <c:pt idx="61">
                  <c:v>33604</c:v>
                </c:pt>
                <c:pt idx="62">
                  <c:v>33635</c:v>
                </c:pt>
                <c:pt idx="63">
                  <c:v>33664</c:v>
                </c:pt>
                <c:pt idx="64">
                  <c:v>33695</c:v>
                </c:pt>
                <c:pt idx="65">
                  <c:v>33725</c:v>
                </c:pt>
                <c:pt idx="66">
                  <c:v>33756</c:v>
                </c:pt>
                <c:pt idx="67">
                  <c:v>33786</c:v>
                </c:pt>
                <c:pt idx="68">
                  <c:v>33817</c:v>
                </c:pt>
                <c:pt idx="69">
                  <c:v>33848</c:v>
                </c:pt>
                <c:pt idx="70">
                  <c:v>33878</c:v>
                </c:pt>
                <c:pt idx="71">
                  <c:v>33909</c:v>
                </c:pt>
                <c:pt idx="72">
                  <c:v>33939</c:v>
                </c:pt>
                <c:pt idx="73">
                  <c:v>33970</c:v>
                </c:pt>
                <c:pt idx="74">
                  <c:v>34001</c:v>
                </c:pt>
                <c:pt idx="75">
                  <c:v>34029</c:v>
                </c:pt>
                <c:pt idx="76">
                  <c:v>34060</c:v>
                </c:pt>
                <c:pt idx="77">
                  <c:v>34090</c:v>
                </c:pt>
                <c:pt idx="78">
                  <c:v>34121</c:v>
                </c:pt>
                <c:pt idx="79">
                  <c:v>34151</c:v>
                </c:pt>
                <c:pt idx="80">
                  <c:v>34182</c:v>
                </c:pt>
                <c:pt idx="81">
                  <c:v>34213</c:v>
                </c:pt>
                <c:pt idx="82">
                  <c:v>34243</c:v>
                </c:pt>
                <c:pt idx="83">
                  <c:v>34274</c:v>
                </c:pt>
                <c:pt idx="84">
                  <c:v>34304</c:v>
                </c:pt>
                <c:pt idx="85">
                  <c:v>34335</c:v>
                </c:pt>
                <c:pt idx="86">
                  <c:v>34366</c:v>
                </c:pt>
                <c:pt idx="87">
                  <c:v>34394</c:v>
                </c:pt>
                <c:pt idx="88">
                  <c:v>34425</c:v>
                </c:pt>
                <c:pt idx="89">
                  <c:v>34455</c:v>
                </c:pt>
                <c:pt idx="90">
                  <c:v>34486</c:v>
                </c:pt>
                <c:pt idx="91">
                  <c:v>34516</c:v>
                </c:pt>
                <c:pt idx="92">
                  <c:v>34547</c:v>
                </c:pt>
                <c:pt idx="93">
                  <c:v>34578</c:v>
                </c:pt>
                <c:pt idx="94">
                  <c:v>34608</c:v>
                </c:pt>
                <c:pt idx="95">
                  <c:v>34639</c:v>
                </c:pt>
                <c:pt idx="96">
                  <c:v>34669</c:v>
                </c:pt>
                <c:pt idx="97">
                  <c:v>34700</c:v>
                </c:pt>
                <c:pt idx="98">
                  <c:v>34731</c:v>
                </c:pt>
                <c:pt idx="99">
                  <c:v>34759</c:v>
                </c:pt>
                <c:pt idx="100">
                  <c:v>34790</c:v>
                </c:pt>
                <c:pt idx="101">
                  <c:v>34820</c:v>
                </c:pt>
                <c:pt idx="102">
                  <c:v>34851</c:v>
                </c:pt>
                <c:pt idx="103">
                  <c:v>34881</c:v>
                </c:pt>
                <c:pt idx="104">
                  <c:v>34912</c:v>
                </c:pt>
                <c:pt idx="105">
                  <c:v>34943</c:v>
                </c:pt>
                <c:pt idx="106">
                  <c:v>34973</c:v>
                </c:pt>
                <c:pt idx="107">
                  <c:v>35004</c:v>
                </c:pt>
                <c:pt idx="108">
                  <c:v>35034</c:v>
                </c:pt>
                <c:pt idx="109">
                  <c:v>35065</c:v>
                </c:pt>
                <c:pt idx="110">
                  <c:v>35096</c:v>
                </c:pt>
                <c:pt idx="111">
                  <c:v>35125</c:v>
                </c:pt>
                <c:pt idx="112">
                  <c:v>35156</c:v>
                </c:pt>
                <c:pt idx="113">
                  <c:v>35186</c:v>
                </c:pt>
                <c:pt idx="114">
                  <c:v>35217</c:v>
                </c:pt>
                <c:pt idx="115">
                  <c:v>35247</c:v>
                </c:pt>
                <c:pt idx="116">
                  <c:v>35278</c:v>
                </c:pt>
                <c:pt idx="117">
                  <c:v>35309</c:v>
                </c:pt>
                <c:pt idx="118">
                  <c:v>35339</c:v>
                </c:pt>
                <c:pt idx="119">
                  <c:v>35370</c:v>
                </c:pt>
                <c:pt idx="120">
                  <c:v>35400</c:v>
                </c:pt>
                <c:pt idx="121">
                  <c:v>35431</c:v>
                </c:pt>
                <c:pt idx="122">
                  <c:v>35462</c:v>
                </c:pt>
                <c:pt idx="123">
                  <c:v>35490</c:v>
                </c:pt>
                <c:pt idx="124">
                  <c:v>35521</c:v>
                </c:pt>
                <c:pt idx="125">
                  <c:v>35551</c:v>
                </c:pt>
                <c:pt idx="126">
                  <c:v>35582</c:v>
                </c:pt>
                <c:pt idx="127">
                  <c:v>35612</c:v>
                </c:pt>
                <c:pt idx="128">
                  <c:v>35643</c:v>
                </c:pt>
                <c:pt idx="129">
                  <c:v>35674</c:v>
                </c:pt>
                <c:pt idx="130">
                  <c:v>35704</c:v>
                </c:pt>
                <c:pt idx="131">
                  <c:v>35735</c:v>
                </c:pt>
                <c:pt idx="132">
                  <c:v>35765</c:v>
                </c:pt>
                <c:pt idx="133">
                  <c:v>35796</c:v>
                </c:pt>
                <c:pt idx="134">
                  <c:v>35827</c:v>
                </c:pt>
                <c:pt idx="135">
                  <c:v>35855</c:v>
                </c:pt>
                <c:pt idx="136">
                  <c:v>35886</c:v>
                </c:pt>
                <c:pt idx="137">
                  <c:v>35916</c:v>
                </c:pt>
                <c:pt idx="138">
                  <c:v>35947</c:v>
                </c:pt>
                <c:pt idx="139">
                  <c:v>35977</c:v>
                </c:pt>
                <c:pt idx="140">
                  <c:v>36008</c:v>
                </c:pt>
                <c:pt idx="141">
                  <c:v>36039</c:v>
                </c:pt>
                <c:pt idx="142">
                  <c:v>36069</c:v>
                </c:pt>
                <c:pt idx="143">
                  <c:v>36100</c:v>
                </c:pt>
                <c:pt idx="144">
                  <c:v>36130</c:v>
                </c:pt>
                <c:pt idx="145">
                  <c:v>36161</c:v>
                </c:pt>
                <c:pt idx="146">
                  <c:v>36192</c:v>
                </c:pt>
                <c:pt idx="147">
                  <c:v>36220</c:v>
                </c:pt>
                <c:pt idx="148">
                  <c:v>36251</c:v>
                </c:pt>
                <c:pt idx="149">
                  <c:v>36281</c:v>
                </c:pt>
                <c:pt idx="150">
                  <c:v>36312</c:v>
                </c:pt>
                <c:pt idx="151">
                  <c:v>36342</c:v>
                </c:pt>
                <c:pt idx="152">
                  <c:v>36373</c:v>
                </c:pt>
                <c:pt idx="153">
                  <c:v>36404</c:v>
                </c:pt>
                <c:pt idx="154">
                  <c:v>36434</c:v>
                </c:pt>
                <c:pt idx="155">
                  <c:v>36465</c:v>
                </c:pt>
                <c:pt idx="156">
                  <c:v>36495</c:v>
                </c:pt>
                <c:pt idx="157">
                  <c:v>36526</c:v>
                </c:pt>
                <c:pt idx="158">
                  <c:v>36557</c:v>
                </c:pt>
                <c:pt idx="159">
                  <c:v>36586</c:v>
                </c:pt>
                <c:pt idx="160">
                  <c:v>36617</c:v>
                </c:pt>
                <c:pt idx="161">
                  <c:v>36647</c:v>
                </c:pt>
                <c:pt idx="162">
                  <c:v>36678</c:v>
                </c:pt>
                <c:pt idx="163">
                  <c:v>36708</c:v>
                </c:pt>
                <c:pt idx="164">
                  <c:v>36739</c:v>
                </c:pt>
                <c:pt idx="165">
                  <c:v>36770</c:v>
                </c:pt>
                <c:pt idx="166">
                  <c:v>36800</c:v>
                </c:pt>
                <c:pt idx="167">
                  <c:v>36831</c:v>
                </c:pt>
                <c:pt idx="168">
                  <c:v>36861</c:v>
                </c:pt>
                <c:pt idx="169">
                  <c:v>36892</c:v>
                </c:pt>
                <c:pt idx="170">
                  <c:v>36923</c:v>
                </c:pt>
                <c:pt idx="171">
                  <c:v>36951</c:v>
                </c:pt>
                <c:pt idx="172">
                  <c:v>36982</c:v>
                </c:pt>
                <c:pt idx="173">
                  <c:v>37012</c:v>
                </c:pt>
                <c:pt idx="174">
                  <c:v>37043</c:v>
                </c:pt>
                <c:pt idx="175">
                  <c:v>37073</c:v>
                </c:pt>
                <c:pt idx="176">
                  <c:v>37104</c:v>
                </c:pt>
                <c:pt idx="177">
                  <c:v>37135</c:v>
                </c:pt>
                <c:pt idx="178">
                  <c:v>37165</c:v>
                </c:pt>
                <c:pt idx="179">
                  <c:v>37196</c:v>
                </c:pt>
                <c:pt idx="180">
                  <c:v>37226</c:v>
                </c:pt>
                <c:pt idx="181">
                  <c:v>37257</c:v>
                </c:pt>
                <c:pt idx="182">
                  <c:v>37288</c:v>
                </c:pt>
                <c:pt idx="183">
                  <c:v>37316</c:v>
                </c:pt>
                <c:pt idx="184">
                  <c:v>37347</c:v>
                </c:pt>
                <c:pt idx="185">
                  <c:v>37377</c:v>
                </c:pt>
                <c:pt idx="186">
                  <c:v>37408</c:v>
                </c:pt>
                <c:pt idx="187">
                  <c:v>37438</c:v>
                </c:pt>
                <c:pt idx="188">
                  <c:v>37469</c:v>
                </c:pt>
                <c:pt idx="189">
                  <c:v>37500</c:v>
                </c:pt>
                <c:pt idx="190">
                  <c:v>37530</c:v>
                </c:pt>
                <c:pt idx="191">
                  <c:v>37561</c:v>
                </c:pt>
                <c:pt idx="192">
                  <c:v>37591</c:v>
                </c:pt>
                <c:pt idx="193">
                  <c:v>37622</c:v>
                </c:pt>
                <c:pt idx="194">
                  <c:v>37653</c:v>
                </c:pt>
                <c:pt idx="195">
                  <c:v>37681</c:v>
                </c:pt>
                <c:pt idx="196">
                  <c:v>37712</c:v>
                </c:pt>
                <c:pt idx="197">
                  <c:v>37742</c:v>
                </c:pt>
                <c:pt idx="198">
                  <c:v>37773</c:v>
                </c:pt>
                <c:pt idx="199">
                  <c:v>37803</c:v>
                </c:pt>
                <c:pt idx="200">
                  <c:v>37834</c:v>
                </c:pt>
                <c:pt idx="201">
                  <c:v>37865</c:v>
                </c:pt>
                <c:pt idx="202">
                  <c:v>37895</c:v>
                </c:pt>
                <c:pt idx="203">
                  <c:v>37926</c:v>
                </c:pt>
                <c:pt idx="204">
                  <c:v>37956</c:v>
                </c:pt>
                <c:pt idx="205">
                  <c:v>37987</c:v>
                </c:pt>
                <c:pt idx="206">
                  <c:v>38018</c:v>
                </c:pt>
                <c:pt idx="207">
                  <c:v>38047</c:v>
                </c:pt>
                <c:pt idx="208">
                  <c:v>38078</c:v>
                </c:pt>
                <c:pt idx="209">
                  <c:v>38108</c:v>
                </c:pt>
                <c:pt idx="210">
                  <c:v>38139</c:v>
                </c:pt>
                <c:pt idx="211">
                  <c:v>38169</c:v>
                </c:pt>
                <c:pt idx="212">
                  <c:v>38200</c:v>
                </c:pt>
                <c:pt idx="213">
                  <c:v>38231</c:v>
                </c:pt>
                <c:pt idx="214">
                  <c:v>38261</c:v>
                </c:pt>
                <c:pt idx="215">
                  <c:v>38292</c:v>
                </c:pt>
                <c:pt idx="216">
                  <c:v>38322</c:v>
                </c:pt>
                <c:pt idx="217">
                  <c:v>38353</c:v>
                </c:pt>
                <c:pt idx="218">
                  <c:v>38384</c:v>
                </c:pt>
                <c:pt idx="219">
                  <c:v>38412</c:v>
                </c:pt>
                <c:pt idx="220">
                  <c:v>38443</c:v>
                </c:pt>
                <c:pt idx="221">
                  <c:v>38473</c:v>
                </c:pt>
                <c:pt idx="222">
                  <c:v>38504</c:v>
                </c:pt>
                <c:pt idx="223">
                  <c:v>38534</c:v>
                </c:pt>
                <c:pt idx="224">
                  <c:v>38565</c:v>
                </c:pt>
                <c:pt idx="225">
                  <c:v>38596</c:v>
                </c:pt>
                <c:pt idx="226">
                  <c:v>38626</c:v>
                </c:pt>
                <c:pt idx="227">
                  <c:v>38657</c:v>
                </c:pt>
                <c:pt idx="228">
                  <c:v>38687</c:v>
                </c:pt>
                <c:pt idx="229">
                  <c:v>38718</c:v>
                </c:pt>
                <c:pt idx="230">
                  <c:v>38749</c:v>
                </c:pt>
                <c:pt idx="231">
                  <c:v>38777</c:v>
                </c:pt>
                <c:pt idx="232">
                  <c:v>38808</c:v>
                </c:pt>
                <c:pt idx="233">
                  <c:v>38838</c:v>
                </c:pt>
                <c:pt idx="234">
                  <c:v>38869</c:v>
                </c:pt>
                <c:pt idx="235">
                  <c:v>38899</c:v>
                </c:pt>
                <c:pt idx="236">
                  <c:v>38930</c:v>
                </c:pt>
                <c:pt idx="237">
                  <c:v>38961</c:v>
                </c:pt>
                <c:pt idx="238">
                  <c:v>38991</c:v>
                </c:pt>
                <c:pt idx="239">
                  <c:v>39022</c:v>
                </c:pt>
                <c:pt idx="240">
                  <c:v>39052</c:v>
                </c:pt>
                <c:pt idx="241">
                  <c:v>39083</c:v>
                </c:pt>
                <c:pt idx="242">
                  <c:v>39114</c:v>
                </c:pt>
                <c:pt idx="243">
                  <c:v>39142</c:v>
                </c:pt>
                <c:pt idx="244">
                  <c:v>39173</c:v>
                </c:pt>
                <c:pt idx="245">
                  <c:v>39203</c:v>
                </c:pt>
                <c:pt idx="246">
                  <c:v>39234</c:v>
                </c:pt>
                <c:pt idx="247">
                  <c:v>39264</c:v>
                </c:pt>
                <c:pt idx="248">
                  <c:v>39295</c:v>
                </c:pt>
                <c:pt idx="249">
                  <c:v>39326</c:v>
                </c:pt>
                <c:pt idx="250">
                  <c:v>39356</c:v>
                </c:pt>
                <c:pt idx="251">
                  <c:v>39387</c:v>
                </c:pt>
                <c:pt idx="252">
                  <c:v>39417</c:v>
                </c:pt>
                <c:pt idx="253">
                  <c:v>39448</c:v>
                </c:pt>
                <c:pt idx="254">
                  <c:v>39479</c:v>
                </c:pt>
                <c:pt idx="255">
                  <c:v>39508</c:v>
                </c:pt>
                <c:pt idx="256">
                  <c:v>39539</c:v>
                </c:pt>
                <c:pt idx="257">
                  <c:v>39569</c:v>
                </c:pt>
                <c:pt idx="258">
                  <c:v>39600</c:v>
                </c:pt>
                <c:pt idx="259">
                  <c:v>39630</c:v>
                </c:pt>
                <c:pt idx="260">
                  <c:v>39661</c:v>
                </c:pt>
                <c:pt idx="261">
                  <c:v>39692</c:v>
                </c:pt>
                <c:pt idx="262">
                  <c:v>39722</c:v>
                </c:pt>
                <c:pt idx="263">
                  <c:v>39753</c:v>
                </c:pt>
                <c:pt idx="264">
                  <c:v>39783</c:v>
                </c:pt>
                <c:pt idx="265">
                  <c:v>39814</c:v>
                </c:pt>
                <c:pt idx="266">
                  <c:v>39845</c:v>
                </c:pt>
                <c:pt idx="267">
                  <c:v>39873</c:v>
                </c:pt>
                <c:pt idx="268">
                  <c:v>39904</c:v>
                </c:pt>
                <c:pt idx="269">
                  <c:v>39934</c:v>
                </c:pt>
                <c:pt idx="270">
                  <c:v>39965</c:v>
                </c:pt>
                <c:pt idx="271">
                  <c:v>39995</c:v>
                </c:pt>
                <c:pt idx="272">
                  <c:v>40026</c:v>
                </c:pt>
                <c:pt idx="273">
                  <c:v>40057</c:v>
                </c:pt>
                <c:pt idx="274">
                  <c:v>40087</c:v>
                </c:pt>
                <c:pt idx="275">
                  <c:v>40118</c:v>
                </c:pt>
                <c:pt idx="276">
                  <c:v>40148</c:v>
                </c:pt>
                <c:pt idx="277">
                  <c:v>40179</c:v>
                </c:pt>
                <c:pt idx="278">
                  <c:v>40210</c:v>
                </c:pt>
                <c:pt idx="279">
                  <c:v>40238</c:v>
                </c:pt>
                <c:pt idx="280">
                  <c:v>40269</c:v>
                </c:pt>
                <c:pt idx="281">
                  <c:v>40299</c:v>
                </c:pt>
                <c:pt idx="282">
                  <c:v>40330</c:v>
                </c:pt>
                <c:pt idx="283">
                  <c:v>40360</c:v>
                </c:pt>
                <c:pt idx="284">
                  <c:v>40391</c:v>
                </c:pt>
                <c:pt idx="285">
                  <c:v>40422</c:v>
                </c:pt>
                <c:pt idx="286">
                  <c:v>40452</c:v>
                </c:pt>
                <c:pt idx="287">
                  <c:v>40483</c:v>
                </c:pt>
                <c:pt idx="288">
                  <c:v>40513</c:v>
                </c:pt>
                <c:pt idx="289">
                  <c:v>40544</c:v>
                </c:pt>
                <c:pt idx="290">
                  <c:v>40575</c:v>
                </c:pt>
                <c:pt idx="291">
                  <c:v>40603</c:v>
                </c:pt>
                <c:pt idx="292">
                  <c:v>40634</c:v>
                </c:pt>
                <c:pt idx="293">
                  <c:v>40664</c:v>
                </c:pt>
                <c:pt idx="294">
                  <c:v>40695</c:v>
                </c:pt>
                <c:pt idx="295">
                  <c:v>40725</c:v>
                </c:pt>
                <c:pt idx="296">
                  <c:v>40756</c:v>
                </c:pt>
                <c:pt idx="297">
                  <c:v>40787</c:v>
                </c:pt>
                <c:pt idx="298">
                  <c:v>40817</c:v>
                </c:pt>
                <c:pt idx="299">
                  <c:v>40848</c:v>
                </c:pt>
                <c:pt idx="300">
                  <c:v>40878</c:v>
                </c:pt>
                <c:pt idx="301">
                  <c:v>40909</c:v>
                </c:pt>
                <c:pt idx="302">
                  <c:v>40940</c:v>
                </c:pt>
                <c:pt idx="303">
                  <c:v>40969</c:v>
                </c:pt>
                <c:pt idx="304">
                  <c:v>41000</c:v>
                </c:pt>
                <c:pt idx="305">
                  <c:v>41030</c:v>
                </c:pt>
                <c:pt idx="306">
                  <c:v>41061</c:v>
                </c:pt>
                <c:pt idx="307">
                  <c:v>41091</c:v>
                </c:pt>
                <c:pt idx="308">
                  <c:v>41122</c:v>
                </c:pt>
                <c:pt idx="309">
                  <c:v>41153</c:v>
                </c:pt>
                <c:pt idx="310">
                  <c:v>41183</c:v>
                </c:pt>
                <c:pt idx="311">
                  <c:v>41214</c:v>
                </c:pt>
                <c:pt idx="312">
                  <c:v>41244</c:v>
                </c:pt>
                <c:pt idx="313">
                  <c:v>41275</c:v>
                </c:pt>
                <c:pt idx="314">
                  <c:v>41306</c:v>
                </c:pt>
                <c:pt idx="315">
                  <c:v>41334</c:v>
                </c:pt>
                <c:pt idx="316">
                  <c:v>41365</c:v>
                </c:pt>
                <c:pt idx="317">
                  <c:v>41395</c:v>
                </c:pt>
                <c:pt idx="318">
                  <c:v>41426</c:v>
                </c:pt>
                <c:pt idx="319">
                  <c:v>41456</c:v>
                </c:pt>
                <c:pt idx="320">
                  <c:v>41487</c:v>
                </c:pt>
                <c:pt idx="321">
                  <c:v>41518</c:v>
                </c:pt>
                <c:pt idx="322">
                  <c:v>41548</c:v>
                </c:pt>
                <c:pt idx="323">
                  <c:v>41579</c:v>
                </c:pt>
                <c:pt idx="324">
                  <c:v>41609</c:v>
                </c:pt>
                <c:pt idx="325">
                  <c:v>41640</c:v>
                </c:pt>
                <c:pt idx="326">
                  <c:v>41671</c:v>
                </c:pt>
                <c:pt idx="327">
                  <c:v>41699</c:v>
                </c:pt>
                <c:pt idx="328">
                  <c:v>41730</c:v>
                </c:pt>
                <c:pt idx="329">
                  <c:v>41760</c:v>
                </c:pt>
                <c:pt idx="330">
                  <c:v>41791</c:v>
                </c:pt>
                <c:pt idx="331">
                  <c:v>41821</c:v>
                </c:pt>
                <c:pt idx="332">
                  <c:v>41852</c:v>
                </c:pt>
                <c:pt idx="333">
                  <c:v>41883</c:v>
                </c:pt>
                <c:pt idx="334">
                  <c:v>41913</c:v>
                </c:pt>
                <c:pt idx="335">
                  <c:v>41944</c:v>
                </c:pt>
                <c:pt idx="336">
                  <c:v>41974</c:v>
                </c:pt>
                <c:pt idx="337">
                  <c:v>42005</c:v>
                </c:pt>
                <c:pt idx="338">
                  <c:v>42036</c:v>
                </c:pt>
                <c:pt idx="339">
                  <c:v>42064</c:v>
                </c:pt>
                <c:pt idx="340">
                  <c:v>42095</c:v>
                </c:pt>
                <c:pt idx="341">
                  <c:v>42125</c:v>
                </c:pt>
                <c:pt idx="342">
                  <c:v>42156</c:v>
                </c:pt>
                <c:pt idx="343">
                  <c:v>42186</c:v>
                </c:pt>
                <c:pt idx="344">
                  <c:v>42217</c:v>
                </c:pt>
                <c:pt idx="345">
                  <c:v>42248</c:v>
                </c:pt>
                <c:pt idx="346">
                  <c:v>42278</c:v>
                </c:pt>
                <c:pt idx="347">
                  <c:v>42309</c:v>
                </c:pt>
                <c:pt idx="348">
                  <c:v>42339</c:v>
                </c:pt>
                <c:pt idx="349">
                  <c:v>42370</c:v>
                </c:pt>
                <c:pt idx="350">
                  <c:v>42401</c:v>
                </c:pt>
                <c:pt idx="351">
                  <c:v>42430</c:v>
                </c:pt>
                <c:pt idx="352">
                  <c:v>42461</c:v>
                </c:pt>
                <c:pt idx="353">
                  <c:v>42491</c:v>
                </c:pt>
                <c:pt idx="354">
                  <c:v>42522</c:v>
                </c:pt>
                <c:pt idx="355">
                  <c:v>42552</c:v>
                </c:pt>
                <c:pt idx="356">
                  <c:v>42583</c:v>
                </c:pt>
                <c:pt idx="357">
                  <c:v>42614</c:v>
                </c:pt>
                <c:pt idx="358">
                  <c:v>42644</c:v>
                </c:pt>
                <c:pt idx="359">
                  <c:v>42675</c:v>
                </c:pt>
                <c:pt idx="360">
                  <c:v>42705</c:v>
                </c:pt>
                <c:pt idx="361">
                  <c:v>42736</c:v>
                </c:pt>
                <c:pt idx="362">
                  <c:v>42767</c:v>
                </c:pt>
                <c:pt idx="363">
                  <c:v>42795</c:v>
                </c:pt>
                <c:pt idx="364">
                  <c:v>42826</c:v>
                </c:pt>
                <c:pt idx="365">
                  <c:v>42856</c:v>
                </c:pt>
                <c:pt idx="366">
                  <c:v>42887</c:v>
                </c:pt>
                <c:pt idx="367">
                  <c:v>42917</c:v>
                </c:pt>
                <c:pt idx="368">
                  <c:v>42948</c:v>
                </c:pt>
                <c:pt idx="369">
                  <c:v>42979</c:v>
                </c:pt>
                <c:pt idx="370">
                  <c:v>43009</c:v>
                </c:pt>
                <c:pt idx="371">
                  <c:v>43040</c:v>
                </c:pt>
                <c:pt idx="372">
                  <c:v>43070</c:v>
                </c:pt>
                <c:pt idx="373">
                  <c:v>43101</c:v>
                </c:pt>
                <c:pt idx="374">
                  <c:v>43132</c:v>
                </c:pt>
                <c:pt idx="375">
                  <c:v>43160</c:v>
                </c:pt>
                <c:pt idx="376">
                  <c:v>43191</c:v>
                </c:pt>
                <c:pt idx="377">
                  <c:v>43221</c:v>
                </c:pt>
                <c:pt idx="378">
                  <c:v>43252</c:v>
                </c:pt>
                <c:pt idx="379">
                  <c:v>43282</c:v>
                </c:pt>
                <c:pt idx="380">
                  <c:v>43313</c:v>
                </c:pt>
                <c:pt idx="381">
                  <c:v>43344</c:v>
                </c:pt>
                <c:pt idx="382">
                  <c:v>43374</c:v>
                </c:pt>
                <c:pt idx="383">
                  <c:v>43405</c:v>
                </c:pt>
                <c:pt idx="384">
                  <c:v>43435</c:v>
                </c:pt>
                <c:pt idx="385">
                  <c:v>43466</c:v>
                </c:pt>
                <c:pt idx="386">
                  <c:v>43497</c:v>
                </c:pt>
                <c:pt idx="387">
                  <c:v>43525</c:v>
                </c:pt>
                <c:pt idx="388">
                  <c:v>43556</c:v>
                </c:pt>
                <c:pt idx="389">
                  <c:v>43586</c:v>
                </c:pt>
                <c:pt idx="390">
                  <c:v>43617</c:v>
                </c:pt>
                <c:pt idx="391">
                  <c:v>43647</c:v>
                </c:pt>
                <c:pt idx="392">
                  <c:v>43678</c:v>
                </c:pt>
                <c:pt idx="393">
                  <c:v>43709</c:v>
                </c:pt>
                <c:pt idx="394">
                  <c:v>43739</c:v>
                </c:pt>
                <c:pt idx="395">
                  <c:v>43770</c:v>
                </c:pt>
                <c:pt idx="396">
                  <c:v>43800</c:v>
                </c:pt>
                <c:pt idx="397">
                  <c:v>43831</c:v>
                </c:pt>
                <c:pt idx="398">
                  <c:v>43862</c:v>
                </c:pt>
                <c:pt idx="399">
                  <c:v>43891</c:v>
                </c:pt>
                <c:pt idx="400">
                  <c:v>43922</c:v>
                </c:pt>
                <c:pt idx="401">
                  <c:v>43952</c:v>
                </c:pt>
                <c:pt idx="402">
                  <c:v>43983</c:v>
                </c:pt>
                <c:pt idx="403">
                  <c:v>44013</c:v>
                </c:pt>
                <c:pt idx="404">
                  <c:v>44044</c:v>
                </c:pt>
                <c:pt idx="405">
                  <c:v>44075</c:v>
                </c:pt>
                <c:pt idx="406">
                  <c:v>44105</c:v>
                </c:pt>
                <c:pt idx="407">
                  <c:v>44136</c:v>
                </c:pt>
                <c:pt idx="408">
                  <c:v>44166</c:v>
                </c:pt>
                <c:pt idx="409">
                  <c:v>44197</c:v>
                </c:pt>
                <c:pt idx="410">
                  <c:v>44228</c:v>
                </c:pt>
                <c:pt idx="411">
                  <c:v>44256</c:v>
                </c:pt>
                <c:pt idx="412">
                  <c:v>44287</c:v>
                </c:pt>
                <c:pt idx="413">
                  <c:v>44317</c:v>
                </c:pt>
                <c:pt idx="414">
                  <c:v>44348</c:v>
                </c:pt>
                <c:pt idx="415">
                  <c:v>44378</c:v>
                </c:pt>
                <c:pt idx="416">
                  <c:v>44409</c:v>
                </c:pt>
                <c:pt idx="417">
                  <c:v>44440</c:v>
                </c:pt>
                <c:pt idx="418">
                  <c:v>44470</c:v>
                </c:pt>
                <c:pt idx="419">
                  <c:v>44501</c:v>
                </c:pt>
                <c:pt idx="420">
                  <c:v>44531</c:v>
                </c:pt>
                <c:pt idx="421">
                  <c:v>44562</c:v>
                </c:pt>
              </c:numCache>
            </c:numRef>
          </c:cat>
          <c:val>
            <c:numRef>
              <c:f>'Cum Cals'!$F$3:$F$424</c:f>
              <c:numCache>
                <c:formatCode>_(* #,##0.00_);_(* \(#,##0.00\);_(* "-"??_);_(@_)</c:formatCode>
                <c:ptCount val="422"/>
                <c:pt idx="0">
                  <c:v>100</c:v>
                </c:pt>
                <c:pt idx="1">
                  <c:v>110.38804338987056</c:v>
                </c:pt>
                <c:pt idx="2">
                  <c:v>115.1344982361278</c:v>
                </c:pt>
                <c:pt idx="3">
                  <c:v>121.75093763353135</c:v>
                </c:pt>
                <c:pt idx="4">
                  <c:v>128.6458080503364</c:v>
                </c:pt>
                <c:pt idx="5">
                  <c:v>131.01252956107609</c:v>
                </c:pt>
                <c:pt idx="6">
                  <c:v>128.90064106287039</c:v>
                </c:pt>
                <c:pt idx="7">
                  <c:v>130.62308964389965</c:v>
                </c:pt>
                <c:pt idx="8">
                  <c:v>140.05593748037995</c:v>
                </c:pt>
                <c:pt idx="9">
                  <c:v>134.50678689960594</c:v>
                </c:pt>
                <c:pt idx="10">
                  <c:v>112.46777866222074</c:v>
                </c:pt>
                <c:pt idx="11">
                  <c:v>112.53946144168243</c:v>
                </c:pt>
                <c:pt idx="12">
                  <c:v>118.59410160408817</c:v>
                </c:pt>
                <c:pt idx="13">
                  <c:v>120.5081449755489</c:v>
                </c:pt>
                <c:pt idx="14">
                  <c:v>127.95901825115777</c:v>
                </c:pt>
                <c:pt idx="15">
                  <c:v>134.05205183593409</c:v>
                </c:pt>
                <c:pt idx="16">
                  <c:v>136.98548506950553</c:v>
                </c:pt>
                <c:pt idx="17">
                  <c:v>136.15699717646612</c:v>
                </c:pt>
                <c:pt idx="18">
                  <c:v>130.72599935741147</c:v>
                </c:pt>
                <c:pt idx="19">
                  <c:v>130.86740877106027</c:v>
                </c:pt>
                <c:pt idx="20">
                  <c:v>124.14115890313526</c:v>
                </c:pt>
                <c:pt idx="21">
                  <c:v>127.21176145348238</c:v>
                </c:pt>
                <c:pt idx="22">
                  <c:v>133.52163896513997</c:v>
                </c:pt>
                <c:pt idx="23">
                  <c:v>141.37375325907465</c:v>
                </c:pt>
                <c:pt idx="24">
                  <c:v>140.51658051643238</c:v>
                </c:pt>
                <c:pt idx="25">
                  <c:v>142.71619256916694</c:v>
                </c:pt>
                <c:pt idx="26">
                  <c:v>145.50620927168839</c:v>
                </c:pt>
                <c:pt idx="27">
                  <c:v>144.45859528902938</c:v>
                </c:pt>
                <c:pt idx="28">
                  <c:v>146.84239404535947</c:v>
                </c:pt>
                <c:pt idx="29">
                  <c:v>139.08672552513534</c:v>
                </c:pt>
                <c:pt idx="30">
                  <c:v>135.76212536043968</c:v>
                </c:pt>
                <c:pt idx="31">
                  <c:v>148.57865730509729</c:v>
                </c:pt>
                <c:pt idx="32">
                  <c:v>142.40055950441078</c:v>
                </c:pt>
                <c:pt idx="33">
                  <c:v>154.1991813494179</c:v>
                </c:pt>
                <c:pt idx="34">
                  <c:v>149.33928785046388</c:v>
                </c:pt>
                <c:pt idx="35">
                  <c:v>154.72011531757252</c:v>
                </c:pt>
                <c:pt idx="36">
                  <c:v>159.2208245450054</c:v>
                </c:pt>
                <c:pt idx="37">
                  <c:v>152.12857830985828</c:v>
                </c:pt>
                <c:pt idx="38">
                  <c:v>143.74599146453437</c:v>
                </c:pt>
                <c:pt idx="39">
                  <c:v>125.37700506245761</c:v>
                </c:pt>
                <c:pt idx="40">
                  <c:v>118.67352657588047</c:v>
                </c:pt>
                <c:pt idx="41">
                  <c:v>134.31711069137285</c:v>
                </c:pt>
                <c:pt idx="42">
                  <c:v>134.22227582117566</c:v>
                </c:pt>
                <c:pt idx="43">
                  <c:v>138.18834571806357</c:v>
                </c:pt>
                <c:pt idx="44">
                  <c:v>123.50656091806015</c:v>
                </c:pt>
                <c:pt idx="45">
                  <c:v>103.07931537769994</c:v>
                </c:pt>
                <c:pt idx="46">
                  <c:v>118.07733017763397</c:v>
                </c:pt>
                <c:pt idx="47">
                  <c:v>106.59266035185505</c:v>
                </c:pt>
                <c:pt idx="48">
                  <c:v>105.27940407549866</c:v>
                </c:pt>
                <c:pt idx="49">
                  <c:v>106.52105221853638</c:v>
                </c:pt>
                <c:pt idx="50">
                  <c:v>118.33016591255884</c:v>
                </c:pt>
                <c:pt idx="51">
                  <c:v>115.26646636739252</c:v>
                </c:pt>
                <c:pt idx="52">
                  <c:v>116.58255483621467</c:v>
                </c:pt>
                <c:pt idx="53">
                  <c:v>116.41508175389629</c:v>
                </c:pt>
                <c:pt idx="54">
                  <c:v>109.69476363926479</c:v>
                </c:pt>
                <c:pt idx="55">
                  <c:v>112.05086127267241</c:v>
                </c:pt>
                <c:pt idx="56">
                  <c:v>108.0541880436803</c:v>
                </c:pt>
                <c:pt idx="57">
                  <c:v>114.05058241273571</c:v>
                </c:pt>
                <c:pt idx="58">
                  <c:v>117.2283912724437</c:v>
                </c:pt>
                <c:pt idx="59">
                  <c:v>110.39819681807818</c:v>
                </c:pt>
                <c:pt idx="60">
                  <c:v>119.10275115797339</c:v>
                </c:pt>
                <c:pt idx="61">
                  <c:v>115.35144705449807</c:v>
                </c:pt>
                <c:pt idx="62">
                  <c:v>112.41431350431013</c:v>
                </c:pt>
                <c:pt idx="63">
                  <c:v>104.06061670159531</c:v>
                </c:pt>
                <c:pt idx="64">
                  <c:v>98.821905674646757</c:v>
                </c:pt>
                <c:pt idx="65">
                  <c:v>103.08859200478226</c:v>
                </c:pt>
                <c:pt idx="66">
                  <c:v>98.078727579506079</c:v>
                </c:pt>
                <c:pt idx="67">
                  <c:v>97.972993691675583</c:v>
                </c:pt>
                <c:pt idx="68">
                  <c:v>100.87487665330242</c:v>
                </c:pt>
                <c:pt idx="69">
                  <c:v>99.30675813864346</c:v>
                </c:pt>
                <c:pt idx="70">
                  <c:v>97.983994372850503</c:v>
                </c:pt>
                <c:pt idx="71">
                  <c:v>100.85819065920624</c:v>
                </c:pt>
                <c:pt idx="72">
                  <c:v>100.77708008458477</c:v>
                </c:pt>
                <c:pt idx="73">
                  <c:v>100.62180576934006</c:v>
                </c:pt>
                <c:pt idx="74">
                  <c:v>100.66403392320608</c:v>
                </c:pt>
                <c:pt idx="75">
                  <c:v>107.22749837900201</c:v>
                </c:pt>
                <c:pt idx="76">
                  <c:v>111.03204000329102</c:v>
                </c:pt>
                <c:pt idx="77">
                  <c:v>116.82158940643706</c:v>
                </c:pt>
                <c:pt idx="78">
                  <c:v>114.67916198105341</c:v>
                </c:pt>
                <c:pt idx="79">
                  <c:v>117.12956255242479</c:v>
                </c:pt>
                <c:pt idx="80">
                  <c:v>121.93364815151426</c:v>
                </c:pt>
                <c:pt idx="81">
                  <c:v>121.3339271319024</c:v>
                </c:pt>
                <c:pt idx="82">
                  <c:v>120.38636808080646</c:v>
                </c:pt>
                <c:pt idx="83">
                  <c:v>109.86876499157022</c:v>
                </c:pt>
                <c:pt idx="84">
                  <c:v>114.55141346817869</c:v>
                </c:pt>
                <c:pt idx="85">
                  <c:v>121.15456379775078</c:v>
                </c:pt>
                <c:pt idx="86">
                  <c:v>120.94287219868778</c:v>
                </c:pt>
                <c:pt idx="87">
                  <c:v>115.86765460461416</c:v>
                </c:pt>
                <c:pt idx="88">
                  <c:v>116.83572059296216</c:v>
                </c:pt>
                <c:pt idx="89">
                  <c:v>115.69351571395178</c:v>
                </c:pt>
                <c:pt idx="90">
                  <c:v>116.0455388673717</c:v>
                </c:pt>
                <c:pt idx="91">
                  <c:v>115.42742643094991</c:v>
                </c:pt>
                <c:pt idx="92">
                  <c:v>119.19209954338893</c:v>
                </c:pt>
                <c:pt idx="93">
                  <c:v>117.44888089414323</c:v>
                </c:pt>
                <c:pt idx="94">
                  <c:v>119.07161697819573</c:v>
                </c:pt>
                <c:pt idx="95">
                  <c:v>112.69369855403355</c:v>
                </c:pt>
                <c:pt idx="96">
                  <c:v>113.71225452658854</c:v>
                </c:pt>
                <c:pt idx="97">
                  <c:v>109.46843851172913</c:v>
                </c:pt>
                <c:pt idx="98">
                  <c:v>109.24812846856052</c:v>
                </c:pt>
                <c:pt idx="99">
                  <c:v>115.63709335663967</c:v>
                </c:pt>
                <c:pt idx="100">
                  <c:v>118.05127728040623</c:v>
                </c:pt>
                <c:pt idx="101">
                  <c:v>117.03024114809782</c:v>
                </c:pt>
                <c:pt idx="102">
                  <c:v>120.82049301266963</c:v>
                </c:pt>
                <c:pt idx="103">
                  <c:v>127.74999014121305</c:v>
                </c:pt>
                <c:pt idx="104">
                  <c:v>127.39840997555937</c:v>
                </c:pt>
                <c:pt idx="105">
                  <c:v>130.90311973758566</c:v>
                </c:pt>
                <c:pt idx="106">
                  <c:v>127.5559744067784</c:v>
                </c:pt>
                <c:pt idx="107">
                  <c:v>131.69976220434219</c:v>
                </c:pt>
                <c:pt idx="108">
                  <c:v>133.27816757269588</c:v>
                </c:pt>
                <c:pt idx="109">
                  <c:v>134.38885818788933</c:v>
                </c:pt>
                <c:pt idx="110">
                  <c:v>136.9664194500937</c:v>
                </c:pt>
                <c:pt idx="111">
                  <c:v>139.10798976674678</c:v>
                </c:pt>
                <c:pt idx="112">
                  <c:v>145.74793390264176</c:v>
                </c:pt>
                <c:pt idx="113">
                  <c:v>147.09616281965347</c:v>
                </c:pt>
                <c:pt idx="114">
                  <c:v>143.57143710896008</c:v>
                </c:pt>
                <c:pt idx="115">
                  <c:v>133.52082646077031</c:v>
                </c:pt>
                <c:pt idx="116">
                  <c:v>137.33637732445095</c:v>
                </c:pt>
                <c:pt idx="117">
                  <c:v>143.53578085701525</c:v>
                </c:pt>
                <c:pt idx="118">
                  <c:v>140.53641413186304</c:v>
                </c:pt>
                <c:pt idx="119">
                  <c:v>145.40625993856924</c:v>
                </c:pt>
                <c:pt idx="120">
                  <c:v>144.15996141534558</c:v>
                </c:pt>
                <c:pt idx="121">
                  <c:v>145.68739869100571</c:v>
                </c:pt>
                <c:pt idx="122">
                  <c:v>141.63147409274669</c:v>
                </c:pt>
                <c:pt idx="123">
                  <c:v>136.12492849878745</c:v>
                </c:pt>
                <c:pt idx="124">
                  <c:v>138.77076138252897</c:v>
                </c:pt>
                <c:pt idx="125">
                  <c:v>150.05333920415714</c:v>
                </c:pt>
                <c:pt idx="126">
                  <c:v>155.26951219688775</c:v>
                </c:pt>
                <c:pt idx="127">
                  <c:v>165.15517899435105</c:v>
                </c:pt>
                <c:pt idx="128">
                  <c:v>159.50567227465064</c:v>
                </c:pt>
                <c:pt idx="129">
                  <c:v>169.23232133167329</c:v>
                </c:pt>
                <c:pt idx="130">
                  <c:v>160.31786051689178</c:v>
                </c:pt>
                <c:pt idx="131">
                  <c:v>161.22047251364032</c:v>
                </c:pt>
                <c:pt idx="132">
                  <c:v>162.9881207766513</c:v>
                </c:pt>
                <c:pt idx="133">
                  <c:v>164.88619296210931</c:v>
                </c:pt>
                <c:pt idx="134">
                  <c:v>176.71642915697853</c:v>
                </c:pt>
                <c:pt idx="135">
                  <c:v>184.80080516439386</c:v>
                </c:pt>
                <c:pt idx="136">
                  <c:v>185.67879498324734</c:v>
                </c:pt>
                <c:pt idx="137">
                  <c:v>181.96164109036215</c:v>
                </c:pt>
                <c:pt idx="138">
                  <c:v>191.92738807085519</c:v>
                </c:pt>
                <c:pt idx="139">
                  <c:v>188.82035696991986</c:v>
                </c:pt>
                <c:pt idx="140">
                  <c:v>158.75198591341089</c:v>
                </c:pt>
                <c:pt idx="141">
                  <c:v>165.17376877196307</c:v>
                </c:pt>
                <c:pt idx="142">
                  <c:v>175.46246071588857</c:v>
                </c:pt>
                <c:pt idx="143">
                  <c:v>187.68322137663208</c:v>
                </c:pt>
                <c:pt idx="144">
                  <c:v>205.37428066163417</c:v>
                </c:pt>
                <c:pt idx="145">
                  <c:v>219.49188748076656</c:v>
                </c:pt>
                <c:pt idx="146">
                  <c:v>207.77541109871984</c:v>
                </c:pt>
                <c:pt idx="147">
                  <c:v>216.78741834046406</c:v>
                </c:pt>
                <c:pt idx="148">
                  <c:v>227.87265276213472</c:v>
                </c:pt>
                <c:pt idx="149">
                  <c:v>220.79983256601551</c:v>
                </c:pt>
                <c:pt idx="150">
                  <c:v>238.5747830168053</c:v>
                </c:pt>
                <c:pt idx="151">
                  <c:v>235.29575562443904</c:v>
                </c:pt>
                <c:pt idx="152">
                  <c:v>242.167182165708</c:v>
                </c:pt>
                <c:pt idx="153">
                  <c:v>246.3811145348902</c:v>
                </c:pt>
                <c:pt idx="154">
                  <c:v>268.84464572837351</c:v>
                </c:pt>
                <c:pt idx="155">
                  <c:v>311.18394077260115</c:v>
                </c:pt>
                <c:pt idx="156">
                  <c:v>371.3104778188461</c:v>
                </c:pt>
                <c:pt idx="157">
                  <c:v>368.80761002575974</c:v>
                </c:pt>
                <c:pt idx="158">
                  <c:v>471.63781890594333</c:v>
                </c:pt>
                <c:pt idx="159">
                  <c:v>403.26782144581006</c:v>
                </c:pt>
                <c:pt idx="160">
                  <c:v>325.3844018537543</c:v>
                </c:pt>
                <c:pt idx="161">
                  <c:v>278.00532688396356</c:v>
                </c:pt>
                <c:pt idx="162">
                  <c:v>322.71362035594154</c:v>
                </c:pt>
                <c:pt idx="163">
                  <c:v>301.96391758780425</c:v>
                </c:pt>
                <c:pt idx="164">
                  <c:v>338.32822882985204</c:v>
                </c:pt>
                <c:pt idx="165">
                  <c:v>308.96870775995967</c:v>
                </c:pt>
                <c:pt idx="166">
                  <c:v>268.96166492009161</c:v>
                </c:pt>
                <c:pt idx="167">
                  <c:v>201.43463103381066</c:v>
                </c:pt>
                <c:pt idx="168">
                  <c:v>204.95375207628683</c:v>
                </c:pt>
                <c:pt idx="169">
                  <c:v>217.22125444091526</c:v>
                </c:pt>
                <c:pt idx="170">
                  <c:v>173.54714296985512</c:v>
                </c:pt>
                <c:pt idx="171">
                  <c:v>144.54391438168662</c:v>
                </c:pt>
                <c:pt idx="172">
                  <c:v>164.85262533716136</c:v>
                </c:pt>
                <c:pt idx="173">
                  <c:v>161.96468096878661</c:v>
                </c:pt>
                <c:pt idx="174">
                  <c:v>155.76651636876483</c:v>
                </c:pt>
                <c:pt idx="175">
                  <c:v>145.97626099458412</c:v>
                </c:pt>
                <c:pt idx="176">
                  <c:v>134.60231517966466</c:v>
                </c:pt>
                <c:pt idx="177">
                  <c:v>116.45837168102007</c:v>
                </c:pt>
                <c:pt idx="178">
                  <c:v>125.33036673641445</c:v>
                </c:pt>
                <c:pt idx="179">
                  <c:v>134.27042541637763</c:v>
                </c:pt>
                <c:pt idx="180">
                  <c:v>135.8175073270759</c:v>
                </c:pt>
                <c:pt idx="181">
                  <c:v>130.43867641396406</c:v>
                </c:pt>
                <c:pt idx="182">
                  <c:v>123.4663815829763</c:v>
                </c:pt>
                <c:pt idx="183">
                  <c:v>130.30219360969272</c:v>
                </c:pt>
                <c:pt idx="184">
                  <c:v>121.64461354929054</c:v>
                </c:pt>
                <c:pt idx="185">
                  <c:v>119.42363058376684</c:v>
                </c:pt>
                <c:pt idx="186">
                  <c:v>108.14645859711247</c:v>
                </c:pt>
                <c:pt idx="187">
                  <c:v>97.603412326252055</c:v>
                </c:pt>
                <c:pt idx="188">
                  <c:v>96.590086924520506</c:v>
                </c:pt>
                <c:pt idx="189">
                  <c:v>88.169784797063429</c:v>
                </c:pt>
                <c:pt idx="190">
                  <c:v>92.982231358480234</c:v>
                </c:pt>
                <c:pt idx="191">
                  <c:v>97.93969265016635</c:v>
                </c:pt>
                <c:pt idx="192">
                  <c:v>93.035053536001158</c:v>
                </c:pt>
                <c:pt idx="193">
                  <c:v>91.685051899192089</c:v>
                </c:pt>
                <c:pt idx="194">
                  <c:v>91.142163839621787</c:v>
                </c:pt>
                <c:pt idx="195">
                  <c:v>91.412928646274352</c:v>
                </c:pt>
                <c:pt idx="196">
                  <c:v>98.167305955163513</c:v>
                </c:pt>
                <c:pt idx="197">
                  <c:v>106.26926042323277</c:v>
                </c:pt>
                <c:pt idx="198">
                  <c:v>107.54991954220368</c:v>
                </c:pt>
                <c:pt idx="199">
                  <c:v>110.83166197102769</c:v>
                </c:pt>
                <c:pt idx="200">
                  <c:v>116.52358511017145</c:v>
                </c:pt>
                <c:pt idx="201">
                  <c:v>116.85136985750147</c:v>
                </c:pt>
                <c:pt idx="202">
                  <c:v>126.01075084782539</c:v>
                </c:pt>
                <c:pt idx="203">
                  <c:v>128.35405736013115</c:v>
                </c:pt>
                <c:pt idx="204">
                  <c:v>131.84579263925119</c:v>
                </c:pt>
                <c:pt idx="205">
                  <c:v>135.93114897293552</c:v>
                </c:pt>
                <c:pt idx="206">
                  <c:v>137.10256999447066</c:v>
                </c:pt>
                <c:pt idx="207">
                  <c:v>137.39170185561846</c:v>
                </c:pt>
                <c:pt idx="208">
                  <c:v>131.63295024457304</c:v>
                </c:pt>
                <c:pt idx="209">
                  <c:v>133.58564063314472</c:v>
                </c:pt>
                <c:pt idx="210">
                  <c:v>136.75840148531319</c:v>
                </c:pt>
                <c:pt idx="211">
                  <c:v>127.24082351108272</c:v>
                </c:pt>
                <c:pt idx="212">
                  <c:v>126.73655472092979</c:v>
                </c:pt>
                <c:pt idx="213">
                  <c:v>131.29558736090652</c:v>
                </c:pt>
                <c:pt idx="214">
                  <c:v>135.29112970302162</c:v>
                </c:pt>
                <c:pt idx="215">
                  <c:v>142.15988567471629</c:v>
                </c:pt>
                <c:pt idx="216">
                  <c:v>148.27775205617044</c:v>
                </c:pt>
                <c:pt idx="217">
                  <c:v>143.73844184377762</c:v>
                </c:pt>
                <c:pt idx="218">
                  <c:v>146.96148579643145</c:v>
                </c:pt>
                <c:pt idx="219">
                  <c:v>142.89725899580318</c:v>
                </c:pt>
                <c:pt idx="220">
                  <c:v>139.49097513629852</c:v>
                </c:pt>
                <c:pt idx="221">
                  <c:v>143.33954298639011</c:v>
                </c:pt>
                <c:pt idx="222">
                  <c:v>146.29878843584549</c:v>
                </c:pt>
                <c:pt idx="223">
                  <c:v>153.33351709393364</c:v>
                </c:pt>
                <c:pt idx="224">
                  <c:v>154.25126126448714</c:v>
                </c:pt>
                <c:pt idx="225">
                  <c:v>158.64006410850243</c:v>
                </c:pt>
                <c:pt idx="226">
                  <c:v>152.88749200311983</c:v>
                </c:pt>
                <c:pt idx="227">
                  <c:v>159.59787403854685</c:v>
                </c:pt>
                <c:pt idx="228">
                  <c:v>164.59720153677134</c:v>
                </c:pt>
                <c:pt idx="229">
                  <c:v>174.00581805703678</c:v>
                </c:pt>
                <c:pt idx="230">
                  <c:v>170.50238617313752</c:v>
                </c:pt>
                <c:pt idx="231">
                  <c:v>175.70088614630288</c:v>
                </c:pt>
                <c:pt idx="232">
                  <c:v>177.81967454311683</c:v>
                </c:pt>
                <c:pt idx="233">
                  <c:v>169.1180684923971</c:v>
                </c:pt>
                <c:pt idx="234">
                  <c:v>168.33784788508027</c:v>
                </c:pt>
                <c:pt idx="235">
                  <c:v>164.63467808586776</c:v>
                </c:pt>
                <c:pt idx="236">
                  <c:v>168.90313472308773</c:v>
                </c:pt>
                <c:pt idx="237">
                  <c:v>171.34965187810053</c:v>
                </c:pt>
                <c:pt idx="238">
                  <c:v>177.95844030527272</c:v>
                </c:pt>
                <c:pt idx="239">
                  <c:v>184.99193872180297</c:v>
                </c:pt>
                <c:pt idx="240">
                  <c:v>185.71106396300416</c:v>
                </c:pt>
                <c:pt idx="241">
                  <c:v>191.1998552434481</c:v>
                </c:pt>
                <c:pt idx="242">
                  <c:v>190.40874513347524</c:v>
                </c:pt>
                <c:pt idx="243">
                  <c:v>193.00939487702391</c:v>
                </c:pt>
                <c:pt idx="244">
                  <c:v>200.04145286979335</c:v>
                </c:pt>
                <c:pt idx="245">
                  <c:v>205.92285301254148</c:v>
                </c:pt>
                <c:pt idx="246">
                  <c:v>201.27778393090614</c:v>
                </c:pt>
                <c:pt idx="247">
                  <c:v>197.75141270642544</c:v>
                </c:pt>
                <c:pt idx="248">
                  <c:v>198.68513353478426</c:v>
                </c:pt>
                <c:pt idx="249">
                  <c:v>213.10371909222545</c:v>
                </c:pt>
                <c:pt idx="250">
                  <c:v>224.44049403367535</c:v>
                </c:pt>
                <c:pt idx="251">
                  <c:v>213.27988330274155</c:v>
                </c:pt>
                <c:pt idx="252">
                  <c:v>214.3667848515737</c:v>
                </c:pt>
                <c:pt idx="253">
                  <c:v>195.94541420460683</c:v>
                </c:pt>
                <c:pt idx="254">
                  <c:v>198.84269543440982</c:v>
                </c:pt>
                <c:pt idx="255">
                  <c:v>196.77498946220558</c:v>
                </c:pt>
                <c:pt idx="256">
                  <c:v>207.87950818542021</c:v>
                </c:pt>
                <c:pt idx="257">
                  <c:v>217.55255321797549</c:v>
                </c:pt>
                <c:pt idx="258">
                  <c:v>209.97027291023863</c:v>
                </c:pt>
                <c:pt idx="259">
                  <c:v>199.85200412237526</c:v>
                </c:pt>
                <c:pt idx="260">
                  <c:v>194.78173918713173</c:v>
                </c:pt>
                <c:pt idx="261">
                  <c:v>168.01225276195618</c:v>
                </c:pt>
                <c:pt idx="262">
                  <c:v>133.55354586934411</c:v>
                </c:pt>
                <c:pt idx="263">
                  <c:v>125.64191240505201</c:v>
                </c:pt>
                <c:pt idx="264">
                  <c:v>130.54333560635578</c:v>
                </c:pt>
                <c:pt idx="265">
                  <c:v>121.81063477904732</c:v>
                </c:pt>
                <c:pt idx="266">
                  <c:v>112.65063343966833</c:v>
                </c:pt>
                <c:pt idx="267">
                  <c:v>119.37410162934358</c:v>
                </c:pt>
                <c:pt idx="268">
                  <c:v>130.49411142039958</c:v>
                </c:pt>
                <c:pt idx="269">
                  <c:v>139.85536432364216</c:v>
                </c:pt>
                <c:pt idx="270">
                  <c:v>139.53352124175717</c:v>
                </c:pt>
                <c:pt idx="271">
                  <c:v>149.34821505258552</c:v>
                </c:pt>
                <c:pt idx="272">
                  <c:v>152.47175297143761</c:v>
                </c:pt>
                <c:pt idx="273">
                  <c:v>162.11590411320586</c:v>
                </c:pt>
                <c:pt idx="274">
                  <c:v>157.43493723444877</c:v>
                </c:pt>
                <c:pt idx="275">
                  <c:v>165.76186045077011</c:v>
                </c:pt>
                <c:pt idx="276">
                  <c:v>172.36611492908281</c:v>
                </c:pt>
                <c:pt idx="277">
                  <c:v>163.32132391798982</c:v>
                </c:pt>
                <c:pt idx="278">
                  <c:v>167.88581017368602</c:v>
                </c:pt>
                <c:pt idx="279">
                  <c:v>178.65081490388295</c:v>
                </c:pt>
                <c:pt idx="280">
                  <c:v>183.49833583896151</c:v>
                </c:pt>
                <c:pt idx="281">
                  <c:v>168.68846148196857</c:v>
                </c:pt>
                <c:pt idx="282">
                  <c:v>164.42915726124906</c:v>
                </c:pt>
                <c:pt idx="283">
                  <c:v>175.50659872204258</c:v>
                </c:pt>
                <c:pt idx="284">
                  <c:v>170.84287386336933</c:v>
                </c:pt>
                <c:pt idx="285">
                  <c:v>188.17990967043522</c:v>
                </c:pt>
                <c:pt idx="286">
                  <c:v>195.57916062179191</c:v>
                </c:pt>
                <c:pt idx="287">
                  <c:v>198.19979714004424</c:v>
                </c:pt>
                <c:pt idx="288">
                  <c:v>211.222660390426</c:v>
                </c:pt>
                <c:pt idx="289">
                  <c:v>213.42498610826581</c:v>
                </c:pt>
                <c:pt idx="290">
                  <c:v>223.49922746748442</c:v>
                </c:pt>
                <c:pt idx="291">
                  <c:v>229.63107731786332</c:v>
                </c:pt>
                <c:pt idx="292">
                  <c:v>238.44071839610842</c:v>
                </c:pt>
                <c:pt idx="293">
                  <c:v>235.17297312421965</c:v>
                </c:pt>
                <c:pt idx="294">
                  <c:v>232.34917749455596</c:v>
                </c:pt>
                <c:pt idx="295">
                  <c:v>229.83166344977636</c:v>
                </c:pt>
                <c:pt idx="296">
                  <c:v>216.70140062931787</c:v>
                </c:pt>
                <c:pt idx="297">
                  <c:v>193.88882090397749</c:v>
                </c:pt>
                <c:pt idx="298">
                  <c:v>216.13213729302572</c:v>
                </c:pt>
                <c:pt idx="299">
                  <c:v>212.16733759368546</c:v>
                </c:pt>
                <c:pt idx="300">
                  <c:v>211.02269846709794</c:v>
                </c:pt>
                <c:pt idx="301">
                  <c:v>221.81714933413397</c:v>
                </c:pt>
                <c:pt idx="302">
                  <c:v>234.6286873964124</c:v>
                </c:pt>
                <c:pt idx="303">
                  <c:v>236.86517652238439</c:v>
                </c:pt>
                <c:pt idx="304">
                  <c:v>236.84875083225441</c:v>
                </c:pt>
                <c:pt idx="305">
                  <c:v>217.92465166758504</c:v>
                </c:pt>
                <c:pt idx="306">
                  <c:v>225.94249334793369</c:v>
                </c:pt>
                <c:pt idx="307">
                  <c:v>227.0656040361111</c:v>
                </c:pt>
                <c:pt idx="308">
                  <c:v>233.11970082623068</c:v>
                </c:pt>
                <c:pt idx="309">
                  <c:v>240.20404035205488</c:v>
                </c:pt>
                <c:pt idx="310">
                  <c:v>235.1683232479995</c:v>
                </c:pt>
                <c:pt idx="311">
                  <c:v>237.77516590944506</c:v>
                </c:pt>
                <c:pt idx="312">
                  <c:v>239.75197418805323</c:v>
                </c:pt>
                <c:pt idx="313">
                  <c:v>253.44098685742478</c:v>
                </c:pt>
                <c:pt idx="314">
                  <c:v>254.51215595387777</c:v>
                </c:pt>
                <c:pt idx="315">
                  <c:v>266.03723466781219</c:v>
                </c:pt>
                <c:pt idx="316">
                  <c:v>271.68532357412943</c:v>
                </c:pt>
                <c:pt idx="317">
                  <c:v>269.71630604732883</c:v>
                </c:pt>
                <c:pt idx="318">
                  <c:v>263.90730825574911</c:v>
                </c:pt>
                <c:pt idx="319">
                  <c:v>277.62078672778057</c:v>
                </c:pt>
                <c:pt idx="320">
                  <c:v>273.21906809849747</c:v>
                </c:pt>
                <c:pt idx="321">
                  <c:v>289.71771141470191</c:v>
                </c:pt>
                <c:pt idx="322">
                  <c:v>297.29508327054532</c:v>
                </c:pt>
                <c:pt idx="323">
                  <c:v>299.20091768331008</c:v>
                </c:pt>
                <c:pt idx="324">
                  <c:v>307.88450617411434</c:v>
                </c:pt>
                <c:pt idx="325">
                  <c:v>308.61408436131967</c:v>
                </c:pt>
                <c:pt idx="326">
                  <c:v>327.30545187638762</c:v>
                </c:pt>
                <c:pt idx="327">
                  <c:v>318.38311560484823</c:v>
                </c:pt>
                <c:pt idx="328">
                  <c:v>310.88924694709732</c:v>
                </c:pt>
                <c:pt idx="329">
                  <c:v>317.10233888976944</c:v>
                </c:pt>
                <c:pt idx="330">
                  <c:v>327.69787026594787</c:v>
                </c:pt>
                <c:pt idx="331">
                  <c:v>316.41135721051603</c:v>
                </c:pt>
                <c:pt idx="332">
                  <c:v>328.33142259953394</c:v>
                </c:pt>
                <c:pt idx="333">
                  <c:v>316.66555229627852</c:v>
                </c:pt>
                <c:pt idx="334">
                  <c:v>322.81484389118413</c:v>
                </c:pt>
                <c:pt idx="335">
                  <c:v>328.05025942209915</c:v>
                </c:pt>
                <c:pt idx="336">
                  <c:v>325.84957566089685</c:v>
                </c:pt>
                <c:pt idx="337">
                  <c:v>327.61461692086158</c:v>
                </c:pt>
                <c:pt idx="338">
                  <c:v>345.43669791430563</c:v>
                </c:pt>
                <c:pt idx="339">
                  <c:v>345.41330398259453</c:v>
                </c:pt>
                <c:pt idx="340">
                  <c:v>346.47689190118183</c:v>
                </c:pt>
                <c:pt idx="341">
                  <c:v>350.97901429084101</c:v>
                </c:pt>
                <c:pt idx="342">
                  <c:v>345.00275735645374</c:v>
                </c:pt>
                <c:pt idx="343">
                  <c:v>356.09976319184159</c:v>
                </c:pt>
                <c:pt idx="344">
                  <c:v>332.1397999779843</c:v>
                </c:pt>
                <c:pt idx="345">
                  <c:v>319.27988580152919</c:v>
                </c:pt>
                <c:pt idx="346">
                  <c:v>338.57414052307109</c:v>
                </c:pt>
                <c:pt idx="347">
                  <c:v>341.50691298076771</c:v>
                </c:pt>
                <c:pt idx="348">
                  <c:v>338.94165573987647</c:v>
                </c:pt>
                <c:pt idx="349">
                  <c:v>314.92503544147939</c:v>
                </c:pt>
                <c:pt idx="350">
                  <c:v>313.93715067196678</c:v>
                </c:pt>
                <c:pt idx="351">
                  <c:v>331.66260729094552</c:v>
                </c:pt>
                <c:pt idx="352">
                  <c:v>334.60091814230231</c:v>
                </c:pt>
                <c:pt idx="353">
                  <c:v>344.30781477631331</c:v>
                </c:pt>
                <c:pt idx="354">
                  <c:v>345.86853362535351</c:v>
                </c:pt>
                <c:pt idx="355">
                  <c:v>361.19776205305408</c:v>
                </c:pt>
                <c:pt idx="356">
                  <c:v>357.41479105929443</c:v>
                </c:pt>
                <c:pt idx="357">
                  <c:v>360.74720737518811</c:v>
                </c:pt>
                <c:pt idx="358">
                  <c:v>342.96485170962126</c:v>
                </c:pt>
                <c:pt idx="359">
                  <c:v>341.18631110553684</c:v>
                </c:pt>
                <c:pt idx="360">
                  <c:v>343.69435699529538</c:v>
                </c:pt>
                <c:pt idx="361">
                  <c:v>353.70301510394154</c:v>
                </c:pt>
                <c:pt idx="362">
                  <c:v>362.40995880798187</c:v>
                </c:pt>
                <c:pt idx="363">
                  <c:v>367.60836459450354</c:v>
                </c:pt>
                <c:pt idx="364">
                  <c:v>376.96674311587367</c:v>
                </c:pt>
                <c:pt idx="365">
                  <c:v>391.12703506601031</c:v>
                </c:pt>
                <c:pt idx="366">
                  <c:v>387.94097796905476</c:v>
                </c:pt>
                <c:pt idx="367">
                  <c:v>397.04686330009798</c:v>
                </c:pt>
                <c:pt idx="368">
                  <c:v>402.17827571019802</c:v>
                </c:pt>
                <c:pt idx="369">
                  <c:v>407.84280365132645</c:v>
                </c:pt>
                <c:pt idx="370">
                  <c:v>420.47376121252552</c:v>
                </c:pt>
                <c:pt idx="371">
                  <c:v>427.12753251277263</c:v>
                </c:pt>
                <c:pt idx="372">
                  <c:v>429.7939053074553</c:v>
                </c:pt>
                <c:pt idx="373">
                  <c:v>454.6914362366075</c:v>
                </c:pt>
                <c:pt idx="374">
                  <c:v>442.82366888247162</c:v>
                </c:pt>
                <c:pt idx="375">
                  <c:v>438.87589529563115</c:v>
                </c:pt>
                <c:pt idx="376">
                  <c:v>436.60276648023944</c:v>
                </c:pt>
                <c:pt idx="377">
                  <c:v>451.85083863632866</c:v>
                </c:pt>
                <c:pt idx="378">
                  <c:v>454.69782795195789</c:v>
                </c:pt>
                <c:pt idx="379">
                  <c:v>461.3108072093172</c:v>
                </c:pt>
                <c:pt idx="380">
                  <c:v>482.98017584257821</c:v>
                </c:pt>
                <c:pt idx="381">
                  <c:v>497.40810128069398</c:v>
                </c:pt>
                <c:pt idx="382">
                  <c:v>442.95616444070953</c:v>
                </c:pt>
                <c:pt idx="383">
                  <c:v>446.71399143534381</c:v>
                </c:pt>
                <c:pt idx="384">
                  <c:v>412.77971089444537</c:v>
                </c:pt>
                <c:pt idx="385">
                  <c:v>450.63181805487937</c:v>
                </c:pt>
                <c:pt idx="386">
                  <c:v>474.00749572231467</c:v>
                </c:pt>
                <c:pt idx="387">
                  <c:v>485.24888901938732</c:v>
                </c:pt>
                <c:pt idx="388">
                  <c:v>501.96039463227316</c:v>
                </c:pt>
                <c:pt idx="389">
                  <c:v>483.91799680238728</c:v>
                </c:pt>
                <c:pt idx="390">
                  <c:v>513.82425034008304</c:v>
                </c:pt>
                <c:pt idx="391">
                  <c:v>522.97497390584181</c:v>
                </c:pt>
                <c:pt idx="392">
                  <c:v>516.29158259966323</c:v>
                </c:pt>
                <c:pt idx="393">
                  <c:v>501.73857942481146</c:v>
                </c:pt>
                <c:pt idx="394">
                  <c:v>512.58120873584176</c:v>
                </c:pt>
                <c:pt idx="395">
                  <c:v>538.06007122064545</c:v>
                </c:pt>
                <c:pt idx="396">
                  <c:v>545.63773095580495</c:v>
                </c:pt>
                <c:pt idx="397">
                  <c:v>559.71725121774421</c:v>
                </c:pt>
                <c:pt idx="398">
                  <c:v>525.20143154476602</c:v>
                </c:pt>
                <c:pt idx="399">
                  <c:v>466.38013844397886</c:v>
                </c:pt>
                <c:pt idx="400">
                  <c:v>529.67103373032785</c:v>
                </c:pt>
                <c:pt idx="401">
                  <c:v>591.60796069798812</c:v>
                </c:pt>
                <c:pt idx="402">
                  <c:v>610.91517846500642</c:v>
                </c:pt>
                <c:pt idx="403">
                  <c:v>656.90672984402067</c:v>
                </c:pt>
                <c:pt idx="404">
                  <c:v>679.85751776756172</c:v>
                </c:pt>
                <c:pt idx="405">
                  <c:v>685.04585026715642</c:v>
                </c:pt>
                <c:pt idx="406">
                  <c:v>678.29004592214437</c:v>
                </c:pt>
                <c:pt idx="407">
                  <c:v>769.10295497607149</c:v>
                </c:pt>
                <c:pt idx="408">
                  <c:v>809.35704732300724</c:v>
                </c:pt>
                <c:pt idx="409">
                  <c:v>814.56298206230326</c:v>
                </c:pt>
                <c:pt idx="410">
                  <c:v>822.21603157797995</c:v>
                </c:pt>
                <c:pt idx="411">
                  <c:v>785.66873639384346</c:v>
                </c:pt>
                <c:pt idx="412">
                  <c:v>822.75176914189194</c:v>
                </c:pt>
                <c:pt idx="413">
                  <c:v>807.45657273824236</c:v>
                </c:pt>
                <c:pt idx="414">
                  <c:v>851.81864034906812</c:v>
                </c:pt>
                <c:pt idx="415">
                  <c:v>857.17263503221227</c:v>
                </c:pt>
                <c:pt idx="416">
                  <c:v>886.51536758745158</c:v>
                </c:pt>
                <c:pt idx="417">
                  <c:v>839.34428394499196</c:v>
                </c:pt>
                <c:pt idx="418">
                  <c:v>892.65361131210534</c:v>
                </c:pt>
                <c:pt idx="419">
                  <c:v>853.95927424414401</c:v>
                </c:pt>
                <c:pt idx="420">
                  <c:v>853.47356776115191</c:v>
                </c:pt>
                <c:pt idx="421">
                  <c:v>711.09825566805171</c:v>
                </c:pt>
              </c:numCache>
            </c:numRef>
          </c:val>
          <c:smooth val="0"/>
          <c:extLst>
            <c:ext xmlns:c16="http://schemas.microsoft.com/office/drawing/2014/chart" uri="{C3380CC4-5D6E-409C-BE32-E72D297353CC}">
              <c16:uniqueId val="{00000004-52E7-5748-A9BE-19C29EBF9653}"/>
            </c:ext>
          </c:extLst>
        </c:ser>
        <c:dLbls>
          <c:showLegendKey val="0"/>
          <c:showVal val="0"/>
          <c:showCatName val="0"/>
          <c:showSerName val="0"/>
          <c:showPercent val="0"/>
          <c:showBubbleSize val="0"/>
        </c:dLbls>
        <c:smooth val="0"/>
        <c:axId val="1178706984"/>
        <c:axId val="1178708624"/>
      </c:lineChart>
      <c:dateAx>
        <c:axId val="1178706984"/>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50000"/>
                  </a:schemeClr>
                </a:solidFill>
                <a:latin typeface="+mn-lt"/>
                <a:ea typeface="+mn-ea"/>
                <a:cs typeface="+mn-cs"/>
              </a:defRPr>
            </a:pPr>
            <a:endParaRPr lang="en-US"/>
          </a:p>
        </c:txPr>
        <c:crossAx val="1178708624"/>
        <c:crosses val="autoZero"/>
        <c:auto val="1"/>
        <c:lblOffset val="100"/>
        <c:baseTimeUnit val="months"/>
        <c:majorUnit val="3"/>
        <c:majorTimeUnit val="years"/>
      </c:dateAx>
      <c:valAx>
        <c:axId val="1178708624"/>
        <c:scaling>
          <c:orientation val="minMax"/>
        </c:scaling>
        <c:delete val="0"/>
        <c:axPos val="l"/>
        <c:numFmt formatCode="_(* #,##0_);_(* \(#,##0\);_(* &quot;-&quot;_);_(@_)" sourceLinked="0"/>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800" b="1" i="0" u="none" strike="noStrike" kern="1200" baseline="0">
                <a:solidFill>
                  <a:schemeClr val="tx1">
                    <a:lumMod val="50000"/>
                  </a:schemeClr>
                </a:solidFill>
                <a:latin typeface="+mn-lt"/>
                <a:ea typeface="+mn-ea"/>
                <a:cs typeface="+mn-cs"/>
              </a:defRPr>
            </a:pPr>
            <a:endParaRPr lang="en-US"/>
          </a:p>
        </c:txPr>
        <c:crossAx val="1178706984"/>
        <c:crosses val="autoZero"/>
        <c:crossBetween val="between"/>
      </c:valAx>
      <c:spPr>
        <a:noFill/>
        <a:ln>
          <a:noFill/>
        </a:ln>
        <a:effectLst/>
      </c:spPr>
    </c:plotArea>
    <c:legend>
      <c:legendPos val="b"/>
      <c:layout>
        <c:manualLayout>
          <c:xMode val="edge"/>
          <c:yMode val="edge"/>
          <c:x val="7.409831134470736E-2"/>
          <c:y val="0.9186662467191602"/>
          <c:w val="0.84504462304761596"/>
          <c:h val="6.0000419947506559E-2"/>
        </c:manualLayout>
      </c:layout>
      <c:overlay val="0"/>
      <c:spPr>
        <a:noFill/>
        <a:ln>
          <a:noFill/>
        </a:ln>
        <a:effectLst/>
      </c:spPr>
      <c:txPr>
        <a:bodyPr rot="0" spcFirstLastPara="1" vertOverflow="ellipsis" vert="horz" wrap="square" anchor="ctr" anchorCtr="1"/>
        <a:lstStyle/>
        <a:p>
          <a:pPr>
            <a:defRPr sz="800" b="1"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800" b="1">
          <a:solidFill>
            <a:schemeClr val="tx1">
              <a:lumMod val="50000"/>
            </a:schemeClr>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757445693656633"/>
          <c:y val="0.12402501406839546"/>
          <c:w val="0.82211227818187427"/>
          <c:h val="0.79104050775376156"/>
        </c:manualLayout>
      </c:layout>
      <c:lineChart>
        <c:grouping val="standard"/>
        <c:varyColors val="0"/>
        <c:ser>
          <c:idx val="1"/>
          <c:order val="0"/>
          <c:tx>
            <c:strRef>
              <c:f>SUE!$L$8</c:f>
              <c:strCache>
                <c:ptCount val="1"/>
                <c:pt idx="0">
                  <c:v>MGF Global Sustainable Equity Fund I</c:v>
                </c:pt>
              </c:strCache>
            </c:strRef>
          </c:tx>
          <c:spPr>
            <a:ln w="28575" cap="rnd">
              <a:solidFill>
                <a:srgbClr val="001951"/>
              </a:solidFill>
              <a:round/>
            </a:ln>
            <a:effectLst/>
          </c:spPr>
          <c:marker>
            <c:symbol val="none"/>
          </c:marker>
          <c:cat>
            <c:numRef>
              <c:f>SUE!$B$9:$B$241</c:f>
              <c:numCache>
                <c:formatCode>mmm\-yy</c:formatCode>
                <c:ptCount val="233"/>
                <c:pt idx="0">
                  <c:v>38292</c:v>
                </c:pt>
                <c:pt idx="1">
                  <c:v>38321</c:v>
                </c:pt>
                <c:pt idx="2">
                  <c:v>38352</c:v>
                </c:pt>
                <c:pt idx="3">
                  <c:v>38383</c:v>
                </c:pt>
                <c:pt idx="4">
                  <c:v>38411</c:v>
                </c:pt>
                <c:pt idx="5">
                  <c:v>38442</c:v>
                </c:pt>
                <c:pt idx="6">
                  <c:v>38472</c:v>
                </c:pt>
                <c:pt idx="7">
                  <c:v>38503</c:v>
                </c:pt>
                <c:pt idx="8">
                  <c:v>38533</c:v>
                </c:pt>
                <c:pt idx="9">
                  <c:v>38564</c:v>
                </c:pt>
                <c:pt idx="10">
                  <c:v>38595</c:v>
                </c:pt>
                <c:pt idx="11">
                  <c:v>38625</c:v>
                </c:pt>
                <c:pt idx="12">
                  <c:v>38656</c:v>
                </c:pt>
                <c:pt idx="13">
                  <c:v>38686</c:v>
                </c:pt>
                <c:pt idx="14">
                  <c:v>38717</c:v>
                </c:pt>
                <c:pt idx="15">
                  <c:v>38748</c:v>
                </c:pt>
                <c:pt idx="16">
                  <c:v>38776</c:v>
                </c:pt>
                <c:pt idx="17">
                  <c:v>38807</c:v>
                </c:pt>
                <c:pt idx="18">
                  <c:v>38837</c:v>
                </c:pt>
                <c:pt idx="19">
                  <c:v>38868</c:v>
                </c:pt>
                <c:pt idx="20">
                  <c:v>38898</c:v>
                </c:pt>
                <c:pt idx="21">
                  <c:v>38929</c:v>
                </c:pt>
                <c:pt idx="22">
                  <c:v>38960</c:v>
                </c:pt>
                <c:pt idx="23">
                  <c:v>38990</c:v>
                </c:pt>
                <c:pt idx="24">
                  <c:v>39021</c:v>
                </c:pt>
                <c:pt idx="25">
                  <c:v>39051</c:v>
                </c:pt>
                <c:pt idx="26">
                  <c:v>39082</c:v>
                </c:pt>
                <c:pt idx="27">
                  <c:v>39113</c:v>
                </c:pt>
                <c:pt idx="28">
                  <c:v>39141</c:v>
                </c:pt>
                <c:pt idx="29">
                  <c:v>39172</c:v>
                </c:pt>
                <c:pt idx="30">
                  <c:v>39202</c:v>
                </c:pt>
                <c:pt idx="31">
                  <c:v>39233</c:v>
                </c:pt>
                <c:pt idx="32">
                  <c:v>39263</c:v>
                </c:pt>
                <c:pt idx="33">
                  <c:v>39294</c:v>
                </c:pt>
                <c:pt idx="34">
                  <c:v>39325</c:v>
                </c:pt>
                <c:pt idx="35">
                  <c:v>39355</c:v>
                </c:pt>
                <c:pt idx="36">
                  <c:v>39386</c:v>
                </c:pt>
                <c:pt idx="37">
                  <c:v>39416</c:v>
                </c:pt>
                <c:pt idx="38">
                  <c:v>39447</c:v>
                </c:pt>
                <c:pt idx="39">
                  <c:v>39478</c:v>
                </c:pt>
                <c:pt idx="40">
                  <c:v>39507</c:v>
                </c:pt>
                <c:pt idx="41">
                  <c:v>39538</c:v>
                </c:pt>
                <c:pt idx="42">
                  <c:v>39568</c:v>
                </c:pt>
                <c:pt idx="43">
                  <c:v>39599</c:v>
                </c:pt>
                <c:pt idx="44">
                  <c:v>39629</c:v>
                </c:pt>
                <c:pt idx="45">
                  <c:v>39660</c:v>
                </c:pt>
                <c:pt idx="46">
                  <c:v>39691</c:v>
                </c:pt>
                <c:pt idx="47">
                  <c:v>39721</c:v>
                </c:pt>
                <c:pt idx="48">
                  <c:v>39752</c:v>
                </c:pt>
                <c:pt idx="49">
                  <c:v>39782</c:v>
                </c:pt>
                <c:pt idx="50">
                  <c:v>39813</c:v>
                </c:pt>
                <c:pt idx="51">
                  <c:v>39844</c:v>
                </c:pt>
                <c:pt idx="52">
                  <c:v>39872</c:v>
                </c:pt>
                <c:pt idx="53">
                  <c:v>39903</c:v>
                </c:pt>
                <c:pt idx="54">
                  <c:v>39933</c:v>
                </c:pt>
                <c:pt idx="55">
                  <c:v>39964</c:v>
                </c:pt>
                <c:pt idx="56">
                  <c:v>39994</c:v>
                </c:pt>
                <c:pt idx="57">
                  <c:v>40025</c:v>
                </c:pt>
                <c:pt idx="58">
                  <c:v>40056</c:v>
                </c:pt>
                <c:pt idx="59">
                  <c:v>40086</c:v>
                </c:pt>
                <c:pt idx="60">
                  <c:v>40117</c:v>
                </c:pt>
                <c:pt idx="61">
                  <c:v>40147</c:v>
                </c:pt>
                <c:pt idx="62">
                  <c:v>40178</c:v>
                </c:pt>
                <c:pt idx="63">
                  <c:v>40209</c:v>
                </c:pt>
                <c:pt idx="64">
                  <c:v>40237</c:v>
                </c:pt>
                <c:pt idx="65">
                  <c:v>40268</c:v>
                </c:pt>
                <c:pt idx="66">
                  <c:v>40298</c:v>
                </c:pt>
                <c:pt idx="67">
                  <c:v>40329</c:v>
                </c:pt>
                <c:pt idx="68">
                  <c:v>40359</c:v>
                </c:pt>
                <c:pt idx="69">
                  <c:v>40390</c:v>
                </c:pt>
                <c:pt idx="70">
                  <c:v>40421</c:v>
                </c:pt>
                <c:pt idx="71">
                  <c:v>40451</c:v>
                </c:pt>
                <c:pt idx="72">
                  <c:v>40482</c:v>
                </c:pt>
                <c:pt idx="73">
                  <c:v>40512</c:v>
                </c:pt>
                <c:pt idx="74">
                  <c:v>40543</c:v>
                </c:pt>
                <c:pt idx="75">
                  <c:v>40574</c:v>
                </c:pt>
                <c:pt idx="76">
                  <c:v>40602</c:v>
                </c:pt>
                <c:pt idx="77">
                  <c:v>40633</c:v>
                </c:pt>
                <c:pt idx="78">
                  <c:v>40663</c:v>
                </c:pt>
                <c:pt idx="79">
                  <c:v>40694</c:v>
                </c:pt>
                <c:pt idx="80">
                  <c:v>40724</c:v>
                </c:pt>
                <c:pt idx="81">
                  <c:v>40755</c:v>
                </c:pt>
                <c:pt idx="82">
                  <c:v>40786</c:v>
                </c:pt>
                <c:pt idx="83">
                  <c:v>40816</c:v>
                </c:pt>
                <c:pt idx="84">
                  <c:v>40847</c:v>
                </c:pt>
                <c:pt idx="85">
                  <c:v>40877</c:v>
                </c:pt>
                <c:pt idx="86">
                  <c:v>40908</c:v>
                </c:pt>
                <c:pt idx="87">
                  <c:v>40939</c:v>
                </c:pt>
                <c:pt idx="88">
                  <c:v>40968</c:v>
                </c:pt>
                <c:pt idx="89">
                  <c:v>40999</c:v>
                </c:pt>
                <c:pt idx="90">
                  <c:v>41029</c:v>
                </c:pt>
                <c:pt idx="91">
                  <c:v>41060</c:v>
                </c:pt>
                <c:pt idx="92">
                  <c:v>41090</c:v>
                </c:pt>
                <c:pt idx="93">
                  <c:v>41121</c:v>
                </c:pt>
                <c:pt idx="94">
                  <c:v>41152</c:v>
                </c:pt>
                <c:pt idx="95">
                  <c:v>41182</c:v>
                </c:pt>
                <c:pt idx="96">
                  <c:v>41213</c:v>
                </c:pt>
                <c:pt idx="97">
                  <c:v>41243</c:v>
                </c:pt>
                <c:pt idx="98">
                  <c:v>41274</c:v>
                </c:pt>
                <c:pt idx="99">
                  <c:v>41305</c:v>
                </c:pt>
                <c:pt idx="100">
                  <c:v>41333</c:v>
                </c:pt>
                <c:pt idx="101">
                  <c:v>41364</c:v>
                </c:pt>
                <c:pt idx="102">
                  <c:v>41394</c:v>
                </c:pt>
                <c:pt idx="103">
                  <c:v>41425</c:v>
                </c:pt>
                <c:pt idx="104">
                  <c:v>41455</c:v>
                </c:pt>
                <c:pt idx="105">
                  <c:v>41486</c:v>
                </c:pt>
                <c:pt idx="106">
                  <c:v>41517</c:v>
                </c:pt>
                <c:pt idx="107">
                  <c:v>41547</c:v>
                </c:pt>
                <c:pt idx="108">
                  <c:v>41578</c:v>
                </c:pt>
                <c:pt idx="109">
                  <c:v>41608</c:v>
                </c:pt>
                <c:pt idx="110">
                  <c:v>41639</c:v>
                </c:pt>
                <c:pt idx="111">
                  <c:v>41670</c:v>
                </c:pt>
                <c:pt idx="112">
                  <c:v>41698</c:v>
                </c:pt>
                <c:pt idx="113">
                  <c:v>41729</c:v>
                </c:pt>
                <c:pt idx="114">
                  <c:v>41759</c:v>
                </c:pt>
                <c:pt idx="115">
                  <c:v>41790</c:v>
                </c:pt>
                <c:pt idx="116">
                  <c:v>41820</c:v>
                </c:pt>
                <c:pt idx="117">
                  <c:v>41851</c:v>
                </c:pt>
                <c:pt idx="118">
                  <c:v>41882</c:v>
                </c:pt>
                <c:pt idx="119">
                  <c:v>41912</c:v>
                </c:pt>
                <c:pt idx="120">
                  <c:v>41943</c:v>
                </c:pt>
                <c:pt idx="121">
                  <c:v>41973</c:v>
                </c:pt>
                <c:pt idx="122">
                  <c:v>42004</c:v>
                </c:pt>
                <c:pt idx="123">
                  <c:v>42035</c:v>
                </c:pt>
                <c:pt idx="124">
                  <c:v>42063</c:v>
                </c:pt>
                <c:pt idx="125">
                  <c:v>42094</c:v>
                </c:pt>
                <c:pt idx="126">
                  <c:v>42124</c:v>
                </c:pt>
                <c:pt idx="127">
                  <c:v>42155</c:v>
                </c:pt>
                <c:pt idx="128">
                  <c:v>42185</c:v>
                </c:pt>
                <c:pt idx="129">
                  <c:v>42216</c:v>
                </c:pt>
                <c:pt idx="130">
                  <c:v>42247</c:v>
                </c:pt>
                <c:pt idx="131">
                  <c:v>42277</c:v>
                </c:pt>
                <c:pt idx="132">
                  <c:v>42308</c:v>
                </c:pt>
                <c:pt idx="133">
                  <c:v>42338</c:v>
                </c:pt>
                <c:pt idx="134">
                  <c:v>42369</c:v>
                </c:pt>
                <c:pt idx="135">
                  <c:v>42400</c:v>
                </c:pt>
                <c:pt idx="136">
                  <c:v>42429</c:v>
                </c:pt>
                <c:pt idx="137">
                  <c:v>42460</c:v>
                </c:pt>
                <c:pt idx="138">
                  <c:v>42489</c:v>
                </c:pt>
                <c:pt idx="139">
                  <c:v>42521</c:v>
                </c:pt>
                <c:pt idx="140">
                  <c:v>42551</c:v>
                </c:pt>
                <c:pt idx="141">
                  <c:v>42582</c:v>
                </c:pt>
                <c:pt idx="142">
                  <c:v>42613</c:v>
                </c:pt>
                <c:pt idx="143">
                  <c:v>42643</c:v>
                </c:pt>
                <c:pt idx="144">
                  <c:v>42674</c:v>
                </c:pt>
                <c:pt idx="145">
                  <c:v>42704</c:v>
                </c:pt>
                <c:pt idx="146">
                  <c:v>42735</c:v>
                </c:pt>
                <c:pt idx="147">
                  <c:v>42766</c:v>
                </c:pt>
                <c:pt idx="148">
                  <c:v>42794</c:v>
                </c:pt>
                <c:pt idx="149">
                  <c:v>42825</c:v>
                </c:pt>
                <c:pt idx="150">
                  <c:v>42855</c:v>
                </c:pt>
                <c:pt idx="151">
                  <c:v>42886</c:v>
                </c:pt>
                <c:pt idx="152">
                  <c:v>42916</c:v>
                </c:pt>
                <c:pt idx="153">
                  <c:v>42947</c:v>
                </c:pt>
                <c:pt idx="154">
                  <c:v>42978</c:v>
                </c:pt>
                <c:pt idx="155">
                  <c:v>43008</c:v>
                </c:pt>
                <c:pt idx="156">
                  <c:v>43039</c:v>
                </c:pt>
                <c:pt idx="157">
                  <c:v>43069</c:v>
                </c:pt>
                <c:pt idx="158">
                  <c:v>43100</c:v>
                </c:pt>
                <c:pt idx="159">
                  <c:v>43131</c:v>
                </c:pt>
                <c:pt idx="160">
                  <c:v>43159</c:v>
                </c:pt>
                <c:pt idx="161">
                  <c:v>43188</c:v>
                </c:pt>
                <c:pt idx="162">
                  <c:v>43220</c:v>
                </c:pt>
                <c:pt idx="163">
                  <c:v>43251</c:v>
                </c:pt>
                <c:pt idx="164">
                  <c:v>43281</c:v>
                </c:pt>
                <c:pt idx="165">
                  <c:v>43312</c:v>
                </c:pt>
                <c:pt idx="166">
                  <c:v>43343</c:v>
                </c:pt>
                <c:pt idx="167">
                  <c:v>43373</c:v>
                </c:pt>
                <c:pt idx="168">
                  <c:v>43404</c:v>
                </c:pt>
                <c:pt idx="169">
                  <c:v>43434</c:v>
                </c:pt>
                <c:pt idx="170">
                  <c:v>43465</c:v>
                </c:pt>
                <c:pt idx="171">
                  <c:v>43496</c:v>
                </c:pt>
                <c:pt idx="172">
                  <c:v>43524</c:v>
                </c:pt>
                <c:pt idx="173">
                  <c:v>43555</c:v>
                </c:pt>
                <c:pt idx="174">
                  <c:v>43585</c:v>
                </c:pt>
                <c:pt idx="175">
                  <c:v>43616</c:v>
                </c:pt>
                <c:pt idx="176">
                  <c:v>43646</c:v>
                </c:pt>
                <c:pt idx="177">
                  <c:v>43677</c:v>
                </c:pt>
                <c:pt idx="178">
                  <c:v>43708</c:v>
                </c:pt>
                <c:pt idx="179">
                  <c:v>43738</c:v>
                </c:pt>
                <c:pt idx="180">
                  <c:v>43769</c:v>
                </c:pt>
                <c:pt idx="181">
                  <c:v>43798</c:v>
                </c:pt>
                <c:pt idx="182">
                  <c:v>43830</c:v>
                </c:pt>
                <c:pt idx="183">
                  <c:v>43861</c:v>
                </c:pt>
                <c:pt idx="184">
                  <c:v>43889</c:v>
                </c:pt>
                <c:pt idx="185">
                  <c:v>43921</c:v>
                </c:pt>
                <c:pt idx="186">
                  <c:v>43951</c:v>
                </c:pt>
                <c:pt idx="187">
                  <c:v>43982</c:v>
                </c:pt>
                <c:pt idx="188">
                  <c:v>44012</c:v>
                </c:pt>
                <c:pt idx="189">
                  <c:v>44043</c:v>
                </c:pt>
                <c:pt idx="190">
                  <c:v>44071</c:v>
                </c:pt>
                <c:pt idx="191">
                  <c:v>44104</c:v>
                </c:pt>
                <c:pt idx="192">
                  <c:v>44134</c:v>
                </c:pt>
                <c:pt idx="193">
                  <c:v>44165</c:v>
                </c:pt>
                <c:pt idx="194">
                  <c:v>44196</c:v>
                </c:pt>
                <c:pt idx="195">
                  <c:v>44225</c:v>
                </c:pt>
                <c:pt idx="196">
                  <c:v>44253</c:v>
                </c:pt>
                <c:pt idx="197">
                  <c:v>44286</c:v>
                </c:pt>
                <c:pt idx="198">
                  <c:v>44316</c:v>
                </c:pt>
                <c:pt idx="199">
                  <c:v>44344</c:v>
                </c:pt>
                <c:pt idx="200">
                  <c:v>44377</c:v>
                </c:pt>
                <c:pt idx="201">
                  <c:v>44407</c:v>
                </c:pt>
                <c:pt idx="202">
                  <c:v>44439</c:v>
                </c:pt>
                <c:pt idx="203">
                  <c:v>44469</c:v>
                </c:pt>
                <c:pt idx="204">
                  <c:v>44498</c:v>
                </c:pt>
                <c:pt idx="205">
                  <c:v>44530</c:v>
                </c:pt>
                <c:pt idx="206">
                  <c:v>44560</c:v>
                </c:pt>
                <c:pt idx="207">
                  <c:v>44562</c:v>
                </c:pt>
                <c:pt idx="208">
                  <c:v>44593</c:v>
                </c:pt>
                <c:pt idx="209">
                  <c:v>44621</c:v>
                </c:pt>
                <c:pt idx="210">
                  <c:v>44652</c:v>
                </c:pt>
                <c:pt idx="211">
                  <c:v>44682</c:v>
                </c:pt>
                <c:pt idx="212">
                  <c:v>44713</c:v>
                </c:pt>
                <c:pt idx="213">
                  <c:v>44743</c:v>
                </c:pt>
                <c:pt idx="214">
                  <c:v>44774</c:v>
                </c:pt>
                <c:pt idx="215">
                  <c:v>44805</c:v>
                </c:pt>
              </c:numCache>
            </c:numRef>
          </c:cat>
          <c:val>
            <c:numRef>
              <c:f>SUE!$L$9:$L$241</c:f>
              <c:numCache>
                <c:formatCode>0%</c:formatCode>
                <c:ptCount val="233"/>
                <c:pt idx="0">
                  <c:v>0</c:v>
                </c:pt>
                <c:pt idx="1">
                  <c:v>5.5754484699062745E-2</c:v>
                </c:pt>
                <c:pt idx="2">
                  <c:v>9.7022826227213033E-2</c:v>
                </c:pt>
                <c:pt idx="3">
                  <c:v>7.565674572679737E-2</c:v>
                </c:pt>
                <c:pt idx="4">
                  <c:v>0.11542794078434482</c:v>
                </c:pt>
                <c:pt idx="5">
                  <c:v>9.51975906477045E-2</c:v>
                </c:pt>
                <c:pt idx="6">
                  <c:v>6.966451270134022E-2</c:v>
                </c:pt>
                <c:pt idx="7">
                  <c:v>8.8001690178409309E-2</c:v>
                </c:pt>
                <c:pt idx="8">
                  <c:v>9.8041623922894505E-2</c:v>
                </c:pt>
                <c:pt idx="9">
                  <c:v>0.13707598351385619</c:v>
                </c:pt>
                <c:pt idx="10">
                  <c:v>0.14604251088175224</c:v>
                </c:pt>
                <c:pt idx="11">
                  <c:v>0.18090348400574641</c:v>
                </c:pt>
                <c:pt idx="12">
                  <c:v>0.1550173316816239</c:v>
                </c:pt>
                <c:pt idx="13">
                  <c:v>0.19470638406376528</c:v>
                </c:pt>
                <c:pt idx="14">
                  <c:v>0.22182707475319452</c:v>
                </c:pt>
                <c:pt idx="15">
                  <c:v>0.28388582364895565</c:v>
                </c:pt>
                <c:pt idx="16">
                  <c:v>0.28391574501384231</c:v>
                </c:pt>
                <c:pt idx="17">
                  <c:v>0.31584609558799381</c:v>
                </c:pt>
                <c:pt idx="18">
                  <c:v>0.35797087565154961</c:v>
                </c:pt>
                <c:pt idx="19">
                  <c:v>0.31127097541688808</c:v>
                </c:pt>
                <c:pt idx="20">
                  <c:v>0.31370017864472</c:v>
                </c:pt>
                <c:pt idx="21">
                  <c:v>0.32535632145507942</c:v>
                </c:pt>
                <c:pt idx="22">
                  <c:v>0.35328078949410169</c:v>
                </c:pt>
                <c:pt idx="23">
                  <c:v>0.37043103751280992</c:v>
                </c:pt>
                <c:pt idx="24">
                  <c:v>0.42257298884397865</c:v>
                </c:pt>
                <c:pt idx="25">
                  <c:v>0.45902904403858846</c:v>
                </c:pt>
                <c:pt idx="26">
                  <c:v>0.49782942439850797</c:v>
                </c:pt>
                <c:pt idx="27">
                  <c:v>0.51164081075960088</c:v>
                </c:pt>
                <c:pt idx="28">
                  <c:v>0.50684070602899989</c:v>
                </c:pt>
                <c:pt idx="29">
                  <c:v>0.53715789202589925</c:v>
                </c:pt>
                <c:pt idx="30">
                  <c:v>0.61038091347473733</c:v>
                </c:pt>
                <c:pt idx="31">
                  <c:v>0.65240453498741369</c:v>
                </c:pt>
                <c:pt idx="32">
                  <c:v>0.63785295610011006</c:v>
                </c:pt>
                <c:pt idx="33">
                  <c:v>0.59706879834054605</c:v>
                </c:pt>
                <c:pt idx="34">
                  <c:v>0.59149410141611414</c:v>
                </c:pt>
                <c:pt idx="35">
                  <c:v>0.67015249162596291</c:v>
                </c:pt>
                <c:pt idx="36">
                  <c:v>0.72164282072408326</c:v>
                </c:pt>
                <c:pt idx="37">
                  <c:v>0.64570977123978035</c:v>
                </c:pt>
                <c:pt idx="38">
                  <c:v>0.62762474629931519</c:v>
                </c:pt>
                <c:pt idx="39">
                  <c:v>0.49770840792864557</c:v>
                </c:pt>
                <c:pt idx="40">
                  <c:v>0.49127958039892383</c:v>
                </c:pt>
                <c:pt idx="41">
                  <c:v>0.47507482534045375</c:v>
                </c:pt>
                <c:pt idx="42">
                  <c:v>0.55006105468676791</c:v>
                </c:pt>
                <c:pt idx="43">
                  <c:v>0.57940351326272332</c:v>
                </c:pt>
                <c:pt idx="44">
                  <c:v>0.4685386874832298</c:v>
                </c:pt>
                <c:pt idx="45">
                  <c:v>0.42853164396739407</c:v>
                </c:pt>
                <c:pt idx="46">
                  <c:v>0.40456217683056384</c:v>
                </c:pt>
                <c:pt idx="47">
                  <c:v>0.23838326044025648</c:v>
                </c:pt>
                <c:pt idx="48">
                  <c:v>5.646826162668761E-3</c:v>
                </c:pt>
                <c:pt idx="49">
                  <c:v>-5.6298841227221508E-2</c:v>
                </c:pt>
                <c:pt idx="50">
                  <c:v>-2.8156292839697117E-2</c:v>
                </c:pt>
                <c:pt idx="51">
                  <c:v>-0.11365854392247499</c:v>
                </c:pt>
                <c:pt idx="52">
                  <c:v>-0.20973909788995782</c:v>
                </c:pt>
                <c:pt idx="53">
                  <c:v>-0.15330275434159268</c:v>
                </c:pt>
                <c:pt idx="54">
                  <c:v>-7.1963497819372169E-2</c:v>
                </c:pt>
                <c:pt idx="55">
                  <c:v>1.069358011222965E-2</c:v>
                </c:pt>
                <c:pt idx="56">
                  <c:v>7.3068583880819826E-3</c:v>
                </c:pt>
                <c:pt idx="57">
                  <c:v>9.1753654328607048E-2</c:v>
                </c:pt>
                <c:pt idx="58">
                  <c:v>0.13090634226952846</c:v>
                </c:pt>
                <c:pt idx="59">
                  <c:v>0.17487705514424845</c:v>
                </c:pt>
                <c:pt idx="60">
                  <c:v>0.15650073026243483</c:v>
                </c:pt>
                <c:pt idx="61">
                  <c:v>0.20142972227988376</c:v>
                </c:pt>
                <c:pt idx="62">
                  <c:v>0.22508106745628242</c:v>
                </c:pt>
                <c:pt idx="63">
                  <c:v>0.17587941184334266</c:v>
                </c:pt>
                <c:pt idx="64">
                  <c:v>0.19225003436893795</c:v>
                </c:pt>
                <c:pt idx="65">
                  <c:v>0.26733732520551601</c:v>
                </c:pt>
                <c:pt idx="66">
                  <c:v>0.27128010150594317</c:v>
                </c:pt>
                <c:pt idx="67">
                  <c:v>0.15158863644701071</c:v>
                </c:pt>
                <c:pt idx="68">
                  <c:v>0.11457800249896577</c:v>
                </c:pt>
                <c:pt idx="69">
                  <c:v>0.20209260027128773</c:v>
                </c:pt>
                <c:pt idx="70">
                  <c:v>0.15694096575799854</c:v>
                </c:pt>
                <c:pt idx="71">
                  <c:v>0.27236545134378942</c:v>
                </c:pt>
                <c:pt idx="72">
                  <c:v>0.32181455712867879</c:v>
                </c:pt>
                <c:pt idx="73">
                  <c:v>0.29687492405436711</c:v>
                </c:pt>
                <c:pt idx="74">
                  <c:v>0.39449878221281565</c:v>
                </c:pt>
                <c:pt idx="75">
                  <c:v>0.4271641621237785</c:v>
                </c:pt>
                <c:pt idx="76">
                  <c:v>0.47529295893910306</c:v>
                </c:pt>
                <c:pt idx="77">
                  <c:v>0.46675593246185754</c:v>
                </c:pt>
                <c:pt idx="78">
                  <c:v>0.53188022225890652</c:v>
                </c:pt>
                <c:pt idx="79">
                  <c:v>0.50242963061728307</c:v>
                </c:pt>
                <c:pt idx="80">
                  <c:v>0.48156614397088848</c:v>
                </c:pt>
                <c:pt idx="81">
                  <c:v>0.451411190297617</c:v>
                </c:pt>
                <c:pt idx="82">
                  <c:v>0.34377475848117367</c:v>
                </c:pt>
                <c:pt idx="83">
                  <c:v>0.22843751202121521</c:v>
                </c:pt>
                <c:pt idx="84">
                  <c:v>0.35777966596649269</c:v>
                </c:pt>
                <c:pt idx="85">
                  <c:v>0.32689632471180441</c:v>
                </c:pt>
                <c:pt idx="86">
                  <c:v>0.33203853622509283</c:v>
                </c:pt>
                <c:pt idx="87">
                  <c:v>0.39166432238676574</c:v>
                </c:pt>
                <c:pt idx="88">
                  <c:v>0.45719144566118941</c:v>
                </c:pt>
                <c:pt idx="89">
                  <c:v>0.47871924433703406</c:v>
                </c:pt>
                <c:pt idx="90">
                  <c:v>0.46190721387119482</c:v>
                </c:pt>
                <c:pt idx="91">
                  <c:v>0.34231771534174515</c:v>
                </c:pt>
                <c:pt idx="92">
                  <c:v>0.41532784082199359</c:v>
                </c:pt>
                <c:pt idx="93">
                  <c:v>0.43259281147740403</c:v>
                </c:pt>
                <c:pt idx="94">
                  <c:v>0.46953280291916255</c:v>
                </c:pt>
                <c:pt idx="95">
                  <c:v>0.50989961648120063</c:v>
                </c:pt>
                <c:pt idx="96">
                  <c:v>0.50033381360084261</c:v>
                </c:pt>
                <c:pt idx="97">
                  <c:v>0.52266727101163624</c:v>
                </c:pt>
                <c:pt idx="98">
                  <c:v>0.5455194804132184</c:v>
                </c:pt>
                <c:pt idx="99">
                  <c:v>0.63119269564199532</c:v>
                </c:pt>
                <c:pt idx="100">
                  <c:v>0.63992177089639779</c:v>
                </c:pt>
                <c:pt idx="101">
                  <c:v>0.68777162051488272</c:v>
                </c:pt>
                <c:pt idx="102">
                  <c:v>0.74159167583070862</c:v>
                </c:pt>
                <c:pt idx="103">
                  <c:v>0.74841206381281111</c:v>
                </c:pt>
                <c:pt idx="104">
                  <c:v>0.71133289438075531</c:v>
                </c:pt>
                <c:pt idx="105">
                  <c:v>0.80865101017886198</c:v>
                </c:pt>
                <c:pt idx="106">
                  <c:v>0.7637995267108566</c:v>
                </c:pt>
                <c:pt idx="107">
                  <c:v>0.85129282636445835</c:v>
                </c:pt>
                <c:pt idx="108">
                  <c:v>0.93638043379626379</c:v>
                </c:pt>
                <c:pt idx="109">
                  <c:v>0.97122135002226018</c:v>
                </c:pt>
                <c:pt idx="110">
                  <c:v>1.0188174079241912</c:v>
                </c:pt>
                <c:pt idx="111">
                  <c:v>0.9437248191961165</c:v>
                </c:pt>
                <c:pt idx="112">
                  <c:v>1.0444123722337624</c:v>
                </c:pt>
                <c:pt idx="113">
                  <c:v>1.0584891915700094</c:v>
                </c:pt>
                <c:pt idx="114">
                  <c:v>1.0809360865909277</c:v>
                </c:pt>
                <c:pt idx="115">
                  <c:v>1.1225851698261913</c:v>
                </c:pt>
                <c:pt idx="116">
                  <c:v>1.1619716758510727</c:v>
                </c:pt>
                <c:pt idx="117">
                  <c:v>1.1320543232837554</c:v>
                </c:pt>
                <c:pt idx="118">
                  <c:v>1.1786753816152018</c:v>
                </c:pt>
                <c:pt idx="119">
                  <c:v>1.1242852429447918</c:v>
                </c:pt>
                <c:pt idx="120">
                  <c:v>1.1354453940004574</c:v>
                </c:pt>
                <c:pt idx="121">
                  <c:v>1.174470814210439</c:v>
                </c:pt>
                <c:pt idx="122">
                  <c:v>1.1469692227805091</c:v>
                </c:pt>
                <c:pt idx="123">
                  <c:v>1.1173198057656579</c:v>
                </c:pt>
                <c:pt idx="124">
                  <c:v>1.2379464730249889</c:v>
                </c:pt>
                <c:pt idx="125">
                  <c:v>1.2039557807720476</c:v>
                </c:pt>
                <c:pt idx="126">
                  <c:v>1.2460605579172017</c:v>
                </c:pt>
                <c:pt idx="127">
                  <c:v>1.2586423129673912</c:v>
                </c:pt>
                <c:pt idx="128">
                  <c:v>1.209815081114944</c:v>
                </c:pt>
                <c:pt idx="129">
                  <c:v>1.2527967791658994</c:v>
                </c:pt>
                <c:pt idx="130">
                  <c:v>1.1096885661308247</c:v>
                </c:pt>
                <c:pt idx="131">
                  <c:v>1.043202203478383</c:v>
                </c:pt>
                <c:pt idx="132">
                  <c:v>1.2051430630758584</c:v>
                </c:pt>
                <c:pt idx="133">
                  <c:v>1.1938931445796732</c:v>
                </c:pt>
                <c:pt idx="134">
                  <c:v>1.157159588904237</c:v>
                </c:pt>
                <c:pt idx="135">
                  <c:v>1.0347649514686958</c:v>
                </c:pt>
                <c:pt idx="136">
                  <c:v>1.0185556710891794</c:v>
                </c:pt>
                <c:pt idx="137">
                  <c:v>1.1603825997848931</c:v>
                </c:pt>
                <c:pt idx="138">
                  <c:v>1.1870706004261544</c:v>
                </c:pt>
                <c:pt idx="139">
                  <c:v>1.2027670920391089</c:v>
                </c:pt>
                <c:pt idx="140">
                  <c:v>1.1792286320160059</c:v>
                </c:pt>
                <c:pt idx="141">
                  <c:v>1.2714800172395355</c:v>
                </c:pt>
                <c:pt idx="142">
                  <c:v>1.270591629963397</c:v>
                </c:pt>
                <c:pt idx="143">
                  <c:v>1.2879769517045654</c:v>
                </c:pt>
                <c:pt idx="144">
                  <c:v>1.2493026961656901</c:v>
                </c:pt>
                <c:pt idx="145">
                  <c:v>1.2934608607944558</c:v>
                </c:pt>
                <c:pt idx="146">
                  <c:v>1.3446027874432831</c:v>
                </c:pt>
                <c:pt idx="147">
                  <c:v>1.4013821320300384</c:v>
                </c:pt>
                <c:pt idx="148">
                  <c:v>1.4701881031065436</c:v>
                </c:pt>
                <c:pt idx="149">
                  <c:v>1.4964434269008664</c:v>
                </c:pt>
                <c:pt idx="150">
                  <c:v>1.5344503345383878</c:v>
                </c:pt>
                <c:pt idx="151">
                  <c:v>1.5827504485178219</c:v>
                </c:pt>
                <c:pt idx="152">
                  <c:v>1.596282365940068</c:v>
                </c:pt>
                <c:pt idx="153">
                  <c:v>1.6658135992351544</c:v>
                </c:pt>
                <c:pt idx="154">
                  <c:v>1.6763613776119839</c:v>
                </c:pt>
                <c:pt idx="155">
                  <c:v>1.743536775473701</c:v>
                </c:pt>
                <c:pt idx="156">
                  <c:v>1.7968626116045301</c:v>
                </c:pt>
                <c:pt idx="157">
                  <c:v>1.8539715968751151</c:v>
                </c:pt>
                <c:pt idx="158">
                  <c:v>1.9011734483332741</c:v>
                </c:pt>
                <c:pt idx="159">
                  <c:v>2.0567616588712294</c:v>
                </c:pt>
                <c:pt idx="160">
                  <c:v>1.9342721953687514</c:v>
                </c:pt>
                <c:pt idx="161">
                  <c:v>1.8731483373369859</c:v>
                </c:pt>
                <c:pt idx="162">
                  <c:v>1.9153150177669152</c:v>
                </c:pt>
                <c:pt idx="163">
                  <c:v>1.9438232894803051</c:v>
                </c:pt>
                <c:pt idx="164">
                  <c:v>1.9244885703884869</c:v>
                </c:pt>
                <c:pt idx="165">
                  <c:v>2.0084469574532706</c:v>
                </c:pt>
                <c:pt idx="166">
                  <c:v>2.0434098565540881</c:v>
                </c:pt>
                <c:pt idx="167">
                  <c:v>2.0592832523502813</c:v>
                </c:pt>
                <c:pt idx="168">
                  <c:v>1.8311196938962118</c:v>
                </c:pt>
                <c:pt idx="169">
                  <c:v>1.8513409545562727</c:v>
                </c:pt>
                <c:pt idx="170">
                  <c:v>1.6329846284585319</c:v>
                </c:pt>
                <c:pt idx="171">
                  <c:v>1.8397127929321093</c:v>
                </c:pt>
                <c:pt idx="172">
                  <c:v>1.9195583496454005</c:v>
                </c:pt>
                <c:pt idx="173">
                  <c:v>1.9441359647949072</c:v>
                </c:pt>
                <c:pt idx="174">
                  <c:v>2.0432030032669486</c:v>
                </c:pt>
                <c:pt idx="175">
                  <c:v>1.8521797853422242</c:v>
                </c:pt>
                <c:pt idx="176">
                  <c:v>2.044340218276735</c:v>
                </c:pt>
                <c:pt idx="177">
                  <c:v>2.0547438570033276</c:v>
                </c:pt>
                <c:pt idx="178">
                  <c:v>1.9715570019816289</c:v>
                </c:pt>
                <c:pt idx="179">
                  <c:v>2.048861630927957</c:v>
                </c:pt>
                <c:pt idx="180">
                  <c:v>2.1208480274457511</c:v>
                </c:pt>
                <c:pt idx="181">
                  <c:v>2.2116691456378601</c:v>
                </c:pt>
                <c:pt idx="182">
                  <c:v>2.3079417772904187</c:v>
                </c:pt>
                <c:pt idx="183">
                  <c:v>2.2666226006157282</c:v>
                </c:pt>
                <c:pt idx="184">
                  <c:v>1.971583725913959</c:v>
                </c:pt>
                <c:pt idx="185">
                  <c:v>1.5350027064481586</c:v>
                </c:pt>
                <c:pt idx="186">
                  <c:v>1.8264424681080369</c:v>
                </c:pt>
                <c:pt idx="187">
                  <c:v>1.9542710284264859</c:v>
                </c:pt>
                <c:pt idx="188">
                  <c:v>2.0051698894311527</c:v>
                </c:pt>
                <c:pt idx="189">
                  <c:v>2.1521760175281059</c:v>
                </c:pt>
                <c:pt idx="190">
                  <c:v>2.3497111568812641</c:v>
                </c:pt>
                <c:pt idx="191">
                  <c:v>2.2188795334950351</c:v>
                </c:pt>
                <c:pt idx="192">
                  <c:v>2.1217831901844524</c:v>
                </c:pt>
                <c:pt idx="193">
                  <c:v>2.5015191477780085</c:v>
                </c:pt>
                <c:pt idx="194">
                  <c:v>2.6480358984879002</c:v>
                </c:pt>
                <c:pt idx="195">
                  <c:v>2.6475170770514045</c:v>
                </c:pt>
                <c:pt idx="196">
                  <c:v>2.7467730591138646</c:v>
                </c:pt>
                <c:pt idx="197">
                  <c:v>2.8971329733127864</c:v>
                </c:pt>
                <c:pt idx="198">
                  <c:v>3.0620239294531917</c:v>
                </c:pt>
                <c:pt idx="199">
                  <c:v>3.1395989428447146</c:v>
                </c:pt>
                <c:pt idx="200">
                  <c:v>3.1707107099817478</c:v>
                </c:pt>
                <c:pt idx="201">
                  <c:v>3.2386660270006784</c:v>
                </c:pt>
                <c:pt idx="202">
                  <c:v>3.3450183785350234</c:v>
                </c:pt>
                <c:pt idx="203">
                  <c:v>3.1507100868671021</c:v>
                </c:pt>
                <c:pt idx="204">
                  <c:v>3.3877431270584726</c:v>
                </c:pt>
                <c:pt idx="205">
                  <c:v>3.3054541241197706</c:v>
                </c:pt>
                <c:pt idx="206">
                  <c:v>3.5204614469728313</c:v>
                </c:pt>
                <c:pt idx="207">
                  <c:v>3.3025752052287407</c:v>
                </c:pt>
                <c:pt idx="208">
                  <c:v>3.1885569622901793</c:v>
                </c:pt>
                <c:pt idx="209">
                  <c:v>3.307338324441913</c:v>
                </c:pt>
                <c:pt idx="210">
                  <c:v>2.9850876352263609</c:v>
                </c:pt>
                <c:pt idx="211">
                  <c:v>3.0018250032943117</c:v>
                </c:pt>
                <c:pt idx="212">
                  <c:v>2.6368585629938708</c:v>
                </c:pt>
                <c:pt idx="213">
                  <c:v>2.9186849426933015</c:v>
                </c:pt>
                <c:pt idx="214">
                  <c:v>2.7570826827948265</c:v>
                </c:pt>
                <c:pt idx="215">
                  <c:v>2.4289613900653926</c:v>
                </c:pt>
              </c:numCache>
            </c:numRef>
          </c:val>
          <c:smooth val="0"/>
          <c:extLst>
            <c:ext xmlns:c16="http://schemas.microsoft.com/office/drawing/2014/chart" uri="{C3380CC4-5D6E-409C-BE32-E72D297353CC}">
              <c16:uniqueId val="{00000000-1A9D-407B-8CAA-5767633668E8}"/>
            </c:ext>
          </c:extLst>
        </c:ser>
        <c:ser>
          <c:idx val="0"/>
          <c:order val="1"/>
          <c:tx>
            <c:strRef>
              <c:f>SUE!$K$8</c:f>
              <c:strCache>
                <c:ptCount val="1"/>
                <c:pt idx="0">
                  <c:v>Benchmark</c:v>
                </c:pt>
              </c:strCache>
            </c:strRef>
          </c:tx>
          <c:spPr>
            <a:ln w="19050" cap="rnd">
              <a:solidFill>
                <a:srgbClr val="E11B22"/>
              </a:solidFill>
              <a:prstDash val="sysDash"/>
              <a:round/>
            </a:ln>
            <a:effectLst/>
          </c:spPr>
          <c:marker>
            <c:symbol val="none"/>
          </c:marker>
          <c:cat>
            <c:numRef>
              <c:f>SUE!$B$9:$B$241</c:f>
              <c:numCache>
                <c:formatCode>mmm\-yy</c:formatCode>
                <c:ptCount val="233"/>
                <c:pt idx="0">
                  <c:v>38292</c:v>
                </c:pt>
                <c:pt idx="1">
                  <c:v>38321</c:v>
                </c:pt>
                <c:pt idx="2">
                  <c:v>38352</c:v>
                </c:pt>
                <c:pt idx="3">
                  <c:v>38383</c:v>
                </c:pt>
                <c:pt idx="4">
                  <c:v>38411</c:v>
                </c:pt>
                <c:pt idx="5">
                  <c:v>38442</c:v>
                </c:pt>
                <c:pt idx="6">
                  <c:v>38472</c:v>
                </c:pt>
                <c:pt idx="7">
                  <c:v>38503</c:v>
                </c:pt>
                <c:pt idx="8">
                  <c:v>38533</c:v>
                </c:pt>
                <c:pt idx="9">
                  <c:v>38564</c:v>
                </c:pt>
                <c:pt idx="10">
                  <c:v>38595</c:v>
                </c:pt>
                <c:pt idx="11">
                  <c:v>38625</c:v>
                </c:pt>
                <c:pt idx="12">
                  <c:v>38656</c:v>
                </c:pt>
                <c:pt idx="13">
                  <c:v>38686</c:v>
                </c:pt>
                <c:pt idx="14">
                  <c:v>38717</c:v>
                </c:pt>
                <c:pt idx="15">
                  <c:v>38748</c:v>
                </c:pt>
                <c:pt idx="16">
                  <c:v>38776</c:v>
                </c:pt>
                <c:pt idx="17">
                  <c:v>38807</c:v>
                </c:pt>
                <c:pt idx="18">
                  <c:v>38837</c:v>
                </c:pt>
                <c:pt idx="19">
                  <c:v>38868</c:v>
                </c:pt>
                <c:pt idx="20">
                  <c:v>38898</c:v>
                </c:pt>
                <c:pt idx="21">
                  <c:v>38929</c:v>
                </c:pt>
                <c:pt idx="22">
                  <c:v>38960</c:v>
                </c:pt>
                <c:pt idx="23">
                  <c:v>38990</c:v>
                </c:pt>
                <c:pt idx="24">
                  <c:v>39021</c:v>
                </c:pt>
                <c:pt idx="25">
                  <c:v>39051</c:v>
                </c:pt>
                <c:pt idx="26">
                  <c:v>39082</c:v>
                </c:pt>
                <c:pt idx="27">
                  <c:v>39113</c:v>
                </c:pt>
                <c:pt idx="28">
                  <c:v>39141</c:v>
                </c:pt>
                <c:pt idx="29">
                  <c:v>39172</c:v>
                </c:pt>
                <c:pt idx="30">
                  <c:v>39202</c:v>
                </c:pt>
                <c:pt idx="31">
                  <c:v>39233</c:v>
                </c:pt>
                <c:pt idx="32">
                  <c:v>39263</c:v>
                </c:pt>
                <c:pt idx="33">
                  <c:v>39294</c:v>
                </c:pt>
                <c:pt idx="34">
                  <c:v>39325</c:v>
                </c:pt>
                <c:pt idx="35">
                  <c:v>39355</c:v>
                </c:pt>
                <c:pt idx="36">
                  <c:v>39386</c:v>
                </c:pt>
                <c:pt idx="37">
                  <c:v>39416</c:v>
                </c:pt>
                <c:pt idx="38">
                  <c:v>39447</c:v>
                </c:pt>
                <c:pt idx="39">
                  <c:v>39478</c:v>
                </c:pt>
                <c:pt idx="40">
                  <c:v>39507</c:v>
                </c:pt>
                <c:pt idx="41">
                  <c:v>39538</c:v>
                </c:pt>
                <c:pt idx="42">
                  <c:v>39568</c:v>
                </c:pt>
                <c:pt idx="43">
                  <c:v>39599</c:v>
                </c:pt>
                <c:pt idx="44">
                  <c:v>39629</c:v>
                </c:pt>
                <c:pt idx="45">
                  <c:v>39660</c:v>
                </c:pt>
                <c:pt idx="46">
                  <c:v>39691</c:v>
                </c:pt>
                <c:pt idx="47">
                  <c:v>39721</c:v>
                </c:pt>
                <c:pt idx="48">
                  <c:v>39752</c:v>
                </c:pt>
                <c:pt idx="49">
                  <c:v>39782</c:v>
                </c:pt>
                <c:pt idx="50">
                  <c:v>39813</c:v>
                </c:pt>
                <c:pt idx="51">
                  <c:v>39844</c:v>
                </c:pt>
                <c:pt idx="52">
                  <c:v>39872</c:v>
                </c:pt>
                <c:pt idx="53">
                  <c:v>39903</c:v>
                </c:pt>
                <c:pt idx="54">
                  <c:v>39933</c:v>
                </c:pt>
                <c:pt idx="55">
                  <c:v>39964</c:v>
                </c:pt>
                <c:pt idx="56">
                  <c:v>39994</c:v>
                </c:pt>
                <c:pt idx="57">
                  <c:v>40025</c:v>
                </c:pt>
                <c:pt idx="58">
                  <c:v>40056</c:v>
                </c:pt>
                <c:pt idx="59">
                  <c:v>40086</c:v>
                </c:pt>
                <c:pt idx="60">
                  <c:v>40117</c:v>
                </c:pt>
                <c:pt idx="61">
                  <c:v>40147</c:v>
                </c:pt>
                <c:pt idx="62">
                  <c:v>40178</c:v>
                </c:pt>
                <c:pt idx="63">
                  <c:v>40209</c:v>
                </c:pt>
                <c:pt idx="64">
                  <c:v>40237</c:v>
                </c:pt>
                <c:pt idx="65">
                  <c:v>40268</c:v>
                </c:pt>
                <c:pt idx="66">
                  <c:v>40298</c:v>
                </c:pt>
                <c:pt idx="67">
                  <c:v>40329</c:v>
                </c:pt>
                <c:pt idx="68">
                  <c:v>40359</c:v>
                </c:pt>
                <c:pt idx="69">
                  <c:v>40390</c:v>
                </c:pt>
                <c:pt idx="70">
                  <c:v>40421</c:v>
                </c:pt>
                <c:pt idx="71">
                  <c:v>40451</c:v>
                </c:pt>
                <c:pt idx="72">
                  <c:v>40482</c:v>
                </c:pt>
                <c:pt idx="73">
                  <c:v>40512</c:v>
                </c:pt>
                <c:pt idx="74">
                  <c:v>40543</c:v>
                </c:pt>
                <c:pt idx="75">
                  <c:v>40574</c:v>
                </c:pt>
                <c:pt idx="76">
                  <c:v>40602</c:v>
                </c:pt>
                <c:pt idx="77">
                  <c:v>40633</c:v>
                </c:pt>
                <c:pt idx="78">
                  <c:v>40663</c:v>
                </c:pt>
                <c:pt idx="79">
                  <c:v>40694</c:v>
                </c:pt>
                <c:pt idx="80">
                  <c:v>40724</c:v>
                </c:pt>
                <c:pt idx="81">
                  <c:v>40755</c:v>
                </c:pt>
                <c:pt idx="82">
                  <c:v>40786</c:v>
                </c:pt>
                <c:pt idx="83">
                  <c:v>40816</c:v>
                </c:pt>
                <c:pt idx="84">
                  <c:v>40847</c:v>
                </c:pt>
                <c:pt idx="85">
                  <c:v>40877</c:v>
                </c:pt>
                <c:pt idx="86">
                  <c:v>40908</c:v>
                </c:pt>
                <c:pt idx="87">
                  <c:v>40939</c:v>
                </c:pt>
                <c:pt idx="88">
                  <c:v>40968</c:v>
                </c:pt>
                <c:pt idx="89">
                  <c:v>40999</c:v>
                </c:pt>
                <c:pt idx="90">
                  <c:v>41029</c:v>
                </c:pt>
                <c:pt idx="91">
                  <c:v>41060</c:v>
                </c:pt>
                <c:pt idx="92">
                  <c:v>41090</c:v>
                </c:pt>
                <c:pt idx="93">
                  <c:v>41121</c:v>
                </c:pt>
                <c:pt idx="94">
                  <c:v>41152</c:v>
                </c:pt>
                <c:pt idx="95">
                  <c:v>41182</c:v>
                </c:pt>
                <c:pt idx="96">
                  <c:v>41213</c:v>
                </c:pt>
                <c:pt idx="97">
                  <c:v>41243</c:v>
                </c:pt>
                <c:pt idx="98">
                  <c:v>41274</c:v>
                </c:pt>
                <c:pt idx="99">
                  <c:v>41305</c:v>
                </c:pt>
                <c:pt idx="100">
                  <c:v>41333</c:v>
                </c:pt>
                <c:pt idx="101">
                  <c:v>41364</c:v>
                </c:pt>
                <c:pt idx="102">
                  <c:v>41394</c:v>
                </c:pt>
                <c:pt idx="103">
                  <c:v>41425</c:v>
                </c:pt>
                <c:pt idx="104">
                  <c:v>41455</c:v>
                </c:pt>
                <c:pt idx="105">
                  <c:v>41486</c:v>
                </c:pt>
                <c:pt idx="106">
                  <c:v>41517</c:v>
                </c:pt>
                <c:pt idx="107">
                  <c:v>41547</c:v>
                </c:pt>
                <c:pt idx="108">
                  <c:v>41578</c:v>
                </c:pt>
                <c:pt idx="109">
                  <c:v>41608</c:v>
                </c:pt>
                <c:pt idx="110">
                  <c:v>41639</c:v>
                </c:pt>
                <c:pt idx="111">
                  <c:v>41670</c:v>
                </c:pt>
                <c:pt idx="112">
                  <c:v>41698</c:v>
                </c:pt>
                <c:pt idx="113">
                  <c:v>41729</c:v>
                </c:pt>
                <c:pt idx="114">
                  <c:v>41759</c:v>
                </c:pt>
                <c:pt idx="115">
                  <c:v>41790</c:v>
                </c:pt>
                <c:pt idx="116">
                  <c:v>41820</c:v>
                </c:pt>
                <c:pt idx="117">
                  <c:v>41851</c:v>
                </c:pt>
                <c:pt idx="118">
                  <c:v>41882</c:v>
                </c:pt>
                <c:pt idx="119">
                  <c:v>41912</c:v>
                </c:pt>
                <c:pt idx="120">
                  <c:v>41943</c:v>
                </c:pt>
                <c:pt idx="121">
                  <c:v>41973</c:v>
                </c:pt>
                <c:pt idx="122">
                  <c:v>42004</c:v>
                </c:pt>
                <c:pt idx="123">
                  <c:v>42035</c:v>
                </c:pt>
                <c:pt idx="124">
                  <c:v>42063</c:v>
                </c:pt>
                <c:pt idx="125">
                  <c:v>42094</c:v>
                </c:pt>
                <c:pt idx="126">
                  <c:v>42124</c:v>
                </c:pt>
                <c:pt idx="127">
                  <c:v>42155</c:v>
                </c:pt>
                <c:pt idx="128">
                  <c:v>42185</c:v>
                </c:pt>
                <c:pt idx="129">
                  <c:v>42216</c:v>
                </c:pt>
                <c:pt idx="130">
                  <c:v>42247</c:v>
                </c:pt>
                <c:pt idx="131">
                  <c:v>42277</c:v>
                </c:pt>
                <c:pt idx="132">
                  <c:v>42308</c:v>
                </c:pt>
                <c:pt idx="133">
                  <c:v>42338</c:v>
                </c:pt>
                <c:pt idx="134">
                  <c:v>42369</c:v>
                </c:pt>
                <c:pt idx="135">
                  <c:v>42400</c:v>
                </c:pt>
                <c:pt idx="136">
                  <c:v>42429</c:v>
                </c:pt>
                <c:pt idx="137">
                  <c:v>42460</c:v>
                </c:pt>
                <c:pt idx="138">
                  <c:v>42489</c:v>
                </c:pt>
                <c:pt idx="139">
                  <c:v>42521</c:v>
                </c:pt>
                <c:pt idx="140">
                  <c:v>42551</c:v>
                </c:pt>
                <c:pt idx="141">
                  <c:v>42582</c:v>
                </c:pt>
                <c:pt idx="142">
                  <c:v>42613</c:v>
                </c:pt>
                <c:pt idx="143">
                  <c:v>42643</c:v>
                </c:pt>
                <c:pt idx="144">
                  <c:v>42674</c:v>
                </c:pt>
                <c:pt idx="145">
                  <c:v>42704</c:v>
                </c:pt>
                <c:pt idx="146">
                  <c:v>42735</c:v>
                </c:pt>
                <c:pt idx="147">
                  <c:v>42766</c:v>
                </c:pt>
                <c:pt idx="148">
                  <c:v>42794</c:v>
                </c:pt>
                <c:pt idx="149">
                  <c:v>42825</c:v>
                </c:pt>
                <c:pt idx="150">
                  <c:v>42855</c:v>
                </c:pt>
                <c:pt idx="151">
                  <c:v>42886</c:v>
                </c:pt>
                <c:pt idx="152">
                  <c:v>42916</c:v>
                </c:pt>
                <c:pt idx="153">
                  <c:v>42947</c:v>
                </c:pt>
                <c:pt idx="154">
                  <c:v>42978</c:v>
                </c:pt>
                <c:pt idx="155">
                  <c:v>43008</c:v>
                </c:pt>
                <c:pt idx="156">
                  <c:v>43039</c:v>
                </c:pt>
                <c:pt idx="157">
                  <c:v>43069</c:v>
                </c:pt>
                <c:pt idx="158">
                  <c:v>43100</c:v>
                </c:pt>
                <c:pt idx="159">
                  <c:v>43131</c:v>
                </c:pt>
                <c:pt idx="160">
                  <c:v>43159</c:v>
                </c:pt>
                <c:pt idx="161">
                  <c:v>43188</c:v>
                </c:pt>
                <c:pt idx="162">
                  <c:v>43220</c:v>
                </c:pt>
                <c:pt idx="163">
                  <c:v>43251</c:v>
                </c:pt>
                <c:pt idx="164">
                  <c:v>43281</c:v>
                </c:pt>
                <c:pt idx="165">
                  <c:v>43312</c:v>
                </c:pt>
                <c:pt idx="166">
                  <c:v>43343</c:v>
                </c:pt>
                <c:pt idx="167">
                  <c:v>43373</c:v>
                </c:pt>
                <c:pt idx="168">
                  <c:v>43404</c:v>
                </c:pt>
                <c:pt idx="169">
                  <c:v>43434</c:v>
                </c:pt>
                <c:pt idx="170">
                  <c:v>43465</c:v>
                </c:pt>
                <c:pt idx="171">
                  <c:v>43496</c:v>
                </c:pt>
                <c:pt idx="172">
                  <c:v>43524</c:v>
                </c:pt>
                <c:pt idx="173">
                  <c:v>43555</c:v>
                </c:pt>
                <c:pt idx="174">
                  <c:v>43585</c:v>
                </c:pt>
                <c:pt idx="175">
                  <c:v>43616</c:v>
                </c:pt>
                <c:pt idx="176">
                  <c:v>43646</c:v>
                </c:pt>
                <c:pt idx="177">
                  <c:v>43677</c:v>
                </c:pt>
                <c:pt idx="178">
                  <c:v>43708</c:v>
                </c:pt>
                <c:pt idx="179">
                  <c:v>43738</c:v>
                </c:pt>
                <c:pt idx="180">
                  <c:v>43769</c:v>
                </c:pt>
                <c:pt idx="181">
                  <c:v>43798</c:v>
                </c:pt>
                <c:pt idx="182">
                  <c:v>43830</c:v>
                </c:pt>
                <c:pt idx="183">
                  <c:v>43861</c:v>
                </c:pt>
                <c:pt idx="184">
                  <c:v>43889</c:v>
                </c:pt>
                <c:pt idx="185">
                  <c:v>43921</c:v>
                </c:pt>
                <c:pt idx="186">
                  <c:v>43951</c:v>
                </c:pt>
                <c:pt idx="187">
                  <c:v>43982</c:v>
                </c:pt>
                <c:pt idx="188">
                  <c:v>44012</c:v>
                </c:pt>
                <c:pt idx="189">
                  <c:v>44043</c:v>
                </c:pt>
                <c:pt idx="190">
                  <c:v>44071</c:v>
                </c:pt>
                <c:pt idx="191">
                  <c:v>44104</c:v>
                </c:pt>
                <c:pt idx="192">
                  <c:v>44134</c:v>
                </c:pt>
                <c:pt idx="193">
                  <c:v>44165</c:v>
                </c:pt>
                <c:pt idx="194">
                  <c:v>44196</c:v>
                </c:pt>
                <c:pt idx="195">
                  <c:v>44225</c:v>
                </c:pt>
                <c:pt idx="196">
                  <c:v>44253</c:v>
                </c:pt>
                <c:pt idx="197">
                  <c:v>44286</c:v>
                </c:pt>
                <c:pt idx="198">
                  <c:v>44316</c:v>
                </c:pt>
                <c:pt idx="199">
                  <c:v>44344</c:v>
                </c:pt>
                <c:pt idx="200">
                  <c:v>44377</c:v>
                </c:pt>
                <c:pt idx="201">
                  <c:v>44407</c:v>
                </c:pt>
                <c:pt idx="202">
                  <c:v>44439</c:v>
                </c:pt>
                <c:pt idx="203">
                  <c:v>44469</c:v>
                </c:pt>
                <c:pt idx="204">
                  <c:v>44498</c:v>
                </c:pt>
                <c:pt idx="205">
                  <c:v>44530</c:v>
                </c:pt>
                <c:pt idx="206">
                  <c:v>44560</c:v>
                </c:pt>
                <c:pt idx="207">
                  <c:v>44562</c:v>
                </c:pt>
                <c:pt idx="208">
                  <c:v>44593</c:v>
                </c:pt>
                <c:pt idx="209">
                  <c:v>44621</c:v>
                </c:pt>
                <c:pt idx="210">
                  <c:v>44652</c:v>
                </c:pt>
                <c:pt idx="211">
                  <c:v>44682</c:v>
                </c:pt>
                <c:pt idx="212">
                  <c:v>44713</c:v>
                </c:pt>
                <c:pt idx="213">
                  <c:v>44743</c:v>
                </c:pt>
                <c:pt idx="214">
                  <c:v>44774</c:v>
                </c:pt>
                <c:pt idx="215">
                  <c:v>44805</c:v>
                </c:pt>
              </c:numCache>
            </c:numRef>
          </c:cat>
          <c:val>
            <c:numRef>
              <c:f>SUE!$K$9:$K$241</c:f>
              <c:numCache>
                <c:formatCode>0%</c:formatCode>
                <c:ptCount val="233"/>
                <c:pt idx="0">
                  <c:v>0</c:v>
                </c:pt>
                <c:pt idx="1">
                  <c:v>5.2531244400721322E-2</c:v>
                </c:pt>
                <c:pt idx="2">
                  <c:v>9.2702273269215762E-2</c:v>
                </c:pt>
                <c:pt idx="3">
                  <c:v>6.814994741204905E-2</c:v>
                </c:pt>
                <c:pt idx="4">
                  <c:v>0.10200905925111359</c:v>
                </c:pt>
                <c:pt idx="5">
                  <c:v>8.0710291782200461E-2</c:v>
                </c:pt>
                <c:pt idx="6">
                  <c:v>5.707161700415142E-2</c:v>
                </c:pt>
                <c:pt idx="7">
                  <c:v>7.5851300889879791E-2</c:v>
                </c:pt>
                <c:pt idx="8">
                  <c:v>8.5163432411998308E-2</c:v>
                </c:pt>
                <c:pt idx="9">
                  <c:v>0.12306817153262095</c:v>
                </c:pt>
                <c:pt idx="10">
                  <c:v>0.13152982088397369</c:v>
                </c:pt>
                <c:pt idx="11">
                  <c:v>0.16092110211369026</c:v>
                </c:pt>
                <c:pt idx="12">
                  <c:v>0.13275589588277903</c:v>
                </c:pt>
                <c:pt idx="13">
                  <c:v>0.17049658297545855</c:v>
                </c:pt>
                <c:pt idx="14">
                  <c:v>0.1964298129927402</c:v>
                </c:pt>
                <c:pt idx="15">
                  <c:v>0.24985477119287691</c:v>
                </c:pt>
                <c:pt idx="16">
                  <c:v>0.24799407033236198</c:v>
                </c:pt>
                <c:pt idx="17">
                  <c:v>0.27543399299818416</c:v>
                </c:pt>
                <c:pt idx="18">
                  <c:v>0.31415899234495148</c:v>
                </c:pt>
                <c:pt idx="19">
                  <c:v>0.26926907298433655</c:v>
                </c:pt>
                <c:pt idx="20">
                  <c:v>0.26889779593448093</c:v>
                </c:pt>
                <c:pt idx="21">
                  <c:v>0.27681698707890789</c:v>
                </c:pt>
                <c:pt idx="22">
                  <c:v>0.30995958097591236</c:v>
                </c:pt>
                <c:pt idx="23">
                  <c:v>0.3255790150356368</c:v>
                </c:pt>
                <c:pt idx="24">
                  <c:v>0.37423134395078517</c:v>
                </c:pt>
                <c:pt idx="25">
                  <c:v>0.40788352110145198</c:v>
                </c:pt>
                <c:pt idx="26">
                  <c:v>0.43650734175731754</c:v>
                </c:pt>
                <c:pt idx="27">
                  <c:v>0.45346559822823096</c:v>
                </c:pt>
                <c:pt idx="28">
                  <c:v>0.44590205394817084</c:v>
                </c:pt>
                <c:pt idx="29">
                  <c:v>0.47236986940651371</c:v>
                </c:pt>
                <c:pt idx="30">
                  <c:v>0.5373203742186563</c:v>
                </c:pt>
                <c:pt idx="31">
                  <c:v>0.58037887311607195</c:v>
                </c:pt>
                <c:pt idx="32">
                  <c:v>0.56818893675406579</c:v>
                </c:pt>
                <c:pt idx="33">
                  <c:v>0.53345935410402934</c:v>
                </c:pt>
                <c:pt idx="34">
                  <c:v>0.53229591849207059</c:v>
                </c:pt>
                <c:pt idx="35">
                  <c:v>0.60516501704392045</c:v>
                </c:pt>
                <c:pt idx="36">
                  <c:v>0.65439799638068474</c:v>
                </c:pt>
                <c:pt idx="37">
                  <c:v>0.58677315476022707</c:v>
                </c:pt>
                <c:pt idx="38">
                  <c:v>0.56630171825871889</c:v>
                </c:pt>
                <c:pt idx="39">
                  <c:v>0.44660572410024679</c:v>
                </c:pt>
                <c:pt idx="40">
                  <c:v>0.43823291482972704</c:v>
                </c:pt>
                <c:pt idx="41">
                  <c:v>0.42444745234108416</c:v>
                </c:pt>
                <c:pt idx="42">
                  <c:v>0.49931341909648164</c:v>
                </c:pt>
                <c:pt idx="43">
                  <c:v>0.52217599963025796</c:v>
                </c:pt>
                <c:pt idx="44">
                  <c:v>0.40077089512214781</c:v>
                </c:pt>
                <c:pt idx="45">
                  <c:v>0.3665443189936437</c:v>
                </c:pt>
                <c:pt idx="46">
                  <c:v>0.34734560120167002</c:v>
                </c:pt>
                <c:pt idx="47">
                  <c:v>0.18709770477714827</c:v>
                </c:pt>
                <c:pt idx="48">
                  <c:v>-3.7977088436533468E-2</c:v>
                </c:pt>
                <c:pt idx="49">
                  <c:v>-0.10024758087225161</c:v>
                </c:pt>
                <c:pt idx="50">
                  <c:v>-7.1380104207440676E-2</c:v>
                </c:pt>
                <c:pt idx="51">
                  <c:v>-0.15273250021227491</c:v>
                </c:pt>
                <c:pt idx="52">
                  <c:v>-0.23945820840329668</c:v>
                </c:pt>
                <c:pt idx="53">
                  <c:v>-0.18210666454913926</c:v>
                </c:pt>
                <c:pt idx="54">
                  <c:v>-9.0355880914262943E-2</c:v>
                </c:pt>
                <c:pt idx="55">
                  <c:v>-7.936665860380665E-3</c:v>
                </c:pt>
                <c:pt idx="56">
                  <c:v>-1.2412359592351541E-2</c:v>
                </c:pt>
                <c:pt idx="57">
                  <c:v>7.1233449546019179E-2</c:v>
                </c:pt>
                <c:pt idx="58">
                  <c:v>0.11542707838369526</c:v>
                </c:pt>
                <c:pt idx="59">
                  <c:v>0.15988610550203597</c:v>
                </c:pt>
                <c:pt idx="60">
                  <c:v>0.13925022383321761</c:v>
                </c:pt>
                <c:pt idx="61">
                  <c:v>0.1858031778796696</c:v>
                </c:pt>
                <c:pt idx="62">
                  <c:v>0.2070968827054902</c:v>
                </c:pt>
                <c:pt idx="63">
                  <c:v>0.15720648215607791</c:v>
                </c:pt>
                <c:pt idx="64">
                  <c:v>0.1735191590524392</c:v>
                </c:pt>
                <c:pt idx="65">
                  <c:v>0.24619555262830439</c:v>
                </c:pt>
                <c:pt idx="66">
                  <c:v>0.24637064310344869</c:v>
                </c:pt>
                <c:pt idx="67">
                  <c:v>0.1269827933935983</c:v>
                </c:pt>
                <c:pt idx="68">
                  <c:v>8.8342835942746722E-2</c:v>
                </c:pt>
                <c:pt idx="69">
                  <c:v>0.17657816351541666</c:v>
                </c:pt>
                <c:pt idx="70">
                  <c:v>0.13265061778056864</c:v>
                </c:pt>
                <c:pt idx="71">
                  <c:v>0.23826553075601198</c:v>
                </c:pt>
                <c:pt idx="72">
                  <c:v>0.28442237372115464</c:v>
                </c:pt>
                <c:pt idx="73">
                  <c:v>0.25669233688370174</c:v>
                </c:pt>
                <c:pt idx="74">
                  <c:v>0.34909139496847796</c:v>
                </c:pt>
                <c:pt idx="75">
                  <c:v>0.37956993285446639</c:v>
                </c:pt>
                <c:pt idx="76">
                  <c:v>0.42787253899951327</c:v>
                </c:pt>
                <c:pt idx="77">
                  <c:v>0.41379114559440788</c:v>
                </c:pt>
                <c:pt idx="78">
                  <c:v>0.47385252793712218</c:v>
                </c:pt>
                <c:pt idx="79">
                  <c:v>0.44327686770405528</c:v>
                </c:pt>
                <c:pt idx="80">
                  <c:v>0.42044494929541099</c:v>
                </c:pt>
                <c:pt idx="81">
                  <c:v>0.3946888732968068</c:v>
                </c:pt>
                <c:pt idx="82">
                  <c:v>0.29642300041315894</c:v>
                </c:pt>
                <c:pt idx="83">
                  <c:v>0.18445029765597409</c:v>
                </c:pt>
                <c:pt idx="84">
                  <c:v>0.3069659277595258</c:v>
                </c:pt>
                <c:pt idx="85">
                  <c:v>0.27505570115031297</c:v>
                </c:pt>
                <c:pt idx="86">
                  <c:v>0.27434728020275378</c:v>
                </c:pt>
                <c:pt idx="87">
                  <c:v>0.33829784976516875</c:v>
                </c:pt>
                <c:pt idx="88">
                  <c:v>0.40367209376877766</c:v>
                </c:pt>
                <c:pt idx="89">
                  <c:v>0.42171840404231609</c:v>
                </c:pt>
                <c:pt idx="90">
                  <c:v>0.40557336984601156</c:v>
                </c:pt>
                <c:pt idx="91">
                  <c:v>0.28423879482476133</c:v>
                </c:pt>
                <c:pt idx="92">
                  <c:v>0.34967769631057499</c:v>
                </c:pt>
                <c:pt idx="93">
                  <c:v>0.36702847793549553</c:v>
                </c:pt>
                <c:pt idx="94">
                  <c:v>0.40168497379957291</c:v>
                </c:pt>
                <c:pt idx="95">
                  <c:v>0.44019416592725547</c:v>
                </c:pt>
                <c:pt idx="96">
                  <c:v>0.43046190983158539</c:v>
                </c:pt>
                <c:pt idx="97">
                  <c:v>0.44877883154078768</c:v>
                </c:pt>
                <c:pt idx="98">
                  <c:v>0.47602500088039323</c:v>
                </c:pt>
                <c:pt idx="99">
                  <c:v>0.55121297641273981</c:v>
                </c:pt>
                <c:pt idx="100">
                  <c:v>0.55377433927939257</c:v>
                </c:pt>
                <c:pt idx="101">
                  <c:v>0.59016901713806957</c:v>
                </c:pt>
                <c:pt idx="102">
                  <c:v>0.64024487063986291</c:v>
                </c:pt>
                <c:pt idx="103">
                  <c:v>0.6408643911275036</c:v>
                </c:pt>
                <c:pt idx="104">
                  <c:v>0.6004326720979265</c:v>
                </c:pt>
                <c:pt idx="105">
                  <c:v>0.68468889050992665</c:v>
                </c:pt>
                <c:pt idx="106">
                  <c:v>0.64883045594431188</c:v>
                </c:pt>
                <c:pt idx="107">
                  <c:v>0.73129275400527249</c:v>
                </c:pt>
                <c:pt idx="108">
                  <c:v>0.79906161192167779</c:v>
                </c:pt>
                <c:pt idx="109">
                  <c:v>0.83103381526410525</c:v>
                </c:pt>
                <c:pt idx="110">
                  <c:v>0.86977794148494891</c:v>
                </c:pt>
                <c:pt idx="111">
                  <c:v>0.8005243581770527</c:v>
                </c:pt>
                <c:pt idx="112">
                  <c:v>0.89066040807175395</c:v>
                </c:pt>
                <c:pt idx="113">
                  <c:v>0.89339657181431553</c:v>
                </c:pt>
                <c:pt idx="114">
                  <c:v>0.9127980171460397</c:v>
                </c:pt>
                <c:pt idx="115">
                  <c:v>0.95043212685358647</c:v>
                </c:pt>
                <c:pt idx="116">
                  <c:v>0.98532360221408322</c:v>
                </c:pt>
                <c:pt idx="117">
                  <c:v>0.95363922724926797</c:v>
                </c:pt>
                <c:pt idx="118">
                  <c:v>0.99668805834955099</c:v>
                </c:pt>
                <c:pt idx="119">
                  <c:v>0.94249594775788581</c:v>
                </c:pt>
                <c:pt idx="120">
                  <c:v>0.95506195404393179</c:v>
                </c:pt>
                <c:pt idx="121">
                  <c:v>0.99424295965253551</c:v>
                </c:pt>
                <c:pt idx="122">
                  <c:v>0.96208559250384229</c:v>
                </c:pt>
                <c:pt idx="123">
                  <c:v>0.92653319019335045</c:v>
                </c:pt>
                <c:pt idx="124">
                  <c:v>1.0394060726603125</c:v>
                </c:pt>
                <c:pt idx="125">
                  <c:v>1.0074822297019241</c:v>
                </c:pt>
                <c:pt idx="126">
                  <c:v>1.0545627066940089</c:v>
                </c:pt>
                <c:pt idx="127">
                  <c:v>1.0616402643060283</c:v>
                </c:pt>
                <c:pt idx="128">
                  <c:v>1.0137023863883052</c:v>
                </c:pt>
                <c:pt idx="129">
                  <c:v>1.049848344223975</c:v>
                </c:pt>
                <c:pt idx="130">
                  <c:v>0.9142006549691255</c:v>
                </c:pt>
                <c:pt idx="131">
                  <c:v>0.84359632091091674</c:v>
                </c:pt>
                <c:pt idx="132">
                  <c:v>0.98969082084407778</c:v>
                </c:pt>
                <c:pt idx="133">
                  <c:v>0.9797907162268038</c:v>
                </c:pt>
                <c:pt idx="134">
                  <c:v>0.94499134087047043</c:v>
                </c:pt>
                <c:pt idx="135">
                  <c:v>0.82863359539683312</c:v>
                </c:pt>
                <c:pt idx="136">
                  <c:v>0.81502417272645178</c:v>
                </c:pt>
                <c:pt idx="137">
                  <c:v>0.93818971656107886</c:v>
                </c:pt>
                <c:pt idx="138">
                  <c:v>0.96885885536005478</c:v>
                </c:pt>
                <c:pt idx="139">
                  <c:v>0.97991695112118427</c:v>
                </c:pt>
                <c:pt idx="140">
                  <c:v>0.95773138770878607</c:v>
                </c:pt>
                <c:pt idx="141">
                  <c:v>1.0404424064692619</c:v>
                </c:pt>
                <c:pt idx="142">
                  <c:v>1.0421382181532786</c:v>
                </c:pt>
                <c:pt idx="143">
                  <c:v>1.0529860563681086</c:v>
                </c:pt>
                <c:pt idx="144">
                  <c:v>1.0132546172192165</c:v>
                </c:pt>
                <c:pt idx="145">
                  <c:v>1.0422034066856734</c:v>
                </c:pt>
                <c:pt idx="146">
                  <c:v>1.09106986246187</c:v>
                </c:pt>
                <c:pt idx="147">
                  <c:v>1.1415380426993735</c:v>
                </c:pt>
                <c:pt idx="148">
                  <c:v>1.2009518033870035</c:v>
                </c:pt>
                <c:pt idx="149">
                  <c:v>1.2243961219015014</c:v>
                </c:pt>
                <c:pt idx="150">
                  <c:v>1.2573323103992724</c:v>
                </c:pt>
                <c:pt idx="151">
                  <c:v>1.3050850467596136</c:v>
                </c:pt>
                <c:pt idx="152">
                  <c:v>1.313953861477021</c:v>
                </c:pt>
                <c:pt idx="153">
                  <c:v>1.3693323308714338</c:v>
                </c:pt>
                <c:pt idx="154">
                  <c:v>1.3726685877265337</c:v>
                </c:pt>
                <c:pt idx="155">
                  <c:v>1.4259214733100447</c:v>
                </c:pt>
                <c:pt idx="156">
                  <c:v>1.4717677502733943</c:v>
                </c:pt>
                <c:pt idx="157">
                  <c:v>1.5253250251792183</c:v>
                </c:pt>
                <c:pt idx="158">
                  <c:v>1.5594765106897324</c:v>
                </c:pt>
                <c:pt idx="159">
                  <c:v>1.6946171264018015</c:v>
                </c:pt>
                <c:pt idx="160">
                  <c:v>1.5829861448595035</c:v>
                </c:pt>
                <c:pt idx="161">
                  <c:v>1.5266863456516875</c:v>
                </c:pt>
                <c:pt idx="162">
                  <c:v>1.5557207511182054</c:v>
                </c:pt>
                <c:pt idx="163">
                  <c:v>1.5717361752050873</c:v>
                </c:pt>
                <c:pt idx="164">
                  <c:v>1.5705091998758971</c:v>
                </c:pt>
                <c:pt idx="165">
                  <c:v>1.6507951989702208</c:v>
                </c:pt>
                <c:pt idx="166">
                  <c:v>1.6835932228875592</c:v>
                </c:pt>
                <c:pt idx="167">
                  <c:v>1.6985357383119197</c:v>
                </c:pt>
                <c:pt idx="168">
                  <c:v>1.5003881958262997</c:v>
                </c:pt>
                <c:pt idx="169">
                  <c:v>1.5287921056532472</c:v>
                </c:pt>
                <c:pt idx="170">
                  <c:v>1.3365078115235853</c:v>
                </c:pt>
                <c:pt idx="171">
                  <c:v>1.5183019046562083</c:v>
                </c:pt>
                <c:pt idx="172">
                  <c:v>1.5940269910990299</c:v>
                </c:pt>
                <c:pt idx="173">
                  <c:v>1.62809823861362</c:v>
                </c:pt>
                <c:pt idx="174">
                  <c:v>1.721288762486092</c:v>
                </c:pt>
                <c:pt idx="175">
                  <c:v>1.5642679517307583</c:v>
                </c:pt>
                <c:pt idx="176">
                  <c:v>1.7332401319832615</c:v>
                </c:pt>
                <c:pt idx="177">
                  <c:v>1.7467786903290139</c:v>
                </c:pt>
                <c:pt idx="178">
                  <c:v>1.69059443092981</c:v>
                </c:pt>
                <c:pt idx="179">
                  <c:v>1.7478532400738702</c:v>
                </c:pt>
                <c:pt idx="180">
                  <c:v>1.8177789606153261</c:v>
                </c:pt>
                <c:pt idx="181">
                  <c:v>1.8962549500021515</c:v>
                </c:pt>
                <c:pt idx="182">
                  <c:v>1.9830215350453062</c:v>
                </c:pt>
                <c:pt idx="183">
                  <c:v>1.964864777867946</c:v>
                </c:pt>
                <c:pt idx="184">
                  <c:v>1.7142586930592243</c:v>
                </c:pt>
                <c:pt idx="185">
                  <c:v>1.3550463691212951</c:v>
                </c:pt>
                <c:pt idx="186">
                  <c:v>1.6123215256788557</c:v>
                </c:pt>
                <c:pt idx="187">
                  <c:v>1.7385180764056547</c:v>
                </c:pt>
                <c:pt idx="188">
                  <c:v>1.8109546728150225</c:v>
                </c:pt>
                <c:pt idx="189">
                  <c:v>1.9454346796990354</c:v>
                </c:pt>
                <c:pt idx="190">
                  <c:v>2.1436672641556549</c:v>
                </c:pt>
                <c:pt idx="191">
                  <c:v>2.0338275299460564</c:v>
                </c:pt>
                <c:pt idx="192">
                  <c:v>1.9407648704649612</c:v>
                </c:pt>
                <c:pt idx="193">
                  <c:v>2.3167757720264044</c:v>
                </c:pt>
                <c:pt idx="194">
                  <c:v>2.4573961194002765</c:v>
                </c:pt>
                <c:pt idx="195">
                  <c:v>2.4230344423280048</c:v>
                </c:pt>
                <c:pt idx="196">
                  <c:v>2.5107473037885506</c:v>
                </c:pt>
                <c:pt idx="197">
                  <c:v>2.6275572391549336</c:v>
                </c:pt>
                <c:pt idx="198">
                  <c:v>2.7963841158209282</c:v>
                </c:pt>
                <c:pt idx="199">
                  <c:v>2.8557089955559447</c:v>
                </c:pt>
                <c:pt idx="200">
                  <c:v>2.9084800024952613</c:v>
                </c:pt>
                <c:pt idx="201">
                  <c:v>2.9784843969719534</c:v>
                </c:pt>
                <c:pt idx="202">
                  <c:v>3.0775021101891102</c:v>
                </c:pt>
                <c:pt idx="203">
                  <c:v>2.9082017760727923</c:v>
                </c:pt>
                <c:pt idx="204">
                  <c:v>3.1295646695906205</c:v>
                </c:pt>
                <c:pt idx="205">
                  <c:v>3.0390735189858811</c:v>
                </c:pt>
                <c:pt idx="206">
                  <c:v>3.2185311306730959</c:v>
                </c:pt>
                <c:pt idx="207">
                  <c:v>2.9890430371644796</c:v>
                </c:pt>
                <c:pt idx="208">
                  <c:v>2.8881202483242183</c:v>
                </c:pt>
                <c:pt idx="209">
                  <c:v>2.9946547431283022</c:v>
                </c:pt>
                <c:pt idx="210">
                  <c:v>2.6628051917905076</c:v>
                </c:pt>
                <c:pt idx="211">
                  <c:v>2.6657354359439398</c:v>
                </c:pt>
                <c:pt idx="212">
                  <c:v>2.3482827471911945</c:v>
                </c:pt>
                <c:pt idx="213">
                  <c:v>2.6141240086720106</c:v>
                </c:pt>
                <c:pt idx="214">
                  <c:v>2.463025073529852</c:v>
                </c:pt>
                <c:pt idx="215">
                  <c:v>2.1411029552995315</c:v>
                </c:pt>
              </c:numCache>
            </c:numRef>
          </c:val>
          <c:smooth val="0"/>
          <c:extLst>
            <c:ext xmlns:c16="http://schemas.microsoft.com/office/drawing/2014/chart" uri="{C3380CC4-5D6E-409C-BE32-E72D297353CC}">
              <c16:uniqueId val="{00000001-1A9D-407B-8CAA-5767633668E8}"/>
            </c:ext>
          </c:extLst>
        </c:ser>
        <c:dLbls>
          <c:showLegendKey val="0"/>
          <c:showVal val="0"/>
          <c:showCatName val="0"/>
          <c:showSerName val="0"/>
          <c:showPercent val="0"/>
          <c:showBubbleSize val="0"/>
        </c:dLbls>
        <c:smooth val="0"/>
        <c:axId val="1260072640"/>
        <c:axId val="1260073056"/>
      </c:lineChart>
      <c:dateAx>
        <c:axId val="1260072640"/>
        <c:scaling>
          <c:orientation val="minMax"/>
        </c:scaling>
        <c:delete val="0"/>
        <c:axPos val="b"/>
        <c:numFmt formatCode="mmm\-yy"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260073056"/>
        <c:crosses val="autoZero"/>
        <c:auto val="1"/>
        <c:lblOffset val="100"/>
        <c:baseTimeUnit val="months"/>
        <c:majorUnit val="1300"/>
        <c:majorTimeUnit val="days"/>
        <c:minorUnit val="10"/>
        <c:minorTimeUnit val="months"/>
      </c:dateAx>
      <c:valAx>
        <c:axId val="126007305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2600726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b="1"/>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001951"/>
              </a:solidFill>
              <a:ln w="19050">
                <a:solidFill>
                  <a:schemeClr val="lt1"/>
                </a:solidFill>
              </a:ln>
              <a:effectLst/>
            </c:spPr>
            <c:extLst>
              <c:ext xmlns:c16="http://schemas.microsoft.com/office/drawing/2014/chart" uri="{C3380CC4-5D6E-409C-BE32-E72D297353CC}">
                <c16:uniqueId val="{00000001-2EF1-4414-A5F4-BEFEADFD3B2A}"/>
              </c:ext>
            </c:extLst>
          </c:dPt>
          <c:dPt>
            <c:idx val="1"/>
            <c:bubble3D val="0"/>
            <c:explosion val="8"/>
            <c:spPr>
              <a:solidFill>
                <a:srgbClr val="FF9F1A"/>
              </a:solidFill>
              <a:ln w="19050">
                <a:solidFill>
                  <a:schemeClr val="lt1"/>
                </a:solidFill>
              </a:ln>
              <a:effectLst/>
            </c:spPr>
            <c:extLst>
              <c:ext xmlns:c16="http://schemas.microsoft.com/office/drawing/2014/chart" uri="{C3380CC4-5D6E-409C-BE32-E72D297353CC}">
                <c16:uniqueId val="{00000002-2EF1-4414-A5F4-BEFEADFD3B2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5F1-4217-96D8-00273A53D76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5F1-4217-96D8-00273A53D76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5F1-4217-96D8-00273A53D764}"/>
              </c:ext>
            </c:extLst>
          </c:dPt>
          <c:dLbls>
            <c:dLbl>
              <c:idx val="0"/>
              <c:tx>
                <c:rich>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fld id="{38D2EA8A-7254-4939-91A3-2A19BD21FBD2}" type="CATEGORYNAME">
                      <a:rPr lang="en-US"/>
                      <a:pPr>
                        <a:defRPr sz="1050" b="1">
                          <a:solidFill>
                            <a:schemeClr val="bg1"/>
                          </a:solidFill>
                        </a:defRPr>
                      </a:pPr>
                      <a:t>[CATEGORY NAME]</a:t>
                    </a:fld>
                    <a:r>
                      <a:rPr lang="en-US" baseline="0" dirty="0"/>
                      <a:t>, 561</a:t>
                    </a:r>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2EF1-4414-A5F4-BEFEADFD3B2A}"/>
                </c:ext>
              </c:extLst>
            </c:dLbl>
            <c:dLbl>
              <c:idx val="1"/>
              <c:tx>
                <c:rich>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fld id="{013B1809-C1A2-4242-9526-5DF6BA964EAA}" type="CATEGORYNAME">
                      <a:rPr lang="en-US"/>
                      <a:pPr>
                        <a:defRPr sz="1050" b="1">
                          <a:solidFill>
                            <a:schemeClr val="tx1"/>
                          </a:solidFill>
                        </a:defRPr>
                      </a:pPr>
                      <a:t>[CATEGORY NAME]</a:t>
                    </a:fld>
                    <a:r>
                      <a:rPr lang="en-US" baseline="0" dirty="0"/>
                      <a:t>, 33</a:t>
                    </a:r>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2EF1-4414-A5F4-BEFEADFD3B2A}"/>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Sheet1!$A$2:$A$6</c:f>
              <c:strCache>
                <c:ptCount val="2"/>
                <c:pt idx="0">
                  <c:v>For</c:v>
                </c:pt>
                <c:pt idx="1">
                  <c:v>Against</c:v>
                </c:pt>
              </c:strCache>
            </c:strRef>
          </c:cat>
          <c:val>
            <c:numRef>
              <c:f>Sheet1!$B$2:$B$6</c:f>
              <c:numCache>
                <c:formatCode>General</c:formatCode>
                <c:ptCount val="5"/>
                <c:pt idx="0">
                  <c:v>7281</c:v>
                </c:pt>
                <c:pt idx="1">
                  <c:v>910</c:v>
                </c:pt>
              </c:numCache>
            </c:numRef>
          </c:val>
          <c:extLst>
            <c:ext xmlns:c16="http://schemas.microsoft.com/office/drawing/2014/chart" uri="{C3380CC4-5D6E-409C-BE32-E72D297353CC}">
              <c16:uniqueId val="{00000000-2EF1-4414-A5F4-BEFEADFD3B2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5"/>
          <c:dPt>
            <c:idx val="0"/>
            <c:bubble3D val="0"/>
            <c:spPr>
              <a:solidFill>
                <a:srgbClr val="FF9F1A"/>
              </a:solidFill>
              <a:ln w="19050">
                <a:solidFill>
                  <a:schemeClr val="lt1"/>
                </a:solidFill>
              </a:ln>
              <a:effectLst/>
            </c:spPr>
            <c:extLst>
              <c:ext xmlns:c16="http://schemas.microsoft.com/office/drawing/2014/chart" uri="{C3380CC4-5D6E-409C-BE32-E72D297353CC}">
                <c16:uniqueId val="{00000001-1F93-4D58-95DD-B29B8EEEF204}"/>
              </c:ext>
            </c:extLst>
          </c:dPt>
          <c:dPt>
            <c:idx val="1"/>
            <c:bubble3D val="0"/>
            <c:spPr>
              <a:solidFill>
                <a:srgbClr val="001951"/>
              </a:solidFill>
              <a:ln w="19050">
                <a:solidFill>
                  <a:schemeClr val="lt1"/>
                </a:solidFill>
              </a:ln>
              <a:effectLst/>
            </c:spPr>
            <c:extLst>
              <c:ext xmlns:c16="http://schemas.microsoft.com/office/drawing/2014/chart" uri="{C3380CC4-5D6E-409C-BE32-E72D297353CC}">
                <c16:uniqueId val="{00000002-1F93-4D58-95DD-B29B8EEEF20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443-4B19-907C-064EA70B759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443-4B19-907C-064EA70B7598}"/>
              </c:ext>
            </c:extLst>
          </c:dPt>
          <c:dLbls>
            <c:dLbl>
              <c:idx val="0"/>
              <c:layout>
                <c:manualLayout>
                  <c:x val="-0.22129117300874965"/>
                  <c:y val="-0.17306711070060937"/>
                </c:manualLayout>
              </c:layout>
              <c:tx>
                <c:rich>
                  <a:bodyPr/>
                  <a:lstStyle/>
                  <a:p>
                    <a:fld id="{D43879DF-D5A9-41DE-9064-4693A486DE10}" type="CATEGORYNAME">
                      <a:rPr lang="en-US"/>
                      <a:pPr/>
                      <a:t>[CATEGORY NAME]</a:t>
                    </a:fld>
                    <a:r>
                      <a:rPr lang="en-US" baseline="0" dirty="0"/>
                      <a:t>, 537</a:t>
                    </a:r>
                  </a:p>
                </c:rich>
              </c:tx>
              <c:showLegendKey val="0"/>
              <c:showVal val="1"/>
              <c:showCatName val="1"/>
              <c:showSerName val="0"/>
              <c:showPercent val="0"/>
              <c:showBubbleSize val="0"/>
              <c:extLst>
                <c:ext xmlns:c15="http://schemas.microsoft.com/office/drawing/2012/chart" uri="{CE6537A1-D6FC-4f65-9D91-7224C49458BB}">
                  <c15:layout>
                    <c:manualLayout>
                      <c:w val="0.26831554727310908"/>
                      <c:h val="0.31341050786613917"/>
                    </c:manualLayout>
                  </c15:layout>
                  <c15:dlblFieldTable/>
                  <c15:showDataLabelsRange val="0"/>
                </c:ext>
                <c:ext xmlns:c16="http://schemas.microsoft.com/office/drawing/2014/chart" uri="{C3380CC4-5D6E-409C-BE32-E72D297353CC}">
                  <c16:uniqueId val="{00000001-1F93-4D58-95DD-B29B8EEEF204}"/>
                </c:ext>
              </c:extLst>
            </c:dLbl>
            <c:dLbl>
              <c:idx val="1"/>
              <c:layout>
                <c:manualLayout>
                  <c:x val="-2.2154382828501955E-2"/>
                  <c:y val="2.5014447632372525E-2"/>
                </c:manualLayout>
              </c:layout>
              <c:tx>
                <c:rich>
                  <a:bodyPr/>
                  <a:lstStyle/>
                  <a:p>
                    <a:fld id="{57E14A3B-A773-44D0-8554-DD1F1669E38A}" type="CATEGORYNAME">
                      <a:rPr lang="en-US"/>
                      <a:pPr/>
                      <a:t>[CATEGORY NAME]</a:t>
                    </a:fld>
                    <a:r>
                      <a:rPr lang="en-US" baseline="0" dirty="0"/>
                      <a:t>, </a:t>
                    </a:r>
                  </a:p>
                  <a:p>
                    <a:r>
                      <a:rPr lang="en-US" baseline="0" dirty="0"/>
                      <a:t>66</a:t>
                    </a:r>
                  </a:p>
                </c:rich>
              </c:tx>
              <c:showLegendKey val="0"/>
              <c:showVal val="1"/>
              <c:showCatName val="1"/>
              <c:showSerName val="0"/>
              <c:showPercent val="0"/>
              <c:showBubbleSize val="0"/>
              <c:extLst>
                <c:ext xmlns:c15="http://schemas.microsoft.com/office/drawing/2012/chart" uri="{CE6537A1-D6FC-4f65-9D91-7224C49458BB}">
                  <c15:layout>
                    <c:manualLayout>
                      <c:w val="0.30150922322442153"/>
                      <c:h val="0.31929615120634836"/>
                    </c:manualLayout>
                  </c15:layout>
                  <c15:dlblFieldTable/>
                  <c15:showDataLabelsRange val="0"/>
                </c:ext>
                <c:ext xmlns:c16="http://schemas.microsoft.com/office/drawing/2014/chart" uri="{C3380CC4-5D6E-409C-BE32-E72D297353CC}">
                  <c16:uniqueId val="{00000002-1F93-4D58-95DD-B29B8EEEF204}"/>
                </c:ext>
              </c:extLst>
            </c:dLbl>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extLst>
          </c:dLbls>
          <c:cat>
            <c:strRef>
              <c:f>Sheet1!$A$2:$A$5</c:f>
              <c:strCache>
                <c:ptCount val="2"/>
                <c:pt idx="0">
                  <c:v>With management</c:v>
                </c:pt>
                <c:pt idx="1">
                  <c:v>Against management</c:v>
                </c:pt>
              </c:strCache>
            </c:strRef>
          </c:cat>
          <c:val>
            <c:numRef>
              <c:f>Sheet1!$B$2:$B$5</c:f>
              <c:numCache>
                <c:formatCode>General</c:formatCode>
                <c:ptCount val="4"/>
                <c:pt idx="0">
                  <c:v>7077</c:v>
                </c:pt>
                <c:pt idx="1">
                  <c:v>1241</c:v>
                </c:pt>
              </c:numCache>
            </c:numRef>
          </c:val>
          <c:extLst>
            <c:ext xmlns:c16="http://schemas.microsoft.com/office/drawing/2014/chart" uri="{C3380CC4-5D6E-409C-BE32-E72D297353CC}">
              <c16:uniqueId val="{00000000-1F93-4D58-95DD-B29B8EEEF204}"/>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b="1">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30884533686024"/>
          <c:y val="7.397808528046701E-2"/>
          <c:w val="0.83473997924821541"/>
          <c:h val="0.74392694137584003"/>
        </c:manualLayout>
      </c:layout>
      <c:lineChart>
        <c:grouping val="standard"/>
        <c:varyColors val="0"/>
        <c:ser>
          <c:idx val="0"/>
          <c:order val="0"/>
          <c:tx>
            <c:strRef>
              <c:f>'Cum Cals'!$H$2</c:f>
              <c:strCache>
                <c:ptCount val="1"/>
                <c:pt idx="0">
                  <c:v>Q1 (high quality)</c:v>
                </c:pt>
              </c:strCache>
            </c:strRef>
          </c:tx>
          <c:spPr>
            <a:ln w="28575" cap="rnd">
              <a:solidFill>
                <a:srgbClr val="001951"/>
              </a:solidFill>
              <a:round/>
            </a:ln>
            <a:effectLst/>
          </c:spPr>
          <c:marker>
            <c:symbol val="none"/>
          </c:marker>
          <c:cat>
            <c:numRef>
              <c:f>'Cum Cals'!$G$3:$G$424</c:f>
              <c:numCache>
                <c:formatCode>mmm\-yy</c:formatCode>
                <c:ptCount val="422"/>
                <c:pt idx="0">
                  <c:v>31747</c:v>
                </c:pt>
                <c:pt idx="1">
                  <c:v>31778</c:v>
                </c:pt>
                <c:pt idx="2">
                  <c:v>31809</c:v>
                </c:pt>
                <c:pt idx="3">
                  <c:v>31837</c:v>
                </c:pt>
                <c:pt idx="4">
                  <c:v>31868</c:v>
                </c:pt>
                <c:pt idx="5">
                  <c:v>31898</c:v>
                </c:pt>
                <c:pt idx="6">
                  <c:v>31929</c:v>
                </c:pt>
                <c:pt idx="7">
                  <c:v>31959</c:v>
                </c:pt>
                <c:pt idx="8">
                  <c:v>31990</c:v>
                </c:pt>
                <c:pt idx="9">
                  <c:v>32021</c:v>
                </c:pt>
                <c:pt idx="10">
                  <c:v>32051</c:v>
                </c:pt>
                <c:pt idx="11">
                  <c:v>32082</c:v>
                </c:pt>
                <c:pt idx="12">
                  <c:v>32112</c:v>
                </c:pt>
                <c:pt idx="13">
                  <c:v>32143</c:v>
                </c:pt>
                <c:pt idx="14">
                  <c:v>32174</c:v>
                </c:pt>
                <c:pt idx="15">
                  <c:v>32203</c:v>
                </c:pt>
                <c:pt idx="16">
                  <c:v>32234</c:v>
                </c:pt>
                <c:pt idx="17">
                  <c:v>32264</c:v>
                </c:pt>
                <c:pt idx="18">
                  <c:v>32295</c:v>
                </c:pt>
                <c:pt idx="19">
                  <c:v>32325</c:v>
                </c:pt>
                <c:pt idx="20">
                  <c:v>32356</c:v>
                </c:pt>
                <c:pt idx="21">
                  <c:v>32387</c:v>
                </c:pt>
                <c:pt idx="22">
                  <c:v>32417</c:v>
                </c:pt>
                <c:pt idx="23">
                  <c:v>32448</c:v>
                </c:pt>
                <c:pt idx="24">
                  <c:v>32478</c:v>
                </c:pt>
                <c:pt idx="25">
                  <c:v>32509</c:v>
                </c:pt>
                <c:pt idx="26">
                  <c:v>32540</c:v>
                </c:pt>
                <c:pt idx="27">
                  <c:v>32568</c:v>
                </c:pt>
                <c:pt idx="28">
                  <c:v>32599</c:v>
                </c:pt>
                <c:pt idx="29">
                  <c:v>32629</c:v>
                </c:pt>
                <c:pt idx="30">
                  <c:v>32660</c:v>
                </c:pt>
                <c:pt idx="31">
                  <c:v>32690</c:v>
                </c:pt>
                <c:pt idx="32">
                  <c:v>32721</c:v>
                </c:pt>
                <c:pt idx="33">
                  <c:v>32752</c:v>
                </c:pt>
                <c:pt idx="34">
                  <c:v>32782</c:v>
                </c:pt>
                <c:pt idx="35">
                  <c:v>32813</c:v>
                </c:pt>
                <c:pt idx="36">
                  <c:v>32843</c:v>
                </c:pt>
                <c:pt idx="37">
                  <c:v>32874</c:v>
                </c:pt>
                <c:pt idx="38">
                  <c:v>32905</c:v>
                </c:pt>
                <c:pt idx="39">
                  <c:v>32933</c:v>
                </c:pt>
                <c:pt idx="40">
                  <c:v>32964</c:v>
                </c:pt>
                <c:pt idx="41">
                  <c:v>32994</c:v>
                </c:pt>
                <c:pt idx="42">
                  <c:v>33025</c:v>
                </c:pt>
                <c:pt idx="43">
                  <c:v>33055</c:v>
                </c:pt>
                <c:pt idx="44">
                  <c:v>33086</c:v>
                </c:pt>
                <c:pt idx="45">
                  <c:v>33117</c:v>
                </c:pt>
                <c:pt idx="46">
                  <c:v>33147</c:v>
                </c:pt>
                <c:pt idx="47">
                  <c:v>33178</c:v>
                </c:pt>
                <c:pt idx="48">
                  <c:v>33208</c:v>
                </c:pt>
                <c:pt idx="49">
                  <c:v>33239</c:v>
                </c:pt>
                <c:pt idx="50">
                  <c:v>33270</c:v>
                </c:pt>
                <c:pt idx="51">
                  <c:v>33298</c:v>
                </c:pt>
                <c:pt idx="52">
                  <c:v>33329</c:v>
                </c:pt>
                <c:pt idx="53">
                  <c:v>33359</c:v>
                </c:pt>
                <c:pt idx="54">
                  <c:v>33390</c:v>
                </c:pt>
                <c:pt idx="55">
                  <c:v>33420</c:v>
                </c:pt>
                <c:pt idx="56">
                  <c:v>33451</c:v>
                </c:pt>
                <c:pt idx="57">
                  <c:v>33482</c:v>
                </c:pt>
                <c:pt idx="58">
                  <c:v>33512</c:v>
                </c:pt>
                <c:pt idx="59">
                  <c:v>33543</c:v>
                </c:pt>
                <c:pt idx="60">
                  <c:v>33573</c:v>
                </c:pt>
                <c:pt idx="61">
                  <c:v>33604</c:v>
                </c:pt>
                <c:pt idx="62">
                  <c:v>33635</c:v>
                </c:pt>
                <c:pt idx="63">
                  <c:v>33664</c:v>
                </c:pt>
                <c:pt idx="64">
                  <c:v>33695</c:v>
                </c:pt>
                <c:pt idx="65">
                  <c:v>33725</c:v>
                </c:pt>
                <c:pt idx="66">
                  <c:v>33756</c:v>
                </c:pt>
                <c:pt idx="67">
                  <c:v>33786</c:v>
                </c:pt>
                <c:pt idx="68">
                  <c:v>33817</c:v>
                </c:pt>
                <c:pt idx="69">
                  <c:v>33848</c:v>
                </c:pt>
                <c:pt idx="70">
                  <c:v>33878</c:v>
                </c:pt>
                <c:pt idx="71">
                  <c:v>33909</c:v>
                </c:pt>
                <c:pt idx="72">
                  <c:v>33939</c:v>
                </c:pt>
                <c:pt idx="73">
                  <c:v>33970</c:v>
                </c:pt>
                <c:pt idx="74">
                  <c:v>34001</c:v>
                </c:pt>
                <c:pt idx="75">
                  <c:v>34029</c:v>
                </c:pt>
                <c:pt idx="76">
                  <c:v>34060</c:v>
                </c:pt>
                <c:pt idx="77">
                  <c:v>34090</c:v>
                </c:pt>
                <c:pt idx="78">
                  <c:v>34121</c:v>
                </c:pt>
                <c:pt idx="79">
                  <c:v>34151</c:v>
                </c:pt>
                <c:pt idx="80">
                  <c:v>34182</c:v>
                </c:pt>
                <c:pt idx="81">
                  <c:v>34213</c:v>
                </c:pt>
                <c:pt idx="82">
                  <c:v>34243</c:v>
                </c:pt>
                <c:pt idx="83">
                  <c:v>34274</c:v>
                </c:pt>
                <c:pt idx="84">
                  <c:v>34304</c:v>
                </c:pt>
                <c:pt idx="85">
                  <c:v>34335</c:v>
                </c:pt>
                <c:pt idx="86">
                  <c:v>34366</c:v>
                </c:pt>
                <c:pt idx="87">
                  <c:v>34394</c:v>
                </c:pt>
                <c:pt idx="88">
                  <c:v>34425</c:v>
                </c:pt>
                <c:pt idx="89">
                  <c:v>34455</c:v>
                </c:pt>
                <c:pt idx="90">
                  <c:v>34486</c:v>
                </c:pt>
                <c:pt idx="91">
                  <c:v>34516</c:v>
                </c:pt>
                <c:pt idx="92">
                  <c:v>34547</c:v>
                </c:pt>
                <c:pt idx="93">
                  <c:v>34578</c:v>
                </c:pt>
                <c:pt idx="94">
                  <c:v>34608</c:v>
                </c:pt>
                <c:pt idx="95">
                  <c:v>34639</c:v>
                </c:pt>
                <c:pt idx="96">
                  <c:v>34669</c:v>
                </c:pt>
                <c:pt idx="97">
                  <c:v>34700</c:v>
                </c:pt>
                <c:pt idx="98">
                  <c:v>34731</c:v>
                </c:pt>
                <c:pt idx="99">
                  <c:v>34759</c:v>
                </c:pt>
                <c:pt idx="100">
                  <c:v>34790</c:v>
                </c:pt>
                <c:pt idx="101">
                  <c:v>34820</c:v>
                </c:pt>
                <c:pt idx="102">
                  <c:v>34851</c:v>
                </c:pt>
                <c:pt idx="103">
                  <c:v>34881</c:v>
                </c:pt>
                <c:pt idx="104">
                  <c:v>34912</c:v>
                </c:pt>
                <c:pt idx="105">
                  <c:v>34943</c:v>
                </c:pt>
                <c:pt idx="106">
                  <c:v>34973</c:v>
                </c:pt>
                <c:pt idx="107">
                  <c:v>35004</c:v>
                </c:pt>
                <c:pt idx="108">
                  <c:v>35034</c:v>
                </c:pt>
                <c:pt idx="109">
                  <c:v>35065</c:v>
                </c:pt>
                <c:pt idx="110">
                  <c:v>35096</c:v>
                </c:pt>
                <c:pt idx="111">
                  <c:v>35125</c:v>
                </c:pt>
                <c:pt idx="112">
                  <c:v>35156</c:v>
                </c:pt>
                <c:pt idx="113">
                  <c:v>35186</c:v>
                </c:pt>
                <c:pt idx="114">
                  <c:v>35217</c:v>
                </c:pt>
                <c:pt idx="115">
                  <c:v>35247</c:v>
                </c:pt>
                <c:pt idx="116">
                  <c:v>35278</c:v>
                </c:pt>
                <c:pt idx="117">
                  <c:v>35309</c:v>
                </c:pt>
                <c:pt idx="118">
                  <c:v>35339</c:v>
                </c:pt>
                <c:pt idx="119">
                  <c:v>35370</c:v>
                </c:pt>
                <c:pt idx="120">
                  <c:v>35400</c:v>
                </c:pt>
                <c:pt idx="121">
                  <c:v>35431</c:v>
                </c:pt>
                <c:pt idx="122">
                  <c:v>35462</c:v>
                </c:pt>
                <c:pt idx="123">
                  <c:v>35490</c:v>
                </c:pt>
                <c:pt idx="124">
                  <c:v>35521</c:v>
                </c:pt>
                <c:pt idx="125">
                  <c:v>35551</c:v>
                </c:pt>
                <c:pt idx="126">
                  <c:v>35582</c:v>
                </c:pt>
                <c:pt idx="127">
                  <c:v>35612</c:v>
                </c:pt>
                <c:pt idx="128">
                  <c:v>35643</c:v>
                </c:pt>
                <c:pt idx="129">
                  <c:v>35674</c:v>
                </c:pt>
                <c:pt idx="130">
                  <c:v>35704</c:v>
                </c:pt>
                <c:pt idx="131">
                  <c:v>35735</c:v>
                </c:pt>
                <c:pt idx="132">
                  <c:v>35765</c:v>
                </c:pt>
                <c:pt idx="133">
                  <c:v>35796</c:v>
                </c:pt>
                <c:pt idx="134">
                  <c:v>35827</c:v>
                </c:pt>
                <c:pt idx="135">
                  <c:v>35855</c:v>
                </c:pt>
                <c:pt idx="136">
                  <c:v>35886</c:v>
                </c:pt>
                <c:pt idx="137">
                  <c:v>35916</c:v>
                </c:pt>
                <c:pt idx="138">
                  <c:v>35947</c:v>
                </c:pt>
                <c:pt idx="139">
                  <c:v>35977</c:v>
                </c:pt>
                <c:pt idx="140">
                  <c:v>36008</c:v>
                </c:pt>
                <c:pt idx="141">
                  <c:v>36039</c:v>
                </c:pt>
                <c:pt idx="142">
                  <c:v>36069</c:v>
                </c:pt>
                <c:pt idx="143">
                  <c:v>36100</c:v>
                </c:pt>
                <c:pt idx="144">
                  <c:v>36130</c:v>
                </c:pt>
                <c:pt idx="145">
                  <c:v>36161</c:v>
                </c:pt>
                <c:pt idx="146">
                  <c:v>36192</c:v>
                </c:pt>
                <c:pt idx="147">
                  <c:v>36220</c:v>
                </c:pt>
                <c:pt idx="148">
                  <c:v>36251</c:v>
                </c:pt>
                <c:pt idx="149">
                  <c:v>36281</c:v>
                </c:pt>
                <c:pt idx="150">
                  <c:v>36312</c:v>
                </c:pt>
                <c:pt idx="151">
                  <c:v>36342</c:v>
                </c:pt>
                <c:pt idx="152">
                  <c:v>36373</c:v>
                </c:pt>
                <c:pt idx="153">
                  <c:v>36404</c:v>
                </c:pt>
                <c:pt idx="154">
                  <c:v>36434</c:v>
                </c:pt>
                <c:pt idx="155">
                  <c:v>36465</c:v>
                </c:pt>
                <c:pt idx="156">
                  <c:v>36495</c:v>
                </c:pt>
                <c:pt idx="157">
                  <c:v>36526</c:v>
                </c:pt>
                <c:pt idx="158">
                  <c:v>36557</c:v>
                </c:pt>
                <c:pt idx="159">
                  <c:v>36586</c:v>
                </c:pt>
                <c:pt idx="160">
                  <c:v>36617</c:v>
                </c:pt>
                <c:pt idx="161">
                  <c:v>36647</c:v>
                </c:pt>
                <c:pt idx="162">
                  <c:v>36678</c:v>
                </c:pt>
                <c:pt idx="163">
                  <c:v>36708</c:v>
                </c:pt>
                <c:pt idx="164">
                  <c:v>36739</c:v>
                </c:pt>
                <c:pt idx="165">
                  <c:v>36770</c:v>
                </c:pt>
                <c:pt idx="166">
                  <c:v>36800</c:v>
                </c:pt>
                <c:pt idx="167">
                  <c:v>36831</c:v>
                </c:pt>
                <c:pt idx="168">
                  <c:v>36861</c:v>
                </c:pt>
                <c:pt idx="169">
                  <c:v>36892</c:v>
                </c:pt>
                <c:pt idx="170">
                  <c:v>36923</c:v>
                </c:pt>
                <c:pt idx="171">
                  <c:v>36951</c:v>
                </c:pt>
                <c:pt idx="172">
                  <c:v>36982</c:v>
                </c:pt>
                <c:pt idx="173">
                  <c:v>37012</c:v>
                </c:pt>
                <c:pt idx="174">
                  <c:v>37043</c:v>
                </c:pt>
                <c:pt idx="175">
                  <c:v>37073</c:v>
                </c:pt>
                <c:pt idx="176">
                  <c:v>37104</c:v>
                </c:pt>
                <c:pt idx="177">
                  <c:v>37135</c:v>
                </c:pt>
                <c:pt idx="178">
                  <c:v>37165</c:v>
                </c:pt>
                <c:pt idx="179">
                  <c:v>37196</c:v>
                </c:pt>
                <c:pt idx="180">
                  <c:v>37226</c:v>
                </c:pt>
                <c:pt idx="181">
                  <c:v>37257</c:v>
                </c:pt>
                <c:pt idx="182">
                  <c:v>37288</c:v>
                </c:pt>
                <c:pt idx="183">
                  <c:v>37316</c:v>
                </c:pt>
                <c:pt idx="184">
                  <c:v>37347</c:v>
                </c:pt>
                <c:pt idx="185">
                  <c:v>37377</c:v>
                </c:pt>
                <c:pt idx="186">
                  <c:v>37408</c:v>
                </c:pt>
                <c:pt idx="187">
                  <c:v>37438</c:v>
                </c:pt>
                <c:pt idx="188">
                  <c:v>37469</c:v>
                </c:pt>
                <c:pt idx="189">
                  <c:v>37500</c:v>
                </c:pt>
                <c:pt idx="190">
                  <c:v>37530</c:v>
                </c:pt>
                <c:pt idx="191">
                  <c:v>37561</c:v>
                </c:pt>
                <c:pt idx="192">
                  <c:v>37591</c:v>
                </c:pt>
                <c:pt idx="193">
                  <c:v>37622</c:v>
                </c:pt>
                <c:pt idx="194">
                  <c:v>37653</c:v>
                </c:pt>
                <c:pt idx="195">
                  <c:v>37681</c:v>
                </c:pt>
                <c:pt idx="196">
                  <c:v>37712</c:v>
                </c:pt>
                <c:pt idx="197">
                  <c:v>37742</c:v>
                </c:pt>
                <c:pt idx="198">
                  <c:v>37773</c:v>
                </c:pt>
                <c:pt idx="199">
                  <c:v>37803</c:v>
                </c:pt>
                <c:pt idx="200">
                  <c:v>37834</c:v>
                </c:pt>
                <c:pt idx="201">
                  <c:v>37865</c:v>
                </c:pt>
                <c:pt idx="202">
                  <c:v>37895</c:v>
                </c:pt>
                <c:pt idx="203">
                  <c:v>37926</c:v>
                </c:pt>
                <c:pt idx="204">
                  <c:v>37956</c:v>
                </c:pt>
                <c:pt idx="205">
                  <c:v>37987</c:v>
                </c:pt>
                <c:pt idx="206">
                  <c:v>38018</c:v>
                </c:pt>
                <c:pt idx="207">
                  <c:v>38047</c:v>
                </c:pt>
                <c:pt idx="208">
                  <c:v>38078</c:v>
                </c:pt>
                <c:pt idx="209">
                  <c:v>38108</c:v>
                </c:pt>
                <c:pt idx="210">
                  <c:v>38139</c:v>
                </c:pt>
                <c:pt idx="211">
                  <c:v>38169</c:v>
                </c:pt>
                <c:pt idx="212">
                  <c:v>38200</c:v>
                </c:pt>
                <c:pt idx="213">
                  <c:v>38231</c:v>
                </c:pt>
                <c:pt idx="214">
                  <c:v>38261</c:v>
                </c:pt>
                <c:pt idx="215">
                  <c:v>38292</c:v>
                </c:pt>
                <c:pt idx="216">
                  <c:v>38322</c:v>
                </c:pt>
                <c:pt idx="217">
                  <c:v>38353</c:v>
                </c:pt>
                <c:pt idx="218">
                  <c:v>38384</c:v>
                </c:pt>
                <c:pt idx="219">
                  <c:v>38412</c:v>
                </c:pt>
                <c:pt idx="220">
                  <c:v>38443</c:v>
                </c:pt>
                <c:pt idx="221">
                  <c:v>38473</c:v>
                </c:pt>
                <c:pt idx="222">
                  <c:v>38504</c:v>
                </c:pt>
                <c:pt idx="223">
                  <c:v>38534</c:v>
                </c:pt>
                <c:pt idx="224">
                  <c:v>38565</c:v>
                </c:pt>
                <c:pt idx="225">
                  <c:v>38596</c:v>
                </c:pt>
                <c:pt idx="226">
                  <c:v>38626</c:v>
                </c:pt>
                <c:pt idx="227">
                  <c:v>38657</c:v>
                </c:pt>
                <c:pt idx="228">
                  <c:v>38687</c:v>
                </c:pt>
                <c:pt idx="229">
                  <c:v>38718</c:v>
                </c:pt>
                <c:pt idx="230">
                  <c:v>38749</c:v>
                </c:pt>
                <c:pt idx="231">
                  <c:v>38777</c:v>
                </c:pt>
                <c:pt idx="232">
                  <c:v>38808</c:v>
                </c:pt>
                <c:pt idx="233">
                  <c:v>38838</c:v>
                </c:pt>
                <c:pt idx="234">
                  <c:v>38869</c:v>
                </c:pt>
                <c:pt idx="235">
                  <c:v>38899</c:v>
                </c:pt>
                <c:pt idx="236">
                  <c:v>38930</c:v>
                </c:pt>
                <c:pt idx="237">
                  <c:v>38961</c:v>
                </c:pt>
                <c:pt idx="238">
                  <c:v>38991</c:v>
                </c:pt>
                <c:pt idx="239">
                  <c:v>39022</c:v>
                </c:pt>
                <c:pt idx="240">
                  <c:v>39052</c:v>
                </c:pt>
                <c:pt idx="241">
                  <c:v>39083</c:v>
                </c:pt>
                <c:pt idx="242">
                  <c:v>39114</c:v>
                </c:pt>
                <c:pt idx="243">
                  <c:v>39142</c:v>
                </c:pt>
                <c:pt idx="244">
                  <c:v>39173</c:v>
                </c:pt>
                <c:pt idx="245">
                  <c:v>39203</c:v>
                </c:pt>
                <c:pt idx="246">
                  <c:v>39234</c:v>
                </c:pt>
                <c:pt idx="247">
                  <c:v>39264</c:v>
                </c:pt>
                <c:pt idx="248">
                  <c:v>39295</c:v>
                </c:pt>
                <c:pt idx="249">
                  <c:v>39326</c:v>
                </c:pt>
                <c:pt idx="250">
                  <c:v>39356</c:v>
                </c:pt>
                <c:pt idx="251">
                  <c:v>39387</c:v>
                </c:pt>
                <c:pt idx="252">
                  <c:v>39417</c:v>
                </c:pt>
                <c:pt idx="253">
                  <c:v>39448</c:v>
                </c:pt>
                <c:pt idx="254">
                  <c:v>39479</c:v>
                </c:pt>
                <c:pt idx="255">
                  <c:v>39508</c:v>
                </c:pt>
                <c:pt idx="256">
                  <c:v>39539</c:v>
                </c:pt>
                <c:pt idx="257">
                  <c:v>39569</c:v>
                </c:pt>
                <c:pt idx="258">
                  <c:v>39600</c:v>
                </c:pt>
                <c:pt idx="259">
                  <c:v>39630</c:v>
                </c:pt>
                <c:pt idx="260">
                  <c:v>39661</c:v>
                </c:pt>
                <c:pt idx="261">
                  <c:v>39692</c:v>
                </c:pt>
                <c:pt idx="262">
                  <c:v>39722</c:v>
                </c:pt>
                <c:pt idx="263">
                  <c:v>39753</c:v>
                </c:pt>
                <c:pt idx="264">
                  <c:v>39783</c:v>
                </c:pt>
                <c:pt idx="265">
                  <c:v>39814</c:v>
                </c:pt>
                <c:pt idx="266">
                  <c:v>39845</c:v>
                </c:pt>
                <c:pt idx="267">
                  <c:v>39873</c:v>
                </c:pt>
                <c:pt idx="268">
                  <c:v>39904</c:v>
                </c:pt>
                <c:pt idx="269">
                  <c:v>39934</c:v>
                </c:pt>
                <c:pt idx="270">
                  <c:v>39965</c:v>
                </c:pt>
                <c:pt idx="271">
                  <c:v>39995</c:v>
                </c:pt>
                <c:pt idx="272">
                  <c:v>40026</c:v>
                </c:pt>
                <c:pt idx="273">
                  <c:v>40057</c:v>
                </c:pt>
                <c:pt idx="274">
                  <c:v>40087</c:v>
                </c:pt>
                <c:pt idx="275">
                  <c:v>40118</c:v>
                </c:pt>
                <c:pt idx="276">
                  <c:v>40148</c:v>
                </c:pt>
                <c:pt idx="277">
                  <c:v>40179</c:v>
                </c:pt>
                <c:pt idx="278">
                  <c:v>40210</c:v>
                </c:pt>
                <c:pt idx="279">
                  <c:v>40238</c:v>
                </c:pt>
                <c:pt idx="280">
                  <c:v>40269</c:v>
                </c:pt>
                <c:pt idx="281">
                  <c:v>40299</c:v>
                </c:pt>
                <c:pt idx="282">
                  <c:v>40330</c:v>
                </c:pt>
                <c:pt idx="283">
                  <c:v>40360</c:v>
                </c:pt>
                <c:pt idx="284">
                  <c:v>40391</c:v>
                </c:pt>
                <c:pt idx="285">
                  <c:v>40422</c:v>
                </c:pt>
                <c:pt idx="286">
                  <c:v>40452</c:v>
                </c:pt>
                <c:pt idx="287">
                  <c:v>40483</c:v>
                </c:pt>
                <c:pt idx="288">
                  <c:v>40513</c:v>
                </c:pt>
                <c:pt idx="289">
                  <c:v>40544</c:v>
                </c:pt>
                <c:pt idx="290">
                  <c:v>40575</c:v>
                </c:pt>
                <c:pt idx="291">
                  <c:v>40603</c:v>
                </c:pt>
                <c:pt idx="292">
                  <c:v>40634</c:v>
                </c:pt>
                <c:pt idx="293">
                  <c:v>40664</c:v>
                </c:pt>
                <c:pt idx="294">
                  <c:v>40695</c:v>
                </c:pt>
                <c:pt idx="295">
                  <c:v>40725</c:v>
                </c:pt>
                <c:pt idx="296">
                  <c:v>40756</c:v>
                </c:pt>
                <c:pt idx="297">
                  <c:v>40787</c:v>
                </c:pt>
                <c:pt idx="298">
                  <c:v>40817</c:v>
                </c:pt>
                <c:pt idx="299">
                  <c:v>40848</c:v>
                </c:pt>
                <c:pt idx="300">
                  <c:v>40878</c:v>
                </c:pt>
                <c:pt idx="301">
                  <c:v>40909</c:v>
                </c:pt>
                <c:pt idx="302">
                  <c:v>40940</c:v>
                </c:pt>
                <c:pt idx="303">
                  <c:v>40969</c:v>
                </c:pt>
                <c:pt idx="304">
                  <c:v>41000</c:v>
                </c:pt>
                <c:pt idx="305">
                  <c:v>41030</c:v>
                </c:pt>
                <c:pt idx="306">
                  <c:v>41061</c:v>
                </c:pt>
                <c:pt idx="307">
                  <c:v>41091</c:v>
                </c:pt>
                <c:pt idx="308">
                  <c:v>41122</c:v>
                </c:pt>
                <c:pt idx="309">
                  <c:v>41153</c:v>
                </c:pt>
                <c:pt idx="310">
                  <c:v>41183</c:v>
                </c:pt>
                <c:pt idx="311">
                  <c:v>41214</c:v>
                </c:pt>
                <c:pt idx="312">
                  <c:v>41244</c:v>
                </c:pt>
                <c:pt idx="313">
                  <c:v>41275</c:v>
                </c:pt>
                <c:pt idx="314">
                  <c:v>41306</c:v>
                </c:pt>
                <c:pt idx="315">
                  <c:v>41334</c:v>
                </c:pt>
                <c:pt idx="316">
                  <c:v>41365</c:v>
                </c:pt>
                <c:pt idx="317">
                  <c:v>41395</c:v>
                </c:pt>
                <c:pt idx="318">
                  <c:v>41426</c:v>
                </c:pt>
                <c:pt idx="319">
                  <c:v>41456</c:v>
                </c:pt>
                <c:pt idx="320">
                  <c:v>41487</c:v>
                </c:pt>
                <c:pt idx="321">
                  <c:v>41518</c:v>
                </c:pt>
                <c:pt idx="322">
                  <c:v>41548</c:v>
                </c:pt>
                <c:pt idx="323">
                  <c:v>41579</c:v>
                </c:pt>
                <c:pt idx="324">
                  <c:v>41609</c:v>
                </c:pt>
                <c:pt idx="325">
                  <c:v>41640</c:v>
                </c:pt>
                <c:pt idx="326">
                  <c:v>41671</c:v>
                </c:pt>
                <c:pt idx="327">
                  <c:v>41699</c:v>
                </c:pt>
                <c:pt idx="328">
                  <c:v>41730</c:v>
                </c:pt>
                <c:pt idx="329">
                  <c:v>41760</c:v>
                </c:pt>
                <c:pt idx="330">
                  <c:v>41791</c:v>
                </c:pt>
                <c:pt idx="331">
                  <c:v>41821</c:v>
                </c:pt>
                <c:pt idx="332">
                  <c:v>41852</c:v>
                </c:pt>
                <c:pt idx="333">
                  <c:v>41883</c:v>
                </c:pt>
                <c:pt idx="334">
                  <c:v>41913</c:v>
                </c:pt>
                <c:pt idx="335">
                  <c:v>41944</c:v>
                </c:pt>
                <c:pt idx="336">
                  <c:v>41974</c:v>
                </c:pt>
                <c:pt idx="337">
                  <c:v>42005</c:v>
                </c:pt>
                <c:pt idx="338">
                  <c:v>42036</c:v>
                </c:pt>
                <c:pt idx="339">
                  <c:v>42064</c:v>
                </c:pt>
                <c:pt idx="340">
                  <c:v>42095</c:v>
                </c:pt>
                <c:pt idx="341">
                  <c:v>42125</c:v>
                </c:pt>
                <c:pt idx="342">
                  <c:v>42156</c:v>
                </c:pt>
                <c:pt idx="343">
                  <c:v>42186</c:v>
                </c:pt>
                <c:pt idx="344">
                  <c:v>42217</c:v>
                </c:pt>
                <c:pt idx="345">
                  <c:v>42248</c:v>
                </c:pt>
                <c:pt idx="346">
                  <c:v>42278</c:v>
                </c:pt>
                <c:pt idx="347">
                  <c:v>42309</c:v>
                </c:pt>
                <c:pt idx="348">
                  <c:v>42339</c:v>
                </c:pt>
                <c:pt idx="349">
                  <c:v>42370</c:v>
                </c:pt>
                <c:pt idx="350">
                  <c:v>42401</c:v>
                </c:pt>
                <c:pt idx="351">
                  <c:v>42430</c:v>
                </c:pt>
                <c:pt idx="352">
                  <c:v>42461</c:v>
                </c:pt>
                <c:pt idx="353">
                  <c:v>42491</c:v>
                </c:pt>
                <c:pt idx="354">
                  <c:v>42522</c:v>
                </c:pt>
                <c:pt idx="355">
                  <c:v>42552</c:v>
                </c:pt>
                <c:pt idx="356">
                  <c:v>42583</c:v>
                </c:pt>
                <c:pt idx="357">
                  <c:v>42614</c:v>
                </c:pt>
                <c:pt idx="358">
                  <c:v>42644</c:v>
                </c:pt>
                <c:pt idx="359">
                  <c:v>42675</c:v>
                </c:pt>
                <c:pt idx="360">
                  <c:v>42705</c:v>
                </c:pt>
                <c:pt idx="361">
                  <c:v>42736</c:v>
                </c:pt>
                <c:pt idx="362">
                  <c:v>42767</c:v>
                </c:pt>
                <c:pt idx="363">
                  <c:v>42795</c:v>
                </c:pt>
                <c:pt idx="364">
                  <c:v>42826</c:v>
                </c:pt>
                <c:pt idx="365">
                  <c:v>42856</c:v>
                </c:pt>
                <c:pt idx="366">
                  <c:v>42887</c:v>
                </c:pt>
                <c:pt idx="367">
                  <c:v>42917</c:v>
                </c:pt>
                <c:pt idx="368">
                  <c:v>42948</c:v>
                </c:pt>
                <c:pt idx="369">
                  <c:v>42979</c:v>
                </c:pt>
                <c:pt idx="370">
                  <c:v>43009</c:v>
                </c:pt>
                <c:pt idx="371">
                  <c:v>43040</c:v>
                </c:pt>
                <c:pt idx="372">
                  <c:v>43070</c:v>
                </c:pt>
                <c:pt idx="373">
                  <c:v>43101</c:v>
                </c:pt>
                <c:pt idx="374">
                  <c:v>43132</c:v>
                </c:pt>
                <c:pt idx="375">
                  <c:v>43160</c:v>
                </c:pt>
                <c:pt idx="376">
                  <c:v>43191</c:v>
                </c:pt>
                <c:pt idx="377">
                  <c:v>43221</c:v>
                </c:pt>
                <c:pt idx="378">
                  <c:v>43252</c:v>
                </c:pt>
                <c:pt idx="379">
                  <c:v>43282</c:v>
                </c:pt>
                <c:pt idx="380">
                  <c:v>43313</c:v>
                </c:pt>
                <c:pt idx="381">
                  <c:v>43344</c:v>
                </c:pt>
                <c:pt idx="382">
                  <c:v>43374</c:v>
                </c:pt>
                <c:pt idx="383">
                  <c:v>43405</c:v>
                </c:pt>
                <c:pt idx="384">
                  <c:v>43435</c:v>
                </c:pt>
                <c:pt idx="385">
                  <c:v>43466</c:v>
                </c:pt>
                <c:pt idx="386">
                  <c:v>43497</c:v>
                </c:pt>
                <c:pt idx="387">
                  <c:v>43525</c:v>
                </c:pt>
                <c:pt idx="388">
                  <c:v>43556</c:v>
                </c:pt>
                <c:pt idx="389">
                  <c:v>43586</c:v>
                </c:pt>
                <c:pt idx="390">
                  <c:v>43617</c:v>
                </c:pt>
                <c:pt idx="391">
                  <c:v>43647</c:v>
                </c:pt>
                <c:pt idx="392">
                  <c:v>43678</c:v>
                </c:pt>
                <c:pt idx="393">
                  <c:v>43709</c:v>
                </c:pt>
                <c:pt idx="394">
                  <c:v>43739</c:v>
                </c:pt>
                <c:pt idx="395">
                  <c:v>43770</c:v>
                </c:pt>
                <c:pt idx="396">
                  <c:v>43800</c:v>
                </c:pt>
                <c:pt idx="397">
                  <c:v>43831</c:v>
                </c:pt>
                <c:pt idx="398">
                  <c:v>43862</c:v>
                </c:pt>
                <c:pt idx="399">
                  <c:v>43891</c:v>
                </c:pt>
                <c:pt idx="400">
                  <c:v>43922</c:v>
                </c:pt>
                <c:pt idx="401">
                  <c:v>43952</c:v>
                </c:pt>
                <c:pt idx="402">
                  <c:v>43983</c:v>
                </c:pt>
                <c:pt idx="403">
                  <c:v>44013</c:v>
                </c:pt>
                <c:pt idx="404">
                  <c:v>44044</c:v>
                </c:pt>
                <c:pt idx="405">
                  <c:v>44075</c:v>
                </c:pt>
                <c:pt idx="406">
                  <c:v>44105</c:v>
                </c:pt>
                <c:pt idx="407">
                  <c:v>44136</c:v>
                </c:pt>
                <c:pt idx="408">
                  <c:v>44166</c:v>
                </c:pt>
                <c:pt idx="409">
                  <c:v>44197</c:v>
                </c:pt>
                <c:pt idx="410">
                  <c:v>44228</c:v>
                </c:pt>
                <c:pt idx="411">
                  <c:v>44256</c:v>
                </c:pt>
                <c:pt idx="412">
                  <c:v>44287</c:v>
                </c:pt>
                <c:pt idx="413">
                  <c:v>44317</c:v>
                </c:pt>
                <c:pt idx="414">
                  <c:v>44348</c:v>
                </c:pt>
                <c:pt idx="415">
                  <c:v>44378</c:v>
                </c:pt>
                <c:pt idx="416">
                  <c:v>44409</c:v>
                </c:pt>
                <c:pt idx="417">
                  <c:v>44440</c:v>
                </c:pt>
                <c:pt idx="418">
                  <c:v>44470</c:v>
                </c:pt>
                <c:pt idx="419">
                  <c:v>44501</c:v>
                </c:pt>
                <c:pt idx="420">
                  <c:v>44531</c:v>
                </c:pt>
                <c:pt idx="421">
                  <c:v>44562</c:v>
                </c:pt>
              </c:numCache>
            </c:numRef>
          </c:cat>
          <c:val>
            <c:numRef>
              <c:f>'Cum Cals'!$H$3:$H$424</c:f>
              <c:numCache>
                <c:formatCode>_(* #,##0.00_);_(* \(#,##0.00\);_(* "-"??_);_(@_)</c:formatCode>
                <c:ptCount val="422"/>
                <c:pt idx="0">
                  <c:v>100</c:v>
                </c:pt>
                <c:pt idx="1">
                  <c:v>105.77784530933087</c:v>
                </c:pt>
                <c:pt idx="2">
                  <c:v>107.66472504154571</c:v>
                </c:pt>
                <c:pt idx="3">
                  <c:v>114.72888570260258</c:v>
                </c:pt>
                <c:pt idx="4">
                  <c:v>122.55563622730114</c:v>
                </c:pt>
                <c:pt idx="5">
                  <c:v>133.12700634905241</c:v>
                </c:pt>
                <c:pt idx="6">
                  <c:v>134.25417623002446</c:v>
                </c:pt>
                <c:pt idx="7">
                  <c:v>138.58063325501342</c:v>
                </c:pt>
                <c:pt idx="8">
                  <c:v>153.68244221170332</c:v>
                </c:pt>
                <c:pt idx="9">
                  <c:v>153.37713776690279</c:v>
                </c:pt>
                <c:pt idx="10">
                  <c:v>128.59480015257952</c:v>
                </c:pt>
                <c:pt idx="11">
                  <c:v>136.41397710111804</c:v>
                </c:pt>
                <c:pt idx="12">
                  <c:v>149.56183782520753</c:v>
                </c:pt>
                <c:pt idx="13">
                  <c:v>149.53261708412097</c:v>
                </c:pt>
                <c:pt idx="14">
                  <c:v>161.28282917521233</c:v>
                </c:pt>
                <c:pt idx="15">
                  <c:v>166.0486750545403</c:v>
                </c:pt>
                <c:pt idx="16">
                  <c:v>174.48201911524157</c:v>
                </c:pt>
                <c:pt idx="17">
                  <c:v>171.30330197956164</c:v>
                </c:pt>
                <c:pt idx="18">
                  <c:v>167.91448029279374</c:v>
                </c:pt>
                <c:pt idx="19">
                  <c:v>166.91775353966247</c:v>
                </c:pt>
                <c:pt idx="20">
                  <c:v>160.31315156575496</c:v>
                </c:pt>
                <c:pt idx="21">
                  <c:v>166.15584549801423</c:v>
                </c:pt>
                <c:pt idx="22">
                  <c:v>173.31819673225687</c:v>
                </c:pt>
                <c:pt idx="23">
                  <c:v>179.30747132874748</c:v>
                </c:pt>
                <c:pt idx="24">
                  <c:v>181.07134307612588</c:v>
                </c:pt>
                <c:pt idx="25">
                  <c:v>190.79473496516613</c:v>
                </c:pt>
                <c:pt idx="26">
                  <c:v>186.56388761661157</c:v>
                </c:pt>
                <c:pt idx="27">
                  <c:v>189.42951071214355</c:v>
                </c:pt>
                <c:pt idx="28">
                  <c:v>198.65240845726947</c:v>
                </c:pt>
                <c:pt idx="29">
                  <c:v>201.31913132626519</c:v>
                </c:pt>
                <c:pt idx="30">
                  <c:v>200.26327220305646</c:v>
                </c:pt>
                <c:pt idx="31">
                  <c:v>221.34171840672937</c:v>
                </c:pt>
                <c:pt idx="32">
                  <c:v>220.77136908530838</c:v>
                </c:pt>
                <c:pt idx="33">
                  <c:v>226.94518276374922</c:v>
                </c:pt>
                <c:pt idx="34">
                  <c:v>217.85481238216812</c:v>
                </c:pt>
                <c:pt idx="35">
                  <c:v>222.26331096569783</c:v>
                </c:pt>
                <c:pt idx="36">
                  <c:v>231.62834431901118</c:v>
                </c:pt>
                <c:pt idx="37">
                  <c:v>220.45286019808935</c:v>
                </c:pt>
                <c:pt idx="38">
                  <c:v>211.88970846317775</c:v>
                </c:pt>
                <c:pt idx="39">
                  <c:v>206.97825435537703</c:v>
                </c:pt>
                <c:pt idx="40">
                  <c:v>203.2078181661845</c:v>
                </c:pt>
                <c:pt idx="41">
                  <c:v>228.35131939898258</c:v>
                </c:pt>
                <c:pt idx="42">
                  <c:v>233.69134615321704</c:v>
                </c:pt>
                <c:pt idx="43">
                  <c:v>237.97789809176163</c:v>
                </c:pt>
                <c:pt idx="44">
                  <c:v>212.79202475381146</c:v>
                </c:pt>
                <c:pt idx="45">
                  <c:v>191.98551283578271</c:v>
                </c:pt>
                <c:pt idx="46">
                  <c:v>211.3758464043697</c:v>
                </c:pt>
                <c:pt idx="47">
                  <c:v>215.77029593988431</c:v>
                </c:pt>
                <c:pt idx="48">
                  <c:v>220.20791900865598</c:v>
                </c:pt>
                <c:pt idx="49">
                  <c:v>229.67445503620999</c:v>
                </c:pt>
                <c:pt idx="50">
                  <c:v>252.08998362875829</c:v>
                </c:pt>
                <c:pt idx="51">
                  <c:v>254.30263714816888</c:v>
                </c:pt>
                <c:pt idx="52">
                  <c:v>255.5595740794187</c:v>
                </c:pt>
                <c:pt idx="53">
                  <c:v>260.01946463327926</c:v>
                </c:pt>
                <c:pt idx="54">
                  <c:v>245.76237439972704</c:v>
                </c:pt>
                <c:pt idx="55">
                  <c:v>257.80873307890351</c:v>
                </c:pt>
                <c:pt idx="56">
                  <c:v>259.64220057911069</c:v>
                </c:pt>
                <c:pt idx="57">
                  <c:v>264.32636160354667</c:v>
                </c:pt>
                <c:pt idx="58">
                  <c:v>266.31727682658294</c:v>
                </c:pt>
                <c:pt idx="59">
                  <c:v>255.72370401974075</c:v>
                </c:pt>
                <c:pt idx="60">
                  <c:v>281.99863152455981</c:v>
                </c:pt>
                <c:pt idx="61">
                  <c:v>278.07225253790654</c:v>
                </c:pt>
                <c:pt idx="62">
                  <c:v>278.27315324239953</c:v>
                </c:pt>
                <c:pt idx="63">
                  <c:v>267.10398557628656</c:v>
                </c:pt>
                <c:pt idx="64">
                  <c:v>271.60710167507443</c:v>
                </c:pt>
                <c:pt idx="65">
                  <c:v>281.00218942517245</c:v>
                </c:pt>
                <c:pt idx="66">
                  <c:v>275.32569606118506</c:v>
                </c:pt>
                <c:pt idx="67">
                  <c:v>272.83844419917824</c:v>
                </c:pt>
                <c:pt idx="68">
                  <c:v>280.82445411795175</c:v>
                </c:pt>
                <c:pt idx="69">
                  <c:v>279.23670180176958</c:v>
                </c:pt>
                <c:pt idx="70">
                  <c:v>274.60694041180352</c:v>
                </c:pt>
                <c:pt idx="71">
                  <c:v>281.01774711380341</c:v>
                </c:pt>
                <c:pt idx="72">
                  <c:v>281.88434065831569</c:v>
                </c:pt>
                <c:pt idx="73">
                  <c:v>277.84521753717576</c:v>
                </c:pt>
                <c:pt idx="74">
                  <c:v>279.34905307569261</c:v>
                </c:pt>
                <c:pt idx="75">
                  <c:v>291.4088019286927</c:v>
                </c:pt>
                <c:pt idx="76">
                  <c:v>293.85918554843414</c:v>
                </c:pt>
                <c:pt idx="77">
                  <c:v>300.44852061523437</c:v>
                </c:pt>
                <c:pt idx="78">
                  <c:v>292.9135615247676</c:v>
                </c:pt>
                <c:pt idx="79">
                  <c:v>289.94435304232951</c:v>
                </c:pt>
                <c:pt idx="80">
                  <c:v>306.01910169298679</c:v>
                </c:pt>
                <c:pt idx="81">
                  <c:v>301.09893696988513</c:v>
                </c:pt>
                <c:pt idx="82">
                  <c:v>306.86858490353001</c:v>
                </c:pt>
                <c:pt idx="83">
                  <c:v>299.4424929502934</c:v>
                </c:pt>
                <c:pt idx="84">
                  <c:v>310.10804376060139</c:v>
                </c:pt>
                <c:pt idx="85">
                  <c:v>320.64358002123231</c:v>
                </c:pt>
                <c:pt idx="86">
                  <c:v>319.11110509943308</c:v>
                </c:pt>
                <c:pt idx="87">
                  <c:v>307.39339437193956</c:v>
                </c:pt>
                <c:pt idx="88">
                  <c:v>313.17175139068371</c:v>
                </c:pt>
                <c:pt idx="89">
                  <c:v>312.60790024257744</c:v>
                </c:pt>
                <c:pt idx="90">
                  <c:v>309.73787154634488</c:v>
                </c:pt>
                <c:pt idx="91">
                  <c:v>319.56185855790898</c:v>
                </c:pt>
                <c:pt idx="92">
                  <c:v>334.57673352420181</c:v>
                </c:pt>
                <c:pt idx="93">
                  <c:v>322.66499105331019</c:v>
                </c:pt>
                <c:pt idx="94">
                  <c:v>329.22645917702016</c:v>
                </c:pt>
                <c:pt idx="95">
                  <c:v>318.75171960626875</c:v>
                </c:pt>
                <c:pt idx="96">
                  <c:v>322.89410337078522</c:v>
                </c:pt>
                <c:pt idx="97">
                  <c:v>326.67306103279009</c:v>
                </c:pt>
                <c:pt idx="98">
                  <c:v>330.9292615086394</c:v>
                </c:pt>
                <c:pt idx="99">
                  <c:v>347.42310977104063</c:v>
                </c:pt>
                <c:pt idx="100">
                  <c:v>353.75783429776067</c:v>
                </c:pt>
                <c:pt idx="101">
                  <c:v>359.75910198130833</c:v>
                </c:pt>
                <c:pt idx="102">
                  <c:v>364.47161877344803</c:v>
                </c:pt>
                <c:pt idx="103">
                  <c:v>376.91872337488553</c:v>
                </c:pt>
                <c:pt idx="104">
                  <c:v>373.8370996098368</c:v>
                </c:pt>
                <c:pt idx="105">
                  <c:v>384.88153660012904</c:v>
                </c:pt>
                <c:pt idx="106">
                  <c:v>383.41492796386314</c:v>
                </c:pt>
                <c:pt idx="107">
                  <c:v>394.61029468656841</c:v>
                </c:pt>
                <c:pt idx="108">
                  <c:v>403.83644015506189</c:v>
                </c:pt>
                <c:pt idx="109">
                  <c:v>415.69628155804787</c:v>
                </c:pt>
                <c:pt idx="110">
                  <c:v>420.84137499746311</c:v>
                </c:pt>
                <c:pt idx="111">
                  <c:v>427.05224582928793</c:v>
                </c:pt>
                <c:pt idx="112">
                  <c:v>437.23701971164724</c:v>
                </c:pt>
                <c:pt idx="113">
                  <c:v>443.9516078245573</c:v>
                </c:pt>
                <c:pt idx="114">
                  <c:v>446.02304143313091</c:v>
                </c:pt>
                <c:pt idx="115">
                  <c:v>431.20131897389518</c:v>
                </c:pt>
                <c:pt idx="116">
                  <c:v>440.48577263609235</c:v>
                </c:pt>
                <c:pt idx="117">
                  <c:v>459.83788259922306</c:v>
                </c:pt>
                <c:pt idx="118">
                  <c:v>461.05176347412208</c:v>
                </c:pt>
                <c:pt idx="119">
                  <c:v>484.35818400649515</c:v>
                </c:pt>
                <c:pt idx="120">
                  <c:v>480.53594080328213</c:v>
                </c:pt>
                <c:pt idx="121">
                  <c:v>484.08266051484247</c:v>
                </c:pt>
                <c:pt idx="122">
                  <c:v>490.40467410633272</c:v>
                </c:pt>
                <c:pt idx="123">
                  <c:v>476.40674980708576</c:v>
                </c:pt>
                <c:pt idx="124">
                  <c:v>489.37039733931744</c:v>
                </c:pt>
                <c:pt idx="125">
                  <c:v>520.3415051052898</c:v>
                </c:pt>
                <c:pt idx="126">
                  <c:v>543.35480156609708</c:v>
                </c:pt>
                <c:pt idx="127">
                  <c:v>567.7302395861326</c:v>
                </c:pt>
                <c:pt idx="128">
                  <c:v>545.76960395125161</c:v>
                </c:pt>
                <c:pt idx="129">
                  <c:v>574.40085618501473</c:v>
                </c:pt>
                <c:pt idx="130">
                  <c:v>556.51305807611641</c:v>
                </c:pt>
                <c:pt idx="131">
                  <c:v>577.3335587354286</c:v>
                </c:pt>
                <c:pt idx="132">
                  <c:v>589.85372426274944</c:v>
                </c:pt>
                <c:pt idx="133">
                  <c:v>602.06756447666078</c:v>
                </c:pt>
                <c:pt idx="134">
                  <c:v>652.81522566331421</c:v>
                </c:pt>
                <c:pt idx="135">
                  <c:v>684.15149172130907</c:v>
                </c:pt>
                <c:pt idx="136">
                  <c:v>682.08771432423021</c:v>
                </c:pt>
                <c:pt idx="137">
                  <c:v>674.90495486060638</c:v>
                </c:pt>
                <c:pt idx="138">
                  <c:v>694.28882109462666</c:v>
                </c:pt>
                <c:pt idx="139">
                  <c:v>685.77397855617164</c:v>
                </c:pt>
                <c:pt idx="140">
                  <c:v>599.7840058211608</c:v>
                </c:pt>
                <c:pt idx="141">
                  <c:v>620.38816791274519</c:v>
                </c:pt>
                <c:pt idx="142">
                  <c:v>678.91000214554549</c:v>
                </c:pt>
                <c:pt idx="143">
                  <c:v>715.48440714419178</c:v>
                </c:pt>
                <c:pt idx="144">
                  <c:v>748.2380102241093</c:v>
                </c:pt>
                <c:pt idx="145">
                  <c:v>748.4275652397281</c:v>
                </c:pt>
                <c:pt idx="146">
                  <c:v>723.78980524134954</c:v>
                </c:pt>
                <c:pt idx="147">
                  <c:v>737.14287301832883</c:v>
                </c:pt>
                <c:pt idx="148">
                  <c:v>772.52211749616583</c:v>
                </c:pt>
                <c:pt idx="149">
                  <c:v>763.62952451339822</c:v>
                </c:pt>
                <c:pt idx="150">
                  <c:v>798.5515749176991</c:v>
                </c:pt>
                <c:pt idx="151">
                  <c:v>784.7914478139578</c:v>
                </c:pt>
                <c:pt idx="152">
                  <c:v>777.56240004689732</c:v>
                </c:pt>
                <c:pt idx="153">
                  <c:v>762.00695967222111</c:v>
                </c:pt>
                <c:pt idx="154">
                  <c:v>783.72405106581789</c:v>
                </c:pt>
                <c:pt idx="155">
                  <c:v>810.15710056161163</c:v>
                </c:pt>
                <c:pt idx="156">
                  <c:v>848.19227222430595</c:v>
                </c:pt>
                <c:pt idx="157">
                  <c:v>802.18898269612328</c:v>
                </c:pt>
                <c:pt idx="158">
                  <c:v>799.45019666824521</c:v>
                </c:pt>
                <c:pt idx="159">
                  <c:v>863.73531972484523</c:v>
                </c:pt>
                <c:pt idx="160">
                  <c:v>865.22510488896239</c:v>
                </c:pt>
                <c:pt idx="161">
                  <c:v>857.80102900925658</c:v>
                </c:pt>
                <c:pt idx="162">
                  <c:v>877.48554691864103</c:v>
                </c:pt>
                <c:pt idx="163">
                  <c:v>865.63865462227602</c:v>
                </c:pt>
                <c:pt idx="164">
                  <c:v>900.37496480478671</c:v>
                </c:pt>
                <c:pt idx="165">
                  <c:v>878.60877174189886</c:v>
                </c:pt>
                <c:pt idx="166">
                  <c:v>890.96832281525644</c:v>
                </c:pt>
                <c:pt idx="167">
                  <c:v>846.9621541995084</c:v>
                </c:pt>
                <c:pt idx="168">
                  <c:v>879.20075756185622</c:v>
                </c:pt>
                <c:pt idx="169">
                  <c:v>902.52006513790877</c:v>
                </c:pt>
                <c:pt idx="170">
                  <c:v>864.91989786707882</c:v>
                </c:pt>
                <c:pt idx="171">
                  <c:v>805.73233644491506</c:v>
                </c:pt>
                <c:pt idx="172">
                  <c:v>855.32342012194727</c:v>
                </c:pt>
                <c:pt idx="173">
                  <c:v>867.14595235724755</c:v>
                </c:pt>
                <c:pt idx="174">
                  <c:v>849.92346140546715</c:v>
                </c:pt>
                <c:pt idx="175">
                  <c:v>856.13204258332439</c:v>
                </c:pt>
                <c:pt idx="176">
                  <c:v>839.22748232616334</c:v>
                </c:pt>
                <c:pt idx="177">
                  <c:v>765.32165876330214</c:v>
                </c:pt>
                <c:pt idx="178">
                  <c:v>791.61476115902269</c:v>
                </c:pt>
                <c:pt idx="179">
                  <c:v>846.9426602412284</c:v>
                </c:pt>
                <c:pt idx="180">
                  <c:v>864.02654371530286</c:v>
                </c:pt>
                <c:pt idx="181">
                  <c:v>858.99858179948353</c:v>
                </c:pt>
                <c:pt idx="182">
                  <c:v>869.66720974239013</c:v>
                </c:pt>
                <c:pt idx="183">
                  <c:v>914.2435599622346</c:v>
                </c:pt>
                <c:pt idx="184">
                  <c:v>907.67084345334376</c:v>
                </c:pt>
                <c:pt idx="185">
                  <c:v>910.27127672533538</c:v>
                </c:pt>
                <c:pt idx="186">
                  <c:v>866.16627628722483</c:v>
                </c:pt>
                <c:pt idx="187">
                  <c:v>796.8399567801689</c:v>
                </c:pt>
                <c:pt idx="188">
                  <c:v>798.7095438324593</c:v>
                </c:pt>
                <c:pt idx="189">
                  <c:v>735.77540630638237</c:v>
                </c:pt>
                <c:pt idx="190">
                  <c:v>777.31825742819001</c:v>
                </c:pt>
                <c:pt idx="191">
                  <c:v>808.1236964747402</c:v>
                </c:pt>
                <c:pt idx="192">
                  <c:v>788.19779587187384</c:v>
                </c:pt>
                <c:pt idx="193">
                  <c:v>764.318289860748</c:v>
                </c:pt>
                <c:pt idx="194">
                  <c:v>747.87346080169175</c:v>
                </c:pt>
                <c:pt idx="195">
                  <c:v>757.96923585091577</c:v>
                </c:pt>
                <c:pt idx="196">
                  <c:v>816.30309471673741</c:v>
                </c:pt>
                <c:pt idx="197">
                  <c:v>863.72191716732732</c:v>
                </c:pt>
                <c:pt idx="198">
                  <c:v>875.98613990848673</c:v>
                </c:pt>
                <c:pt idx="199">
                  <c:v>892.55614455361592</c:v>
                </c:pt>
                <c:pt idx="200">
                  <c:v>915.28469982305955</c:v>
                </c:pt>
                <c:pt idx="201">
                  <c:v>914.06704170971591</c:v>
                </c:pt>
                <c:pt idx="202">
                  <c:v>971.48007055195058</c:v>
                </c:pt>
                <c:pt idx="203">
                  <c:v>990.45928126583578</c:v>
                </c:pt>
                <c:pt idx="204">
                  <c:v>1027.2561608948199</c:v>
                </c:pt>
                <c:pt idx="205">
                  <c:v>1042.9886871469444</c:v>
                </c:pt>
                <c:pt idx="206">
                  <c:v>1074.1563401828353</c:v>
                </c:pt>
                <c:pt idx="207">
                  <c:v>1073.8259253478216</c:v>
                </c:pt>
                <c:pt idx="208">
                  <c:v>1074.1856825693178</c:v>
                </c:pt>
                <c:pt idx="209">
                  <c:v>1090.177786845722</c:v>
                </c:pt>
                <c:pt idx="210">
                  <c:v>1114.5910807692101</c:v>
                </c:pt>
                <c:pt idx="211">
                  <c:v>1067.4649872989514</c:v>
                </c:pt>
                <c:pt idx="212">
                  <c:v>1068.8789181783136</c:v>
                </c:pt>
                <c:pt idx="213">
                  <c:v>1085.3415518893059</c:v>
                </c:pt>
                <c:pt idx="214">
                  <c:v>1106.1956995339124</c:v>
                </c:pt>
                <c:pt idx="215">
                  <c:v>1162.8658419973322</c:v>
                </c:pt>
                <c:pt idx="216">
                  <c:v>1211.4846693789175</c:v>
                </c:pt>
                <c:pt idx="217">
                  <c:v>1196.2995875144038</c:v>
                </c:pt>
                <c:pt idx="218">
                  <c:v>1223.4516249471792</c:v>
                </c:pt>
                <c:pt idx="219">
                  <c:v>1206.4358072519003</c:v>
                </c:pt>
                <c:pt idx="220">
                  <c:v>1180.2111891116147</c:v>
                </c:pt>
                <c:pt idx="221">
                  <c:v>1201.7451908164967</c:v>
                </c:pt>
                <c:pt idx="222">
                  <c:v>1198.1577056866829</c:v>
                </c:pt>
                <c:pt idx="223">
                  <c:v>1243.2525223792932</c:v>
                </c:pt>
                <c:pt idx="224">
                  <c:v>1236.9405432470971</c:v>
                </c:pt>
                <c:pt idx="225">
                  <c:v>1238.3202001498419</c:v>
                </c:pt>
                <c:pt idx="226">
                  <c:v>1208.0162216353879</c:v>
                </c:pt>
                <c:pt idx="227">
                  <c:v>1244.9101142548468</c:v>
                </c:pt>
                <c:pt idx="228">
                  <c:v>1268.854957013943</c:v>
                </c:pt>
                <c:pt idx="229">
                  <c:v>1300.6888221264785</c:v>
                </c:pt>
                <c:pt idx="230">
                  <c:v>1320.7948891186036</c:v>
                </c:pt>
                <c:pt idx="231">
                  <c:v>1350.9444154323994</c:v>
                </c:pt>
                <c:pt idx="232">
                  <c:v>1375.0825936224282</c:v>
                </c:pt>
                <c:pt idx="233">
                  <c:v>1338.2639624639651</c:v>
                </c:pt>
                <c:pt idx="234">
                  <c:v>1343.2407016059403</c:v>
                </c:pt>
                <c:pt idx="235">
                  <c:v>1337.0628299721297</c:v>
                </c:pt>
                <c:pt idx="236">
                  <c:v>1367.1604108294582</c:v>
                </c:pt>
                <c:pt idx="237">
                  <c:v>1401.0861288499825</c:v>
                </c:pt>
                <c:pt idx="238">
                  <c:v>1444.4457000925686</c:v>
                </c:pt>
                <c:pt idx="239">
                  <c:v>1473.3665243911069</c:v>
                </c:pt>
                <c:pt idx="240">
                  <c:v>1496.6736900487572</c:v>
                </c:pt>
                <c:pt idx="241">
                  <c:v>1544.3004726472072</c:v>
                </c:pt>
                <c:pt idx="242">
                  <c:v>1540.1382490181675</c:v>
                </c:pt>
                <c:pt idx="243">
                  <c:v>1558.8889197523833</c:v>
                </c:pt>
                <c:pt idx="244">
                  <c:v>1617.7862158902071</c:v>
                </c:pt>
                <c:pt idx="245">
                  <c:v>1653.8232273011729</c:v>
                </c:pt>
                <c:pt idx="246">
                  <c:v>1631.6172280215114</c:v>
                </c:pt>
                <c:pt idx="247">
                  <c:v>1586.7076524344061</c:v>
                </c:pt>
                <c:pt idx="248">
                  <c:v>1597.8415960167897</c:v>
                </c:pt>
                <c:pt idx="249">
                  <c:v>1654.9016530611379</c:v>
                </c:pt>
                <c:pt idx="250">
                  <c:v>1695.8084209697172</c:v>
                </c:pt>
                <c:pt idx="251">
                  <c:v>1638.5926721590595</c:v>
                </c:pt>
                <c:pt idx="252">
                  <c:v>1624.4938665226828</c:v>
                </c:pt>
                <c:pt idx="253">
                  <c:v>1518.6578761228536</c:v>
                </c:pt>
                <c:pt idx="254">
                  <c:v>1514.127840087898</c:v>
                </c:pt>
                <c:pt idx="255">
                  <c:v>1503.2413836270923</c:v>
                </c:pt>
                <c:pt idx="256">
                  <c:v>1544.8498255807565</c:v>
                </c:pt>
                <c:pt idx="257">
                  <c:v>1581.2534338244516</c:v>
                </c:pt>
                <c:pt idx="258">
                  <c:v>1461.4376317492474</c:v>
                </c:pt>
                <c:pt idx="259">
                  <c:v>1454.4486254373917</c:v>
                </c:pt>
                <c:pt idx="260">
                  <c:v>1484.5249413464403</c:v>
                </c:pt>
                <c:pt idx="261">
                  <c:v>1362.0491052364323</c:v>
                </c:pt>
                <c:pt idx="262">
                  <c:v>1126.7373086577877</c:v>
                </c:pt>
                <c:pt idx="263">
                  <c:v>1053.3341968233199</c:v>
                </c:pt>
                <c:pt idx="264">
                  <c:v>1105.8750612145575</c:v>
                </c:pt>
                <c:pt idx="265">
                  <c:v>1029.5724788880646</c:v>
                </c:pt>
                <c:pt idx="266">
                  <c:v>946.61222593866751</c:v>
                </c:pt>
                <c:pt idx="267">
                  <c:v>1015.7834211184424</c:v>
                </c:pt>
                <c:pt idx="268">
                  <c:v>1128.0206580152399</c:v>
                </c:pt>
                <c:pt idx="269">
                  <c:v>1184.0706159140932</c:v>
                </c:pt>
                <c:pt idx="270">
                  <c:v>1203.9780241133215</c:v>
                </c:pt>
                <c:pt idx="271">
                  <c:v>1297.6869243128883</c:v>
                </c:pt>
                <c:pt idx="272">
                  <c:v>1339.8017148802826</c:v>
                </c:pt>
                <c:pt idx="273">
                  <c:v>1412.2061810242603</c:v>
                </c:pt>
                <c:pt idx="274">
                  <c:v>1395.5885327938474</c:v>
                </c:pt>
                <c:pt idx="275">
                  <c:v>1458.7220429193801</c:v>
                </c:pt>
                <c:pt idx="276">
                  <c:v>1498.1565683619128</c:v>
                </c:pt>
                <c:pt idx="277">
                  <c:v>1463.060582701477</c:v>
                </c:pt>
                <c:pt idx="278">
                  <c:v>1490.50092555572</c:v>
                </c:pt>
                <c:pt idx="279">
                  <c:v>1573.808040887556</c:v>
                </c:pt>
                <c:pt idx="280">
                  <c:v>1597.6462185367777</c:v>
                </c:pt>
                <c:pt idx="281">
                  <c:v>1479.0568752785769</c:v>
                </c:pt>
                <c:pt idx="282">
                  <c:v>1448.4369328275855</c:v>
                </c:pt>
                <c:pt idx="283">
                  <c:v>1539.2131733973129</c:v>
                </c:pt>
                <c:pt idx="284">
                  <c:v>1479.0436853519063</c:v>
                </c:pt>
                <c:pt idx="285">
                  <c:v>1630.411370273431</c:v>
                </c:pt>
                <c:pt idx="286">
                  <c:v>1682.1006090944179</c:v>
                </c:pt>
                <c:pt idx="287">
                  <c:v>1667.2955974243159</c:v>
                </c:pt>
                <c:pt idx="288">
                  <c:v>1765.2689364511291</c:v>
                </c:pt>
                <c:pt idx="289">
                  <c:v>1789.3502970166244</c:v>
                </c:pt>
                <c:pt idx="290">
                  <c:v>1852.3746852544487</c:v>
                </c:pt>
                <c:pt idx="291">
                  <c:v>1869.2060816017261</c:v>
                </c:pt>
                <c:pt idx="292">
                  <c:v>1964.8009125693968</c:v>
                </c:pt>
                <c:pt idx="293">
                  <c:v>1960.5898338216944</c:v>
                </c:pt>
                <c:pt idx="294">
                  <c:v>1939.463144652103</c:v>
                </c:pt>
                <c:pt idx="295">
                  <c:v>1889.7626961715366</c:v>
                </c:pt>
                <c:pt idx="296">
                  <c:v>1802.1601962708717</c:v>
                </c:pt>
                <c:pt idx="297">
                  <c:v>1659.5265004555492</c:v>
                </c:pt>
                <c:pt idx="298">
                  <c:v>1826.6482100888441</c:v>
                </c:pt>
                <c:pt idx="299">
                  <c:v>1806.3114738359559</c:v>
                </c:pt>
                <c:pt idx="300">
                  <c:v>1804.65644784649</c:v>
                </c:pt>
                <c:pt idx="301">
                  <c:v>1890.1088062579493</c:v>
                </c:pt>
                <c:pt idx="302">
                  <c:v>1973.84393722243</c:v>
                </c:pt>
                <c:pt idx="303">
                  <c:v>2016.2312876531259</c:v>
                </c:pt>
                <c:pt idx="304">
                  <c:v>2020.335249085216</c:v>
                </c:pt>
                <c:pt idx="305">
                  <c:v>1890.8703803007122</c:v>
                </c:pt>
                <c:pt idx="306">
                  <c:v>1971.6490787335806</c:v>
                </c:pt>
                <c:pt idx="307">
                  <c:v>1988.3921419829037</c:v>
                </c:pt>
                <c:pt idx="308">
                  <c:v>2040.1338317063296</c:v>
                </c:pt>
                <c:pt idx="309">
                  <c:v>2088.8500274806297</c:v>
                </c:pt>
                <c:pt idx="310">
                  <c:v>2066.3185726213023</c:v>
                </c:pt>
                <c:pt idx="311">
                  <c:v>2111.3922087682681</c:v>
                </c:pt>
                <c:pt idx="312">
                  <c:v>2135.6092245169216</c:v>
                </c:pt>
                <c:pt idx="313">
                  <c:v>2258.8713217012082</c:v>
                </c:pt>
                <c:pt idx="314">
                  <c:v>2279.6847109078708</c:v>
                </c:pt>
                <c:pt idx="315">
                  <c:v>2359.3596896941526</c:v>
                </c:pt>
                <c:pt idx="316">
                  <c:v>2405.4894978467855</c:v>
                </c:pt>
                <c:pt idx="317">
                  <c:v>2416.8349837112792</c:v>
                </c:pt>
                <c:pt idx="318">
                  <c:v>2388.5830949250658</c:v>
                </c:pt>
                <c:pt idx="319">
                  <c:v>2527.3670339688833</c:v>
                </c:pt>
                <c:pt idx="320">
                  <c:v>2471.2145156378915</c:v>
                </c:pt>
                <c:pt idx="321">
                  <c:v>2594.7095749680007</c:v>
                </c:pt>
                <c:pt idx="322">
                  <c:v>2687.1146802081139</c:v>
                </c:pt>
                <c:pt idx="323">
                  <c:v>2713.0864726466052</c:v>
                </c:pt>
                <c:pt idx="324">
                  <c:v>2784.6414473929076</c:v>
                </c:pt>
                <c:pt idx="325">
                  <c:v>2676.7621318523984</c:v>
                </c:pt>
                <c:pt idx="326">
                  <c:v>2819.9175809258277</c:v>
                </c:pt>
                <c:pt idx="327">
                  <c:v>2815.1101590449553</c:v>
                </c:pt>
                <c:pt idx="328">
                  <c:v>2831.1736029420517</c:v>
                </c:pt>
                <c:pt idx="329">
                  <c:v>2881.498477985047</c:v>
                </c:pt>
                <c:pt idx="330">
                  <c:v>2912.2614816424016</c:v>
                </c:pt>
                <c:pt idx="331">
                  <c:v>2847.9247281142275</c:v>
                </c:pt>
                <c:pt idx="332">
                  <c:v>2930.4032598630351</c:v>
                </c:pt>
                <c:pt idx="333">
                  <c:v>2848.5597285281515</c:v>
                </c:pt>
                <c:pt idx="334">
                  <c:v>2922.784479472693</c:v>
                </c:pt>
                <c:pt idx="335">
                  <c:v>3006.615358745265</c:v>
                </c:pt>
                <c:pt idx="336">
                  <c:v>2988.2462758362758</c:v>
                </c:pt>
                <c:pt idx="337">
                  <c:v>2955.7553646045153</c:v>
                </c:pt>
                <c:pt idx="338">
                  <c:v>3125.7763479225951</c:v>
                </c:pt>
                <c:pt idx="339">
                  <c:v>3108.4253448018062</c:v>
                </c:pt>
                <c:pt idx="340">
                  <c:v>3133.0549881874363</c:v>
                </c:pt>
                <c:pt idx="341">
                  <c:v>3157.9748926489965</c:v>
                </c:pt>
                <c:pt idx="342">
                  <c:v>3113.8723864930253</c:v>
                </c:pt>
                <c:pt idx="343">
                  <c:v>3199.230083571827</c:v>
                </c:pt>
                <c:pt idx="344">
                  <c:v>3016.567157722277</c:v>
                </c:pt>
                <c:pt idx="345">
                  <c:v>2945.0573495864292</c:v>
                </c:pt>
                <c:pt idx="346">
                  <c:v>3137.4906057156118</c:v>
                </c:pt>
                <c:pt idx="347">
                  <c:v>3120.4903041378939</c:v>
                </c:pt>
                <c:pt idx="348">
                  <c:v>3068.3474389368007</c:v>
                </c:pt>
                <c:pt idx="349">
                  <c:v>2948.9591425384638</c:v>
                </c:pt>
                <c:pt idx="350">
                  <c:v>2987.1240124462483</c:v>
                </c:pt>
                <c:pt idx="351">
                  <c:v>3186.1641561330789</c:v>
                </c:pt>
                <c:pt idx="352">
                  <c:v>3199.4672775123531</c:v>
                </c:pt>
                <c:pt idx="353">
                  <c:v>3245.2578778208713</c:v>
                </c:pt>
                <c:pt idx="354">
                  <c:v>3245.8589598200815</c:v>
                </c:pt>
                <c:pt idx="355">
                  <c:v>3381.9246349055447</c:v>
                </c:pt>
                <c:pt idx="356">
                  <c:v>3363.9734636096105</c:v>
                </c:pt>
                <c:pt idx="357">
                  <c:v>3367.7759665755643</c:v>
                </c:pt>
                <c:pt idx="358">
                  <c:v>3241.1223287572138</c:v>
                </c:pt>
                <c:pt idx="359">
                  <c:v>3248.3284368728509</c:v>
                </c:pt>
                <c:pt idx="360">
                  <c:v>3282.8091902741048</c:v>
                </c:pt>
                <c:pt idx="361">
                  <c:v>3378.7024811759156</c:v>
                </c:pt>
                <c:pt idx="362">
                  <c:v>3503.4967287682516</c:v>
                </c:pt>
                <c:pt idx="363">
                  <c:v>3569.6528806505817</c:v>
                </c:pt>
                <c:pt idx="364">
                  <c:v>3663.31209333591</c:v>
                </c:pt>
                <c:pt idx="365">
                  <c:v>3766.9992100790946</c:v>
                </c:pt>
                <c:pt idx="366">
                  <c:v>3766.3380169640282</c:v>
                </c:pt>
                <c:pt idx="367">
                  <c:v>3824.4121530528346</c:v>
                </c:pt>
                <c:pt idx="368">
                  <c:v>3826.2539202945195</c:v>
                </c:pt>
                <c:pt idx="369">
                  <c:v>3919.3705435240317</c:v>
                </c:pt>
                <c:pt idx="370">
                  <c:v>3984.2168746980647</c:v>
                </c:pt>
                <c:pt idx="371">
                  <c:v>4106.9081266269732</c:v>
                </c:pt>
                <c:pt idx="372">
                  <c:v>4152.2575212856618</c:v>
                </c:pt>
                <c:pt idx="373">
                  <c:v>4368.5508644543779</c:v>
                </c:pt>
                <c:pt idx="374">
                  <c:v>4192.5287085828686</c:v>
                </c:pt>
                <c:pt idx="375">
                  <c:v>4154.1614040953245</c:v>
                </c:pt>
                <c:pt idx="376">
                  <c:v>4166.3391659011377</c:v>
                </c:pt>
                <c:pt idx="377">
                  <c:v>4213.5518191791862</c:v>
                </c:pt>
                <c:pt idx="378">
                  <c:v>4237.6114140775571</c:v>
                </c:pt>
                <c:pt idx="379">
                  <c:v>4396.8660537295664</c:v>
                </c:pt>
                <c:pt idx="380">
                  <c:v>4476.145030036254</c:v>
                </c:pt>
                <c:pt idx="381">
                  <c:v>4503.25110600689</c:v>
                </c:pt>
                <c:pt idx="382">
                  <c:v>4164.7248003250297</c:v>
                </c:pt>
                <c:pt idx="383">
                  <c:v>4263.5928191569001</c:v>
                </c:pt>
                <c:pt idx="384">
                  <c:v>3951.9196482129651</c:v>
                </c:pt>
                <c:pt idx="385">
                  <c:v>4232.9714277055746</c:v>
                </c:pt>
                <c:pt idx="386">
                  <c:v>4423.5393990768853</c:v>
                </c:pt>
                <c:pt idx="387">
                  <c:v>4503.1609491275922</c:v>
                </c:pt>
                <c:pt idx="388">
                  <c:v>4710.1769323643439</c:v>
                </c:pt>
                <c:pt idx="389">
                  <c:v>4522.1333368482365</c:v>
                </c:pt>
                <c:pt idx="390">
                  <c:v>4827.9809606572371</c:v>
                </c:pt>
                <c:pt idx="391">
                  <c:v>4844.6787366564804</c:v>
                </c:pt>
                <c:pt idx="392">
                  <c:v>4757.3870532085748</c:v>
                </c:pt>
                <c:pt idx="393">
                  <c:v>4827.1589258818394</c:v>
                </c:pt>
                <c:pt idx="394">
                  <c:v>4927.061190616635</c:v>
                </c:pt>
                <c:pt idx="395">
                  <c:v>5106.5189949373444</c:v>
                </c:pt>
                <c:pt idx="396">
                  <c:v>5213.0553118272528</c:v>
                </c:pt>
                <c:pt idx="397">
                  <c:v>5194.6767587659142</c:v>
                </c:pt>
                <c:pt idx="398">
                  <c:v>4812.6149211196271</c:v>
                </c:pt>
                <c:pt idx="399">
                  <c:v>4194.9536041985675</c:v>
                </c:pt>
                <c:pt idx="400">
                  <c:v>4657.4871122557743</c:v>
                </c:pt>
                <c:pt idx="401">
                  <c:v>4997.5447935889324</c:v>
                </c:pt>
                <c:pt idx="402">
                  <c:v>5050.9918047771753</c:v>
                </c:pt>
                <c:pt idx="403">
                  <c:v>5380.7030657589421</c:v>
                </c:pt>
                <c:pt idx="404">
                  <c:v>5635.9131026129098</c:v>
                </c:pt>
                <c:pt idx="405">
                  <c:v>5597.8685087024769</c:v>
                </c:pt>
                <c:pt idx="406">
                  <c:v>5453.044546210007</c:v>
                </c:pt>
                <c:pt idx="407">
                  <c:v>6090.7011739047011</c:v>
                </c:pt>
                <c:pt idx="408">
                  <c:v>6280.0347607167732</c:v>
                </c:pt>
                <c:pt idx="409">
                  <c:v>6131.6863895699207</c:v>
                </c:pt>
                <c:pt idx="410">
                  <c:v>6235.2931473551389</c:v>
                </c:pt>
                <c:pt idx="411">
                  <c:v>6523.0472254019305</c:v>
                </c:pt>
                <c:pt idx="412">
                  <c:v>6859.1511530242869</c:v>
                </c:pt>
                <c:pt idx="413">
                  <c:v>7033.7651555197799</c:v>
                </c:pt>
                <c:pt idx="414">
                  <c:v>7124.4562356214847</c:v>
                </c:pt>
                <c:pt idx="415">
                  <c:v>7386.3316038042249</c:v>
                </c:pt>
                <c:pt idx="416">
                  <c:v>7511.9962916860559</c:v>
                </c:pt>
                <c:pt idx="417">
                  <c:v>7106.193807351463</c:v>
                </c:pt>
                <c:pt idx="418">
                  <c:v>7430.8973796899736</c:v>
                </c:pt>
                <c:pt idx="419">
                  <c:v>7289.3885711404291</c:v>
                </c:pt>
                <c:pt idx="420">
                  <c:v>7723.1093357595755</c:v>
                </c:pt>
                <c:pt idx="421">
                  <c:v>7129.0732349434429</c:v>
                </c:pt>
              </c:numCache>
            </c:numRef>
          </c:val>
          <c:smooth val="0"/>
          <c:extLst>
            <c:ext xmlns:c16="http://schemas.microsoft.com/office/drawing/2014/chart" uri="{C3380CC4-5D6E-409C-BE32-E72D297353CC}">
              <c16:uniqueId val="{00000000-7281-DD4A-9049-F215111EF49B}"/>
            </c:ext>
          </c:extLst>
        </c:ser>
        <c:ser>
          <c:idx val="1"/>
          <c:order val="1"/>
          <c:tx>
            <c:strRef>
              <c:f>'Cum Cals'!$I$2</c:f>
              <c:strCache>
                <c:ptCount val="1"/>
                <c:pt idx="0">
                  <c:v>Q2</c:v>
                </c:pt>
              </c:strCache>
            </c:strRef>
          </c:tx>
          <c:spPr>
            <a:ln w="28575" cap="rnd">
              <a:solidFill>
                <a:srgbClr val="E11B22"/>
              </a:solidFill>
              <a:round/>
            </a:ln>
            <a:effectLst/>
          </c:spPr>
          <c:marker>
            <c:symbol val="none"/>
          </c:marker>
          <c:cat>
            <c:numRef>
              <c:f>'Cum Cals'!$G$3:$G$424</c:f>
              <c:numCache>
                <c:formatCode>mmm\-yy</c:formatCode>
                <c:ptCount val="422"/>
                <c:pt idx="0">
                  <c:v>31747</c:v>
                </c:pt>
                <c:pt idx="1">
                  <c:v>31778</c:v>
                </c:pt>
                <c:pt idx="2">
                  <c:v>31809</c:v>
                </c:pt>
                <c:pt idx="3">
                  <c:v>31837</c:v>
                </c:pt>
                <c:pt idx="4">
                  <c:v>31868</c:v>
                </c:pt>
                <c:pt idx="5">
                  <c:v>31898</c:v>
                </c:pt>
                <c:pt idx="6">
                  <c:v>31929</c:v>
                </c:pt>
                <c:pt idx="7">
                  <c:v>31959</c:v>
                </c:pt>
                <c:pt idx="8">
                  <c:v>31990</c:v>
                </c:pt>
                <c:pt idx="9">
                  <c:v>32021</c:v>
                </c:pt>
                <c:pt idx="10">
                  <c:v>32051</c:v>
                </c:pt>
                <c:pt idx="11">
                  <c:v>32082</c:v>
                </c:pt>
                <c:pt idx="12">
                  <c:v>32112</c:v>
                </c:pt>
                <c:pt idx="13">
                  <c:v>32143</c:v>
                </c:pt>
                <c:pt idx="14">
                  <c:v>32174</c:v>
                </c:pt>
                <c:pt idx="15">
                  <c:v>32203</c:v>
                </c:pt>
                <c:pt idx="16">
                  <c:v>32234</c:v>
                </c:pt>
                <c:pt idx="17">
                  <c:v>32264</c:v>
                </c:pt>
                <c:pt idx="18">
                  <c:v>32295</c:v>
                </c:pt>
                <c:pt idx="19">
                  <c:v>32325</c:v>
                </c:pt>
                <c:pt idx="20">
                  <c:v>32356</c:v>
                </c:pt>
                <c:pt idx="21">
                  <c:v>32387</c:v>
                </c:pt>
                <c:pt idx="22">
                  <c:v>32417</c:v>
                </c:pt>
                <c:pt idx="23">
                  <c:v>32448</c:v>
                </c:pt>
                <c:pt idx="24">
                  <c:v>32478</c:v>
                </c:pt>
                <c:pt idx="25">
                  <c:v>32509</c:v>
                </c:pt>
                <c:pt idx="26">
                  <c:v>32540</c:v>
                </c:pt>
                <c:pt idx="27">
                  <c:v>32568</c:v>
                </c:pt>
                <c:pt idx="28">
                  <c:v>32599</c:v>
                </c:pt>
                <c:pt idx="29">
                  <c:v>32629</c:v>
                </c:pt>
                <c:pt idx="30">
                  <c:v>32660</c:v>
                </c:pt>
                <c:pt idx="31">
                  <c:v>32690</c:v>
                </c:pt>
                <c:pt idx="32">
                  <c:v>32721</c:v>
                </c:pt>
                <c:pt idx="33">
                  <c:v>32752</c:v>
                </c:pt>
                <c:pt idx="34">
                  <c:v>32782</c:v>
                </c:pt>
                <c:pt idx="35">
                  <c:v>32813</c:v>
                </c:pt>
                <c:pt idx="36">
                  <c:v>32843</c:v>
                </c:pt>
                <c:pt idx="37">
                  <c:v>32874</c:v>
                </c:pt>
                <c:pt idx="38">
                  <c:v>32905</c:v>
                </c:pt>
                <c:pt idx="39">
                  <c:v>32933</c:v>
                </c:pt>
                <c:pt idx="40">
                  <c:v>32964</c:v>
                </c:pt>
                <c:pt idx="41">
                  <c:v>32994</c:v>
                </c:pt>
                <c:pt idx="42">
                  <c:v>33025</c:v>
                </c:pt>
                <c:pt idx="43">
                  <c:v>33055</c:v>
                </c:pt>
                <c:pt idx="44">
                  <c:v>33086</c:v>
                </c:pt>
                <c:pt idx="45">
                  <c:v>33117</c:v>
                </c:pt>
                <c:pt idx="46">
                  <c:v>33147</c:v>
                </c:pt>
                <c:pt idx="47">
                  <c:v>33178</c:v>
                </c:pt>
                <c:pt idx="48">
                  <c:v>33208</c:v>
                </c:pt>
                <c:pt idx="49">
                  <c:v>33239</c:v>
                </c:pt>
                <c:pt idx="50">
                  <c:v>33270</c:v>
                </c:pt>
                <c:pt idx="51">
                  <c:v>33298</c:v>
                </c:pt>
                <c:pt idx="52">
                  <c:v>33329</c:v>
                </c:pt>
                <c:pt idx="53">
                  <c:v>33359</c:v>
                </c:pt>
                <c:pt idx="54">
                  <c:v>33390</c:v>
                </c:pt>
                <c:pt idx="55">
                  <c:v>33420</c:v>
                </c:pt>
                <c:pt idx="56">
                  <c:v>33451</c:v>
                </c:pt>
                <c:pt idx="57">
                  <c:v>33482</c:v>
                </c:pt>
                <c:pt idx="58">
                  <c:v>33512</c:v>
                </c:pt>
                <c:pt idx="59">
                  <c:v>33543</c:v>
                </c:pt>
                <c:pt idx="60">
                  <c:v>33573</c:v>
                </c:pt>
                <c:pt idx="61">
                  <c:v>33604</c:v>
                </c:pt>
                <c:pt idx="62">
                  <c:v>33635</c:v>
                </c:pt>
                <c:pt idx="63">
                  <c:v>33664</c:v>
                </c:pt>
                <c:pt idx="64">
                  <c:v>33695</c:v>
                </c:pt>
                <c:pt idx="65">
                  <c:v>33725</c:v>
                </c:pt>
                <c:pt idx="66">
                  <c:v>33756</c:v>
                </c:pt>
                <c:pt idx="67">
                  <c:v>33786</c:v>
                </c:pt>
                <c:pt idx="68">
                  <c:v>33817</c:v>
                </c:pt>
                <c:pt idx="69">
                  <c:v>33848</c:v>
                </c:pt>
                <c:pt idx="70">
                  <c:v>33878</c:v>
                </c:pt>
                <c:pt idx="71">
                  <c:v>33909</c:v>
                </c:pt>
                <c:pt idx="72">
                  <c:v>33939</c:v>
                </c:pt>
                <c:pt idx="73">
                  <c:v>33970</c:v>
                </c:pt>
                <c:pt idx="74">
                  <c:v>34001</c:v>
                </c:pt>
                <c:pt idx="75">
                  <c:v>34029</c:v>
                </c:pt>
                <c:pt idx="76">
                  <c:v>34060</c:v>
                </c:pt>
                <c:pt idx="77">
                  <c:v>34090</c:v>
                </c:pt>
                <c:pt idx="78">
                  <c:v>34121</c:v>
                </c:pt>
                <c:pt idx="79">
                  <c:v>34151</c:v>
                </c:pt>
                <c:pt idx="80">
                  <c:v>34182</c:v>
                </c:pt>
                <c:pt idx="81">
                  <c:v>34213</c:v>
                </c:pt>
                <c:pt idx="82">
                  <c:v>34243</c:v>
                </c:pt>
                <c:pt idx="83">
                  <c:v>34274</c:v>
                </c:pt>
                <c:pt idx="84">
                  <c:v>34304</c:v>
                </c:pt>
                <c:pt idx="85">
                  <c:v>34335</c:v>
                </c:pt>
                <c:pt idx="86">
                  <c:v>34366</c:v>
                </c:pt>
                <c:pt idx="87">
                  <c:v>34394</c:v>
                </c:pt>
                <c:pt idx="88">
                  <c:v>34425</c:v>
                </c:pt>
                <c:pt idx="89">
                  <c:v>34455</c:v>
                </c:pt>
                <c:pt idx="90">
                  <c:v>34486</c:v>
                </c:pt>
                <c:pt idx="91">
                  <c:v>34516</c:v>
                </c:pt>
                <c:pt idx="92">
                  <c:v>34547</c:v>
                </c:pt>
                <c:pt idx="93">
                  <c:v>34578</c:v>
                </c:pt>
                <c:pt idx="94">
                  <c:v>34608</c:v>
                </c:pt>
                <c:pt idx="95">
                  <c:v>34639</c:v>
                </c:pt>
                <c:pt idx="96">
                  <c:v>34669</c:v>
                </c:pt>
                <c:pt idx="97">
                  <c:v>34700</c:v>
                </c:pt>
                <c:pt idx="98">
                  <c:v>34731</c:v>
                </c:pt>
                <c:pt idx="99">
                  <c:v>34759</c:v>
                </c:pt>
                <c:pt idx="100">
                  <c:v>34790</c:v>
                </c:pt>
                <c:pt idx="101">
                  <c:v>34820</c:v>
                </c:pt>
                <c:pt idx="102">
                  <c:v>34851</c:v>
                </c:pt>
                <c:pt idx="103">
                  <c:v>34881</c:v>
                </c:pt>
                <c:pt idx="104">
                  <c:v>34912</c:v>
                </c:pt>
                <c:pt idx="105">
                  <c:v>34943</c:v>
                </c:pt>
                <c:pt idx="106">
                  <c:v>34973</c:v>
                </c:pt>
                <c:pt idx="107">
                  <c:v>35004</c:v>
                </c:pt>
                <c:pt idx="108">
                  <c:v>35034</c:v>
                </c:pt>
                <c:pt idx="109">
                  <c:v>35065</c:v>
                </c:pt>
                <c:pt idx="110">
                  <c:v>35096</c:v>
                </c:pt>
                <c:pt idx="111">
                  <c:v>35125</c:v>
                </c:pt>
                <c:pt idx="112">
                  <c:v>35156</c:v>
                </c:pt>
                <c:pt idx="113">
                  <c:v>35186</c:v>
                </c:pt>
                <c:pt idx="114">
                  <c:v>35217</c:v>
                </c:pt>
                <c:pt idx="115">
                  <c:v>35247</c:v>
                </c:pt>
                <c:pt idx="116">
                  <c:v>35278</c:v>
                </c:pt>
                <c:pt idx="117">
                  <c:v>35309</c:v>
                </c:pt>
                <c:pt idx="118">
                  <c:v>35339</c:v>
                </c:pt>
                <c:pt idx="119">
                  <c:v>35370</c:v>
                </c:pt>
                <c:pt idx="120">
                  <c:v>35400</c:v>
                </c:pt>
                <c:pt idx="121">
                  <c:v>35431</c:v>
                </c:pt>
                <c:pt idx="122">
                  <c:v>35462</c:v>
                </c:pt>
                <c:pt idx="123">
                  <c:v>35490</c:v>
                </c:pt>
                <c:pt idx="124">
                  <c:v>35521</c:v>
                </c:pt>
                <c:pt idx="125">
                  <c:v>35551</c:v>
                </c:pt>
                <c:pt idx="126">
                  <c:v>35582</c:v>
                </c:pt>
                <c:pt idx="127">
                  <c:v>35612</c:v>
                </c:pt>
                <c:pt idx="128">
                  <c:v>35643</c:v>
                </c:pt>
                <c:pt idx="129">
                  <c:v>35674</c:v>
                </c:pt>
                <c:pt idx="130">
                  <c:v>35704</c:v>
                </c:pt>
                <c:pt idx="131">
                  <c:v>35735</c:v>
                </c:pt>
                <c:pt idx="132">
                  <c:v>35765</c:v>
                </c:pt>
                <c:pt idx="133">
                  <c:v>35796</c:v>
                </c:pt>
                <c:pt idx="134">
                  <c:v>35827</c:v>
                </c:pt>
                <c:pt idx="135">
                  <c:v>35855</c:v>
                </c:pt>
                <c:pt idx="136">
                  <c:v>35886</c:v>
                </c:pt>
                <c:pt idx="137">
                  <c:v>35916</c:v>
                </c:pt>
                <c:pt idx="138">
                  <c:v>35947</c:v>
                </c:pt>
                <c:pt idx="139">
                  <c:v>35977</c:v>
                </c:pt>
                <c:pt idx="140">
                  <c:v>36008</c:v>
                </c:pt>
                <c:pt idx="141">
                  <c:v>36039</c:v>
                </c:pt>
                <c:pt idx="142">
                  <c:v>36069</c:v>
                </c:pt>
                <c:pt idx="143">
                  <c:v>36100</c:v>
                </c:pt>
                <c:pt idx="144">
                  <c:v>36130</c:v>
                </c:pt>
                <c:pt idx="145">
                  <c:v>36161</c:v>
                </c:pt>
                <c:pt idx="146">
                  <c:v>36192</c:v>
                </c:pt>
                <c:pt idx="147">
                  <c:v>36220</c:v>
                </c:pt>
                <c:pt idx="148">
                  <c:v>36251</c:v>
                </c:pt>
                <c:pt idx="149">
                  <c:v>36281</c:v>
                </c:pt>
                <c:pt idx="150">
                  <c:v>36312</c:v>
                </c:pt>
                <c:pt idx="151">
                  <c:v>36342</c:v>
                </c:pt>
                <c:pt idx="152">
                  <c:v>36373</c:v>
                </c:pt>
                <c:pt idx="153">
                  <c:v>36404</c:v>
                </c:pt>
                <c:pt idx="154">
                  <c:v>36434</c:v>
                </c:pt>
                <c:pt idx="155">
                  <c:v>36465</c:v>
                </c:pt>
                <c:pt idx="156">
                  <c:v>36495</c:v>
                </c:pt>
                <c:pt idx="157">
                  <c:v>36526</c:v>
                </c:pt>
                <c:pt idx="158">
                  <c:v>36557</c:v>
                </c:pt>
                <c:pt idx="159">
                  <c:v>36586</c:v>
                </c:pt>
                <c:pt idx="160">
                  <c:v>36617</c:v>
                </c:pt>
                <c:pt idx="161">
                  <c:v>36647</c:v>
                </c:pt>
                <c:pt idx="162">
                  <c:v>36678</c:v>
                </c:pt>
                <c:pt idx="163">
                  <c:v>36708</c:v>
                </c:pt>
                <c:pt idx="164">
                  <c:v>36739</c:v>
                </c:pt>
                <c:pt idx="165">
                  <c:v>36770</c:v>
                </c:pt>
                <c:pt idx="166">
                  <c:v>36800</c:v>
                </c:pt>
                <c:pt idx="167">
                  <c:v>36831</c:v>
                </c:pt>
                <c:pt idx="168">
                  <c:v>36861</c:v>
                </c:pt>
                <c:pt idx="169">
                  <c:v>36892</c:v>
                </c:pt>
                <c:pt idx="170">
                  <c:v>36923</c:v>
                </c:pt>
                <c:pt idx="171">
                  <c:v>36951</c:v>
                </c:pt>
                <c:pt idx="172">
                  <c:v>36982</c:v>
                </c:pt>
                <c:pt idx="173">
                  <c:v>37012</c:v>
                </c:pt>
                <c:pt idx="174">
                  <c:v>37043</c:v>
                </c:pt>
                <c:pt idx="175">
                  <c:v>37073</c:v>
                </c:pt>
                <c:pt idx="176">
                  <c:v>37104</c:v>
                </c:pt>
                <c:pt idx="177">
                  <c:v>37135</c:v>
                </c:pt>
                <c:pt idx="178">
                  <c:v>37165</c:v>
                </c:pt>
                <c:pt idx="179">
                  <c:v>37196</c:v>
                </c:pt>
                <c:pt idx="180">
                  <c:v>37226</c:v>
                </c:pt>
                <c:pt idx="181">
                  <c:v>37257</c:v>
                </c:pt>
                <c:pt idx="182">
                  <c:v>37288</c:v>
                </c:pt>
                <c:pt idx="183">
                  <c:v>37316</c:v>
                </c:pt>
                <c:pt idx="184">
                  <c:v>37347</c:v>
                </c:pt>
                <c:pt idx="185">
                  <c:v>37377</c:v>
                </c:pt>
                <c:pt idx="186">
                  <c:v>37408</c:v>
                </c:pt>
                <c:pt idx="187">
                  <c:v>37438</c:v>
                </c:pt>
                <c:pt idx="188">
                  <c:v>37469</c:v>
                </c:pt>
                <c:pt idx="189">
                  <c:v>37500</c:v>
                </c:pt>
                <c:pt idx="190">
                  <c:v>37530</c:v>
                </c:pt>
                <c:pt idx="191">
                  <c:v>37561</c:v>
                </c:pt>
                <c:pt idx="192">
                  <c:v>37591</c:v>
                </c:pt>
                <c:pt idx="193">
                  <c:v>37622</c:v>
                </c:pt>
                <c:pt idx="194">
                  <c:v>37653</c:v>
                </c:pt>
                <c:pt idx="195">
                  <c:v>37681</c:v>
                </c:pt>
                <c:pt idx="196">
                  <c:v>37712</c:v>
                </c:pt>
                <c:pt idx="197">
                  <c:v>37742</c:v>
                </c:pt>
                <c:pt idx="198">
                  <c:v>37773</c:v>
                </c:pt>
                <c:pt idx="199">
                  <c:v>37803</c:v>
                </c:pt>
                <c:pt idx="200">
                  <c:v>37834</c:v>
                </c:pt>
                <c:pt idx="201">
                  <c:v>37865</c:v>
                </c:pt>
                <c:pt idx="202">
                  <c:v>37895</c:v>
                </c:pt>
                <c:pt idx="203">
                  <c:v>37926</c:v>
                </c:pt>
                <c:pt idx="204">
                  <c:v>37956</c:v>
                </c:pt>
                <c:pt idx="205">
                  <c:v>37987</c:v>
                </c:pt>
                <c:pt idx="206">
                  <c:v>38018</c:v>
                </c:pt>
                <c:pt idx="207">
                  <c:v>38047</c:v>
                </c:pt>
                <c:pt idx="208">
                  <c:v>38078</c:v>
                </c:pt>
                <c:pt idx="209">
                  <c:v>38108</c:v>
                </c:pt>
                <c:pt idx="210">
                  <c:v>38139</c:v>
                </c:pt>
                <c:pt idx="211">
                  <c:v>38169</c:v>
                </c:pt>
                <c:pt idx="212">
                  <c:v>38200</c:v>
                </c:pt>
                <c:pt idx="213">
                  <c:v>38231</c:v>
                </c:pt>
                <c:pt idx="214">
                  <c:v>38261</c:v>
                </c:pt>
                <c:pt idx="215">
                  <c:v>38292</c:v>
                </c:pt>
                <c:pt idx="216">
                  <c:v>38322</c:v>
                </c:pt>
                <c:pt idx="217">
                  <c:v>38353</c:v>
                </c:pt>
                <c:pt idx="218">
                  <c:v>38384</c:v>
                </c:pt>
                <c:pt idx="219">
                  <c:v>38412</c:v>
                </c:pt>
                <c:pt idx="220">
                  <c:v>38443</c:v>
                </c:pt>
                <c:pt idx="221">
                  <c:v>38473</c:v>
                </c:pt>
                <c:pt idx="222">
                  <c:v>38504</c:v>
                </c:pt>
                <c:pt idx="223">
                  <c:v>38534</c:v>
                </c:pt>
                <c:pt idx="224">
                  <c:v>38565</c:v>
                </c:pt>
                <c:pt idx="225">
                  <c:v>38596</c:v>
                </c:pt>
                <c:pt idx="226">
                  <c:v>38626</c:v>
                </c:pt>
                <c:pt idx="227">
                  <c:v>38657</c:v>
                </c:pt>
                <c:pt idx="228">
                  <c:v>38687</c:v>
                </c:pt>
                <c:pt idx="229">
                  <c:v>38718</c:v>
                </c:pt>
                <c:pt idx="230">
                  <c:v>38749</c:v>
                </c:pt>
                <c:pt idx="231">
                  <c:v>38777</c:v>
                </c:pt>
                <c:pt idx="232">
                  <c:v>38808</c:v>
                </c:pt>
                <c:pt idx="233">
                  <c:v>38838</c:v>
                </c:pt>
                <c:pt idx="234">
                  <c:v>38869</c:v>
                </c:pt>
                <c:pt idx="235">
                  <c:v>38899</c:v>
                </c:pt>
                <c:pt idx="236">
                  <c:v>38930</c:v>
                </c:pt>
                <c:pt idx="237">
                  <c:v>38961</c:v>
                </c:pt>
                <c:pt idx="238">
                  <c:v>38991</c:v>
                </c:pt>
                <c:pt idx="239">
                  <c:v>39022</c:v>
                </c:pt>
                <c:pt idx="240">
                  <c:v>39052</c:v>
                </c:pt>
                <c:pt idx="241">
                  <c:v>39083</c:v>
                </c:pt>
                <c:pt idx="242">
                  <c:v>39114</c:v>
                </c:pt>
                <c:pt idx="243">
                  <c:v>39142</c:v>
                </c:pt>
                <c:pt idx="244">
                  <c:v>39173</c:v>
                </c:pt>
                <c:pt idx="245">
                  <c:v>39203</c:v>
                </c:pt>
                <c:pt idx="246">
                  <c:v>39234</c:v>
                </c:pt>
                <c:pt idx="247">
                  <c:v>39264</c:v>
                </c:pt>
                <c:pt idx="248">
                  <c:v>39295</c:v>
                </c:pt>
                <c:pt idx="249">
                  <c:v>39326</c:v>
                </c:pt>
                <c:pt idx="250">
                  <c:v>39356</c:v>
                </c:pt>
                <c:pt idx="251">
                  <c:v>39387</c:v>
                </c:pt>
                <c:pt idx="252">
                  <c:v>39417</c:v>
                </c:pt>
                <c:pt idx="253">
                  <c:v>39448</c:v>
                </c:pt>
                <c:pt idx="254">
                  <c:v>39479</c:v>
                </c:pt>
                <c:pt idx="255">
                  <c:v>39508</c:v>
                </c:pt>
                <c:pt idx="256">
                  <c:v>39539</c:v>
                </c:pt>
                <c:pt idx="257">
                  <c:v>39569</c:v>
                </c:pt>
                <c:pt idx="258">
                  <c:v>39600</c:v>
                </c:pt>
                <c:pt idx="259">
                  <c:v>39630</c:v>
                </c:pt>
                <c:pt idx="260">
                  <c:v>39661</c:v>
                </c:pt>
                <c:pt idx="261">
                  <c:v>39692</c:v>
                </c:pt>
                <c:pt idx="262">
                  <c:v>39722</c:v>
                </c:pt>
                <c:pt idx="263">
                  <c:v>39753</c:v>
                </c:pt>
                <c:pt idx="264">
                  <c:v>39783</c:v>
                </c:pt>
                <c:pt idx="265">
                  <c:v>39814</c:v>
                </c:pt>
                <c:pt idx="266">
                  <c:v>39845</c:v>
                </c:pt>
                <c:pt idx="267">
                  <c:v>39873</c:v>
                </c:pt>
                <c:pt idx="268">
                  <c:v>39904</c:v>
                </c:pt>
                <c:pt idx="269">
                  <c:v>39934</c:v>
                </c:pt>
                <c:pt idx="270">
                  <c:v>39965</c:v>
                </c:pt>
                <c:pt idx="271">
                  <c:v>39995</c:v>
                </c:pt>
                <c:pt idx="272">
                  <c:v>40026</c:v>
                </c:pt>
                <c:pt idx="273">
                  <c:v>40057</c:v>
                </c:pt>
                <c:pt idx="274">
                  <c:v>40087</c:v>
                </c:pt>
                <c:pt idx="275">
                  <c:v>40118</c:v>
                </c:pt>
                <c:pt idx="276">
                  <c:v>40148</c:v>
                </c:pt>
                <c:pt idx="277">
                  <c:v>40179</c:v>
                </c:pt>
                <c:pt idx="278">
                  <c:v>40210</c:v>
                </c:pt>
                <c:pt idx="279">
                  <c:v>40238</c:v>
                </c:pt>
                <c:pt idx="280">
                  <c:v>40269</c:v>
                </c:pt>
                <c:pt idx="281">
                  <c:v>40299</c:v>
                </c:pt>
                <c:pt idx="282">
                  <c:v>40330</c:v>
                </c:pt>
                <c:pt idx="283">
                  <c:v>40360</c:v>
                </c:pt>
                <c:pt idx="284">
                  <c:v>40391</c:v>
                </c:pt>
                <c:pt idx="285">
                  <c:v>40422</c:v>
                </c:pt>
                <c:pt idx="286">
                  <c:v>40452</c:v>
                </c:pt>
                <c:pt idx="287">
                  <c:v>40483</c:v>
                </c:pt>
                <c:pt idx="288">
                  <c:v>40513</c:v>
                </c:pt>
                <c:pt idx="289">
                  <c:v>40544</c:v>
                </c:pt>
                <c:pt idx="290">
                  <c:v>40575</c:v>
                </c:pt>
                <c:pt idx="291">
                  <c:v>40603</c:v>
                </c:pt>
                <c:pt idx="292">
                  <c:v>40634</c:v>
                </c:pt>
                <c:pt idx="293">
                  <c:v>40664</c:v>
                </c:pt>
                <c:pt idx="294">
                  <c:v>40695</c:v>
                </c:pt>
                <c:pt idx="295">
                  <c:v>40725</c:v>
                </c:pt>
                <c:pt idx="296">
                  <c:v>40756</c:v>
                </c:pt>
                <c:pt idx="297">
                  <c:v>40787</c:v>
                </c:pt>
                <c:pt idx="298">
                  <c:v>40817</c:v>
                </c:pt>
                <c:pt idx="299">
                  <c:v>40848</c:v>
                </c:pt>
                <c:pt idx="300">
                  <c:v>40878</c:v>
                </c:pt>
                <c:pt idx="301">
                  <c:v>40909</c:v>
                </c:pt>
                <c:pt idx="302">
                  <c:v>40940</c:v>
                </c:pt>
                <c:pt idx="303">
                  <c:v>40969</c:v>
                </c:pt>
                <c:pt idx="304">
                  <c:v>41000</c:v>
                </c:pt>
                <c:pt idx="305">
                  <c:v>41030</c:v>
                </c:pt>
                <c:pt idx="306">
                  <c:v>41061</c:v>
                </c:pt>
                <c:pt idx="307">
                  <c:v>41091</c:v>
                </c:pt>
                <c:pt idx="308">
                  <c:v>41122</c:v>
                </c:pt>
                <c:pt idx="309">
                  <c:v>41153</c:v>
                </c:pt>
                <c:pt idx="310">
                  <c:v>41183</c:v>
                </c:pt>
                <c:pt idx="311">
                  <c:v>41214</c:v>
                </c:pt>
                <c:pt idx="312">
                  <c:v>41244</c:v>
                </c:pt>
                <c:pt idx="313">
                  <c:v>41275</c:v>
                </c:pt>
                <c:pt idx="314">
                  <c:v>41306</c:v>
                </c:pt>
                <c:pt idx="315">
                  <c:v>41334</c:v>
                </c:pt>
                <c:pt idx="316">
                  <c:v>41365</c:v>
                </c:pt>
                <c:pt idx="317">
                  <c:v>41395</c:v>
                </c:pt>
                <c:pt idx="318">
                  <c:v>41426</c:v>
                </c:pt>
                <c:pt idx="319">
                  <c:v>41456</c:v>
                </c:pt>
                <c:pt idx="320">
                  <c:v>41487</c:v>
                </c:pt>
                <c:pt idx="321">
                  <c:v>41518</c:v>
                </c:pt>
                <c:pt idx="322">
                  <c:v>41548</c:v>
                </c:pt>
                <c:pt idx="323">
                  <c:v>41579</c:v>
                </c:pt>
                <c:pt idx="324">
                  <c:v>41609</c:v>
                </c:pt>
                <c:pt idx="325">
                  <c:v>41640</c:v>
                </c:pt>
                <c:pt idx="326">
                  <c:v>41671</c:v>
                </c:pt>
                <c:pt idx="327">
                  <c:v>41699</c:v>
                </c:pt>
                <c:pt idx="328">
                  <c:v>41730</c:v>
                </c:pt>
                <c:pt idx="329">
                  <c:v>41760</c:v>
                </c:pt>
                <c:pt idx="330">
                  <c:v>41791</c:v>
                </c:pt>
                <c:pt idx="331">
                  <c:v>41821</c:v>
                </c:pt>
                <c:pt idx="332">
                  <c:v>41852</c:v>
                </c:pt>
                <c:pt idx="333">
                  <c:v>41883</c:v>
                </c:pt>
                <c:pt idx="334">
                  <c:v>41913</c:v>
                </c:pt>
                <c:pt idx="335">
                  <c:v>41944</c:v>
                </c:pt>
                <c:pt idx="336">
                  <c:v>41974</c:v>
                </c:pt>
                <c:pt idx="337">
                  <c:v>42005</c:v>
                </c:pt>
                <c:pt idx="338">
                  <c:v>42036</c:v>
                </c:pt>
                <c:pt idx="339">
                  <c:v>42064</c:v>
                </c:pt>
                <c:pt idx="340">
                  <c:v>42095</c:v>
                </c:pt>
                <c:pt idx="341">
                  <c:v>42125</c:v>
                </c:pt>
                <c:pt idx="342">
                  <c:v>42156</c:v>
                </c:pt>
                <c:pt idx="343">
                  <c:v>42186</c:v>
                </c:pt>
                <c:pt idx="344">
                  <c:v>42217</c:v>
                </c:pt>
                <c:pt idx="345">
                  <c:v>42248</c:v>
                </c:pt>
                <c:pt idx="346">
                  <c:v>42278</c:v>
                </c:pt>
                <c:pt idx="347">
                  <c:v>42309</c:v>
                </c:pt>
                <c:pt idx="348">
                  <c:v>42339</c:v>
                </c:pt>
                <c:pt idx="349">
                  <c:v>42370</c:v>
                </c:pt>
                <c:pt idx="350">
                  <c:v>42401</c:v>
                </c:pt>
                <c:pt idx="351">
                  <c:v>42430</c:v>
                </c:pt>
                <c:pt idx="352">
                  <c:v>42461</c:v>
                </c:pt>
                <c:pt idx="353">
                  <c:v>42491</c:v>
                </c:pt>
                <c:pt idx="354">
                  <c:v>42522</c:v>
                </c:pt>
                <c:pt idx="355">
                  <c:v>42552</c:v>
                </c:pt>
                <c:pt idx="356">
                  <c:v>42583</c:v>
                </c:pt>
                <c:pt idx="357">
                  <c:v>42614</c:v>
                </c:pt>
                <c:pt idx="358">
                  <c:v>42644</c:v>
                </c:pt>
                <c:pt idx="359">
                  <c:v>42675</c:v>
                </c:pt>
                <c:pt idx="360">
                  <c:v>42705</c:v>
                </c:pt>
                <c:pt idx="361">
                  <c:v>42736</c:v>
                </c:pt>
                <c:pt idx="362">
                  <c:v>42767</c:v>
                </c:pt>
                <c:pt idx="363">
                  <c:v>42795</c:v>
                </c:pt>
                <c:pt idx="364">
                  <c:v>42826</c:v>
                </c:pt>
                <c:pt idx="365">
                  <c:v>42856</c:v>
                </c:pt>
                <c:pt idx="366">
                  <c:v>42887</c:v>
                </c:pt>
                <c:pt idx="367">
                  <c:v>42917</c:v>
                </c:pt>
                <c:pt idx="368">
                  <c:v>42948</c:v>
                </c:pt>
                <c:pt idx="369">
                  <c:v>42979</c:v>
                </c:pt>
                <c:pt idx="370">
                  <c:v>43009</c:v>
                </c:pt>
                <c:pt idx="371">
                  <c:v>43040</c:v>
                </c:pt>
                <c:pt idx="372">
                  <c:v>43070</c:v>
                </c:pt>
                <c:pt idx="373">
                  <c:v>43101</c:v>
                </c:pt>
                <c:pt idx="374">
                  <c:v>43132</c:v>
                </c:pt>
                <c:pt idx="375">
                  <c:v>43160</c:v>
                </c:pt>
                <c:pt idx="376">
                  <c:v>43191</c:v>
                </c:pt>
                <c:pt idx="377">
                  <c:v>43221</c:v>
                </c:pt>
                <c:pt idx="378">
                  <c:v>43252</c:v>
                </c:pt>
                <c:pt idx="379">
                  <c:v>43282</c:v>
                </c:pt>
                <c:pt idx="380">
                  <c:v>43313</c:v>
                </c:pt>
                <c:pt idx="381">
                  <c:v>43344</c:v>
                </c:pt>
                <c:pt idx="382">
                  <c:v>43374</c:v>
                </c:pt>
                <c:pt idx="383">
                  <c:v>43405</c:v>
                </c:pt>
                <c:pt idx="384">
                  <c:v>43435</c:v>
                </c:pt>
                <c:pt idx="385">
                  <c:v>43466</c:v>
                </c:pt>
                <c:pt idx="386">
                  <c:v>43497</c:v>
                </c:pt>
                <c:pt idx="387">
                  <c:v>43525</c:v>
                </c:pt>
                <c:pt idx="388">
                  <c:v>43556</c:v>
                </c:pt>
                <c:pt idx="389">
                  <c:v>43586</c:v>
                </c:pt>
                <c:pt idx="390">
                  <c:v>43617</c:v>
                </c:pt>
                <c:pt idx="391">
                  <c:v>43647</c:v>
                </c:pt>
                <c:pt idx="392">
                  <c:v>43678</c:v>
                </c:pt>
                <c:pt idx="393">
                  <c:v>43709</c:v>
                </c:pt>
                <c:pt idx="394">
                  <c:v>43739</c:v>
                </c:pt>
                <c:pt idx="395">
                  <c:v>43770</c:v>
                </c:pt>
                <c:pt idx="396">
                  <c:v>43800</c:v>
                </c:pt>
                <c:pt idx="397">
                  <c:v>43831</c:v>
                </c:pt>
                <c:pt idx="398">
                  <c:v>43862</c:v>
                </c:pt>
                <c:pt idx="399">
                  <c:v>43891</c:v>
                </c:pt>
                <c:pt idx="400">
                  <c:v>43922</c:v>
                </c:pt>
                <c:pt idx="401">
                  <c:v>43952</c:v>
                </c:pt>
                <c:pt idx="402">
                  <c:v>43983</c:v>
                </c:pt>
                <c:pt idx="403">
                  <c:v>44013</c:v>
                </c:pt>
                <c:pt idx="404">
                  <c:v>44044</c:v>
                </c:pt>
                <c:pt idx="405">
                  <c:v>44075</c:v>
                </c:pt>
                <c:pt idx="406">
                  <c:v>44105</c:v>
                </c:pt>
                <c:pt idx="407">
                  <c:v>44136</c:v>
                </c:pt>
                <c:pt idx="408">
                  <c:v>44166</c:v>
                </c:pt>
                <c:pt idx="409">
                  <c:v>44197</c:v>
                </c:pt>
                <c:pt idx="410">
                  <c:v>44228</c:v>
                </c:pt>
                <c:pt idx="411">
                  <c:v>44256</c:v>
                </c:pt>
                <c:pt idx="412">
                  <c:v>44287</c:v>
                </c:pt>
                <c:pt idx="413">
                  <c:v>44317</c:v>
                </c:pt>
                <c:pt idx="414">
                  <c:v>44348</c:v>
                </c:pt>
                <c:pt idx="415">
                  <c:v>44378</c:v>
                </c:pt>
                <c:pt idx="416">
                  <c:v>44409</c:v>
                </c:pt>
                <c:pt idx="417">
                  <c:v>44440</c:v>
                </c:pt>
                <c:pt idx="418">
                  <c:v>44470</c:v>
                </c:pt>
                <c:pt idx="419">
                  <c:v>44501</c:v>
                </c:pt>
                <c:pt idx="420">
                  <c:v>44531</c:v>
                </c:pt>
                <c:pt idx="421">
                  <c:v>44562</c:v>
                </c:pt>
              </c:numCache>
            </c:numRef>
          </c:cat>
          <c:val>
            <c:numRef>
              <c:f>'Cum Cals'!$I$3:$I$424</c:f>
              <c:numCache>
                <c:formatCode>_(* #,##0.00_);_(* \(#,##0.00\);_(* "-"??_);_(@_)</c:formatCode>
                <c:ptCount val="422"/>
                <c:pt idx="0">
                  <c:v>100</c:v>
                </c:pt>
                <c:pt idx="1">
                  <c:v>107.78200016571927</c:v>
                </c:pt>
                <c:pt idx="2">
                  <c:v>113.89156151393078</c:v>
                </c:pt>
                <c:pt idx="3">
                  <c:v>120.70164743912417</c:v>
                </c:pt>
                <c:pt idx="4">
                  <c:v>133.00632466351158</c:v>
                </c:pt>
                <c:pt idx="5">
                  <c:v>136.21046869311556</c:v>
                </c:pt>
                <c:pt idx="6">
                  <c:v>132.52527161095949</c:v>
                </c:pt>
                <c:pt idx="7">
                  <c:v>132.5046697355167</c:v>
                </c:pt>
                <c:pt idx="8">
                  <c:v>148.60959847054662</c:v>
                </c:pt>
                <c:pt idx="9">
                  <c:v>145.77656730948078</c:v>
                </c:pt>
                <c:pt idx="10">
                  <c:v>127.41747045525453</c:v>
                </c:pt>
                <c:pt idx="11">
                  <c:v>129.37425737275635</c:v>
                </c:pt>
                <c:pt idx="12">
                  <c:v>139.04583105646395</c:v>
                </c:pt>
                <c:pt idx="13">
                  <c:v>141.07877970309264</c:v>
                </c:pt>
                <c:pt idx="14">
                  <c:v>151.69278266337145</c:v>
                </c:pt>
                <c:pt idx="15">
                  <c:v>161.0935667758055</c:v>
                </c:pt>
                <c:pt idx="16">
                  <c:v>168.47469728524234</c:v>
                </c:pt>
                <c:pt idx="17">
                  <c:v>168.07815297221995</c:v>
                </c:pt>
                <c:pt idx="18">
                  <c:v>164.25490518443499</c:v>
                </c:pt>
                <c:pt idx="19">
                  <c:v>161.24308100588493</c:v>
                </c:pt>
                <c:pt idx="20">
                  <c:v>153.43297775037831</c:v>
                </c:pt>
                <c:pt idx="21">
                  <c:v>158.80908190342686</c:v>
                </c:pt>
                <c:pt idx="22">
                  <c:v>167.16740379651387</c:v>
                </c:pt>
                <c:pt idx="23">
                  <c:v>174.35860329135247</c:v>
                </c:pt>
                <c:pt idx="24">
                  <c:v>176.48666380293631</c:v>
                </c:pt>
                <c:pt idx="25">
                  <c:v>184.97682254056593</c:v>
                </c:pt>
                <c:pt idx="26">
                  <c:v>183.22314522138265</c:v>
                </c:pt>
                <c:pt idx="27">
                  <c:v>184.87732745465959</c:v>
                </c:pt>
                <c:pt idx="28">
                  <c:v>191.22849494844797</c:v>
                </c:pt>
                <c:pt idx="29">
                  <c:v>188.22902154947448</c:v>
                </c:pt>
                <c:pt idx="30">
                  <c:v>185.40424557311508</c:v>
                </c:pt>
                <c:pt idx="31">
                  <c:v>205.94071899880356</c:v>
                </c:pt>
                <c:pt idx="32">
                  <c:v>203.13655924575204</c:v>
                </c:pt>
                <c:pt idx="33">
                  <c:v>211.21085045580929</c:v>
                </c:pt>
                <c:pt idx="34">
                  <c:v>199.67226318531172</c:v>
                </c:pt>
                <c:pt idx="35">
                  <c:v>204.62511275082605</c:v>
                </c:pt>
                <c:pt idx="36">
                  <c:v>211.30769702501863</c:v>
                </c:pt>
                <c:pt idx="37">
                  <c:v>203.04574572538269</c:v>
                </c:pt>
                <c:pt idx="38">
                  <c:v>194.37987480140936</c:v>
                </c:pt>
                <c:pt idx="39">
                  <c:v>182.83385714860705</c:v>
                </c:pt>
                <c:pt idx="40">
                  <c:v>179.43086055493845</c:v>
                </c:pt>
                <c:pt idx="41">
                  <c:v>200.97779013719057</c:v>
                </c:pt>
                <c:pt idx="42">
                  <c:v>202.54646743768819</c:v>
                </c:pt>
                <c:pt idx="43">
                  <c:v>206.01032147940796</c:v>
                </c:pt>
                <c:pt idx="44">
                  <c:v>181.23352347008097</c:v>
                </c:pt>
                <c:pt idx="45">
                  <c:v>159.36415356378268</c:v>
                </c:pt>
                <c:pt idx="46">
                  <c:v>181.67957885723075</c:v>
                </c:pt>
                <c:pt idx="47">
                  <c:v>175.13467672831632</c:v>
                </c:pt>
                <c:pt idx="48">
                  <c:v>178.84276840855284</c:v>
                </c:pt>
                <c:pt idx="49">
                  <c:v>182.57768370503354</c:v>
                </c:pt>
                <c:pt idx="50">
                  <c:v>203.52651740610671</c:v>
                </c:pt>
                <c:pt idx="51">
                  <c:v>199.2731934937888</c:v>
                </c:pt>
                <c:pt idx="52">
                  <c:v>202.58930094876681</c:v>
                </c:pt>
                <c:pt idx="53">
                  <c:v>203.65423963951639</c:v>
                </c:pt>
                <c:pt idx="54">
                  <c:v>192.63352311396639</c:v>
                </c:pt>
                <c:pt idx="55">
                  <c:v>199.80315030399535</c:v>
                </c:pt>
                <c:pt idx="56">
                  <c:v>194.34784764635342</c:v>
                </c:pt>
                <c:pt idx="57">
                  <c:v>206.16175467752765</c:v>
                </c:pt>
                <c:pt idx="58">
                  <c:v>207.67617319325896</c:v>
                </c:pt>
                <c:pt idx="59">
                  <c:v>194.68941037653826</c:v>
                </c:pt>
                <c:pt idx="60">
                  <c:v>208.74726311505745</c:v>
                </c:pt>
                <c:pt idx="61">
                  <c:v>208.28628852006287</c:v>
                </c:pt>
                <c:pt idx="62">
                  <c:v>206.18339796084857</c:v>
                </c:pt>
                <c:pt idx="63">
                  <c:v>194.24025531113142</c:v>
                </c:pt>
                <c:pt idx="64">
                  <c:v>196.30995188773304</c:v>
                </c:pt>
                <c:pt idx="65">
                  <c:v>206.23990581161468</c:v>
                </c:pt>
                <c:pt idx="66">
                  <c:v>196.0198324143129</c:v>
                </c:pt>
                <c:pt idx="67">
                  <c:v>191.84224861749007</c:v>
                </c:pt>
                <c:pt idx="68">
                  <c:v>200.09538190601853</c:v>
                </c:pt>
                <c:pt idx="69">
                  <c:v>198.95757894709882</c:v>
                </c:pt>
                <c:pt idx="70">
                  <c:v>192.65992199867779</c:v>
                </c:pt>
                <c:pt idx="71">
                  <c:v>198.48873823302901</c:v>
                </c:pt>
                <c:pt idx="72">
                  <c:v>200.91161430801336</c:v>
                </c:pt>
                <c:pt idx="73">
                  <c:v>199.99885117090179</c:v>
                </c:pt>
                <c:pt idx="74">
                  <c:v>205.27877970578763</c:v>
                </c:pt>
                <c:pt idx="75">
                  <c:v>221.04154395225032</c:v>
                </c:pt>
                <c:pt idx="76">
                  <c:v>234.3716533046651</c:v>
                </c:pt>
                <c:pt idx="77">
                  <c:v>240.83215623431136</c:v>
                </c:pt>
                <c:pt idx="78">
                  <c:v>235.44161729484222</c:v>
                </c:pt>
                <c:pt idx="79">
                  <c:v>241.43205357716565</c:v>
                </c:pt>
                <c:pt idx="80">
                  <c:v>250.73476266972256</c:v>
                </c:pt>
                <c:pt idx="81">
                  <c:v>246.73067066957714</c:v>
                </c:pt>
                <c:pt idx="82">
                  <c:v>247.4838135703956</c:v>
                </c:pt>
                <c:pt idx="83">
                  <c:v>232.68177403991223</c:v>
                </c:pt>
                <c:pt idx="84">
                  <c:v>240.33557369738537</c:v>
                </c:pt>
                <c:pt idx="85">
                  <c:v>260.4242909513523</c:v>
                </c:pt>
                <c:pt idx="86">
                  <c:v>259.99279827307134</c:v>
                </c:pt>
                <c:pt idx="87">
                  <c:v>251.37650489608555</c:v>
                </c:pt>
                <c:pt idx="88">
                  <c:v>254.72338803422642</c:v>
                </c:pt>
                <c:pt idx="89">
                  <c:v>251.28831235221944</c:v>
                </c:pt>
                <c:pt idx="90">
                  <c:v>252.54813863291079</c:v>
                </c:pt>
                <c:pt idx="91">
                  <c:v>259.97891384394711</c:v>
                </c:pt>
                <c:pt idx="92">
                  <c:v>265.53087139087586</c:v>
                </c:pt>
                <c:pt idx="93">
                  <c:v>257.36715339669928</c:v>
                </c:pt>
                <c:pt idx="94">
                  <c:v>262.59831329466044</c:v>
                </c:pt>
                <c:pt idx="95">
                  <c:v>252.56015898203424</c:v>
                </c:pt>
                <c:pt idx="96">
                  <c:v>254.52791748773063</c:v>
                </c:pt>
                <c:pt idx="97">
                  <c:v>252.99833660765776</c:v>
                </c:pt>
                <c:pt idx="98">
                  <c:v>253.39145751053141</c:v>
                </c:pt>
                <c:pt idx="99">
                  <c:v>268.48883483070682</c:v>
                </c:pt>
                <c:pt idx="100">
                  <c:v>278.50547760876373</c:v>
                </c:pt>
                <c:pt idx="101">
                  <c:v>276.84855873135251</c:v>
                </c:pt>
                <c:pt idx="102">
                  <c:v>276.55197730942621</c:v>
                </c:pt>
                <c:pt idx="103">
                  <c:v>290.34462251352721</c:v>
                </c:pt>
                <c:pt idx="104">
                  <c:v>286.60456337269972</c:v>
                </c:pt>
                <c:pt idx="105">
                  <c:v>292.86315806974284</c:v>
                </c:pt>
                <c:pt idx="106">
                  <c:v>287.59579154200225</c:v>
                </c:pt>
                <c:pt idx="107">
                  <c:v>293.77576298954631</c:v>
                </c:pt>
                <c:pt idx="108">
                  <c:v>302.90638129687699</c:v>
                </c:pt>
                <c:pt idx="109">
                  <c:v>308.34761593077337</c:v>
                </c:pt>
                <c:pt idx="110">
                  <c:v>312.96882337482043</c:v>
                </c:pt>
                <c:pt idx="111">
                  <c:v>318.13065808789207</c:v>
                </c:pt>
                <c:pt idx="112">
                  <c:v>329.20703675179891</c:v>
                </c:pt>
                <c:pt idx="113">
                  <c:v>332.22306474035884</c:v>
                </c:pt>
                <c:pt idx="114">
                  <c:v>332.24163825585117</c:v>
                </c:pt>
                <c:pt idx="115">
                  <c:v>318.32299031919825</c:v>
                </c:pt>
                <c:pt idx="116">
                  <c:v>324.51185021440631</c:v>
                </c:pt>
                <c:pt idx="117">
                  <c:v>336.71618225126355</c:v>
                </c:pt>
                <c:pt idx="118">
                  <c:v>336.60983676802795</c:v>
                </c:pt>
                <c:pt idx="119">
                  <c:v>354.52731876220508</c:v>
                </c:pt>
                <c:pt idx="120">
                  <c:v>352.9593006065565</c:v>
                </c:pt>
                <c:pt idx="121">
                  <c:v>355.67480286153676</c:v>
                </c:pt>
                <c:pt idx="122">
                  <c:v>356.52149581102327</c:v>
                </c:pt>
                <c:pt idx="123">
                  <c:v>348.23297736431232</c:v>
                </c:pt>
                <c:pt idx="124">
                  <c:v>353.88380644094775</c:v>
                </c:pt>
                <c:pt idx="125">
                  <c:v>379.71604064878875</c:v>
                </c:pt>
                <c:pt idx="126">
                  <c:v>393.82070776520857</c:v>
                </c:pt>
                <c:pt idx="127">
                  <c:v>412.79371380580932</c:v>
                </c:pt>
                <c:pt idx="128">
                  <c:v>397.33263733728069</c:v>
                </c:pt>
                <c:pt idx="129">
                  <c:v>413.9703644356203</c:v>
                </c:pt>
                <c:pt idx="130">
                  <c:v>394.94890515666748</c:v>
                </c:pt>
                <c:pt idx="131">
                  <c:v>402.04971973747206</c:v>
                </c:pt>
                <c:pt idx="132">
                  <c:v>405.13253386572694</c:v>
                </c:pt>
                <c:pt idx="133">
                  <c:v>414.52634634543091</c:v>
                </c:pt>
                <c:pt idx="134">
                  <c:v>441.90907497987183</c:v>
                </c:pt>
                <c:pt idx="135">
                  <c:v>466.56222535976809</c:v>
                </c:pt>
                <c:pt idx="136">
                  <c:v>469.4789471742983</c:v>
                </c:pt>
                <c:pt idx="137">
                  <c:v>460.33865804231931</c:v>
                </c:pt>
                <c:pt idx="138">
                  <c:v>462.6739784044849</c:v>
                </c:pt>
                <c:pt idx="139">
                  <c:v>452.17488062768285</c:v>
                </c:pt>
                <c:pt idx="140">
                  <c:v>397.09858791691613</c:v>
                </c:pt>
                <c:pt idx="141">
                  <c:v>404.18374938669524</c:v>
                </c:pt>
                <c:pt idx="142">
                  <c:v>439.25076428207689</c:v>
                </c:pt>
                <c:pt idx="143">
                  <c:v>463.93401736443855</c:v>
                </c:pt>
                <c:pt idx="144">
                  <c:v>491.56047469011344</c:v>
                </c:pt>
                <c:pt idx="145">
                  <c:v>489.04750172593418</c:v>
                </c:pt>
                <c:pt idx="146">
                  <c:v>470.9185711859721</c:v>
                </c:pt>
                <c:pt idx="147">
                  <c:v>480.95315619848839</c:v>
                </c:pt>
                <c:pt idx="148">
                  <c:v>506.24452417356713</c:v>
                </c:pt>
                <c:pt idx="149">
                  <c:v>499.60777951906351</c:v>
                </c:pt>
                <c:pt idx="150">
                  <c:v>521.49346169239107</c:v>
                </c:pt>
                <c:pt idx="151">
                  <c:v>519.70039061021805</c:v>
                </c:pt>
                <c:pt idx="152">
                  <c:v>519.23579660701398</c:v>
                </c:pt>
                <c:pt idx="153">
                  <c:v>515.49369694108589</c:v>
                </c:pt>
                <c:pt idx="154">
                  <c:v>532.06501763379902</c:v>
                </c:pt>
                <c:pt idx="155">
                  <c:v>553.43389250172368</c:v>
                </c:pt>
                <c:pt idx="156">
                  <c:v>599.2782958163956</c:v>
                </c:pt>
                <c:pt idx="157">
                  <c:v>576.2870727761333</c:v>
                </c:pt>
                <c:pt idx="158">
                  <c:v>584.87065473135556</c:v>
                </c:pt>
                <c:pt idx="159">
                  <c:v>623.22582094571851</c:v>
                </c:pt>
                <c:pt idx="160">
                  <c:v>608.72886814902165</c:v>
                </c:pt>
                <c:pt idx="161">
                  <c:v>591.82917436181458</c:v>
                </c:pt>
                <c:pt idx="162">
                  <c:v>605.96284471903346</c:v>
                </c:pt>
                <c:pt idx="163">
                  <c:v>585.3635682844216</c:v>
                </c:pt>
                <c:pt idx="164">
                  <c:v>619.13576482023052</c:v>
                </c:pt>
                <c:pt idx="165">
                  <c:v>598.80214141861688</c:v>
                </c:pt>
                <c:pt idx="166">
                  <c:v>595.17074800328533</c:v>
                </c:pt>
                <c:pt idx="167">
                  <c:v>568.6110062808001</c:v>
                </c:pt>
                <c:pt idx="168">
                  <c:v>588.82904226767926</c:v>
                </c:pt>
                <c:pt idx="169">
                  <c:v>601.52238901168062</c:v>
                </c:pt>
                <c:pt idx="170">
                  <c:v>566.68873672870063</c:v>
                </c:pt>
                <c:pt idx="171">
                  <c:v>525.92847595059766</c:v>
                </c:pt>
                <c:pt idx="172">
                  <c:v>570.14214489077995</c:v>
                </c:pt>
                <c:pt idx="173">
                  <c:v>573.64771823147976</c:v>
                </c:pt>
                <c:pt idx="174">
                  <c:v>561.37941009233668</c:v>
                </c:pt>
                <c:pt idx="175">
                  <c:v>551.07472666274498</c:v>
                </c:pt>
                <c:pt idx="176">
                  <c:v>530.184012196347</c:v>
                </c:pt>
                <c:pt idx="177">
                  <c:v>466.34090507249016</c:v>
                </c:pt>
                <c:pt idx="178">
                  <c:v>488.35994163504273</c:v>
                </c:pt>
                <c:pt idx="179">
                  <c:v>531.91429919244251</c:v>
                </c:pt>
                <c:pt idx="180">
                  <c:v>538.44134260292367</c:v>
                </c:pt>
                <c:pt idx="181">
                  <c:v>529.67935960885734</c:v>
                </c:pt>
                <c:pt idx="182">
                  <c:v>536.76304104185078</c:v>
                </c:pt>
                <c:pt idx="183">
                  <c:v>563.82808276569483</c:v>
                </c:pt>
                <c:pt idx="184">
                  <c:v>562.28684827141615</c:v>
                </c:pt>
                <c:pt idx="185">
                  <c:v>567.99352197467465</c:v>
                </c:pt>
                <c:pt idx="186">
                  <c:v>539.28315378557556</c:v>
                </c:pt>
                <c:pt idx="187">
                  <c:v>484.7157872093066</c:v>
                </c:pt>
                <c:pt idx="188">
                  <c:v>483.3652483579931</c:v>
                </c:pt>
                <c:pt idx="189">
                  <c:v>442.05566658390558</c:v>
                </c:pt>
                <c:pt idx="190">
                  <c:v>454.47438264931162</c:v>
                </c:pt>
                <c:pt idx="191">
                  <c:v>477.78530463315445</c:v>
                </c:pt>
                <c:pt idx="192">
                  <c:v>462.08899099370251</c:v>
                </c:pt>
                <c:pt idx="193">
                  <c:v>448.10015516449613</c:v>
                </c:pt>
                <c:pt idx="194">
                  <c:v>432.36273245298656</c:v>
                </c:pt>
                <c:pt idx="195">
                  <c:v>430.42519076573308</c:v>
                </c:pt>
                <c:pt idx="196">
                  <c:v>464.89693254656964</c:v>
                </c:pt>
                <c:pt idx="197">
                  <c:v>496.79366444192021</c:v>
                </c:pt>
                <c:pt idx="198">
                  <c:v>508.89977181286827</c:v>
                </c:pt>
                <c:pt idx="199">
                  <c:v>530.4534181063957</c:v>
                </c:pt>
                <c:pt idx="200">
                  <c:v>555.27073606145393</c:v>
                </c:pt>
                <c:pt idx="201">
                  <c:v>559.69344404369497</c:v>
                </c:pt>
                <c:pt idx="202">
                  <c:v>597.29752153979746</c:v>
                </c:pt>
                <c:pt idx="203">
                  <c:v>608.70275960751474</c:v>
                </c:pt>
                <c:pt idx="204">
                  <c:v>632.49449143677373</c:v>
                </c:pt>
                <c:pt idx="205">
                  <c:v>644.08893256757733</c:v>
                </c:pt>
                <c:pt idx="206">
                  <c:v>658.56315349266015</c:v>
                </c:pt>
                <c:pt idx="207">
                  <c:v>669.45595258571359</c:v>
                </c:pt>
                <c:pt idx="208">
                  <c:v>657.54245159568779</c:v>
                </c:pt>
                <c:pt idx="209">
                  <c:v>664.36110320943851</c:v>
                </c:pt>
                <c:pt idx="210">
                  <c:v>680.66274338604023</c:v>
                </c:pt>
                <c:pt idx="211">
                  <c:v>656.70495252425133</c:v>
                </c:pt>
                <c:pt idx="212">
                  <c:v>658.48814196714955</c:v>
                </c:pt>
                <c:pt idx="213">
                  <c:v>678.44034628355496</c:v>
                </c:pt>
                <c:pt idx="214">
                  <c:v>701.23623720643548</c:v>
                </c:pt>
                <c:pt idx="215">
                  <c:v>743.49611357413335</c:v>
                </c:pt>
                <c:pt idx="216">
                  <c:v>777.85096456022416</c:v>
                </c:pt>
                <c:pt idx="217">
                  <c:v>764.47041675293485</c:v>
                </c:pt>
                <c:pt idx="218">
                  <c:v>783.54192976178479</c:v>
                </c:pt>
                <c:pt idx="219">
                  <c:v>773.09685275834318</c:v>
                </c:pt>
                <c:pt idx="220">
                  <c:v>748.13559030328702</c:v>
                </c:pt>
                <c:pt idx="221">
                  <c:v>768.13352893831768</c:v>
                </c:pt>
                <c:pt idx="222">
                  <c:v>786.93698936109615</c:v>
                </c:pt>
                <c:pt idx="223">
                  <c:v>812.82595229045228</c:v>
                </c:pt>
                <c:pt idx="224">
                  <c:v>814.37356713026008</c:v>
                </c:pt>
                <c:pt idx="225">
                  <c:v>820.22842240271189</c:v>
                </c:pt>
                <c:pt idx="226">
                  <c:v>794.507685434309</c:v>
                </c:pt>
                <c:pt idx="227">
                  <c:v>827.00869514037777</c:v>
                </c:pt>
                <c:pt idx="228">
                  <c:v>851.40130745766317</c:v>
                </c:pt>
                <c:pt idx="229">
                  <c:v>893.88739374853094</c:v>
                </c:pt>
                <c:pt idx="230">
                  <c:v>893.78950911255311</c:v>
                </c:pt>
                <c:pt idx="231">
                  <c:v>916.51939960020559</c:v>
                </c:pt>
                <c:pt idx="232">
                  <c:v>942.79026551486436</c:v>
                </c:pt>
                <c:pt idx="233">
                  <c:v>908.86210859449443</c:v>
                </c:pt>
                <c:pt idx="234">
                  <c:v>903.77491368899211</c:v>
                </c:pt>
                <c:pt idx="235">
                  <c:v>897.90422936569041</c:v>
                </c:pt>
                <c:pt idx="236">
                  <c:v>921.06993412431063</c:v>
                </c:pt>
                <c:pt idx="237">
                  <c:v>933.30348796857561</c:v>
                </c:pt>
                <c:pt idx="238">
                  <c:v>963.72838181419627</c:v>
                </c:pt>
                <c:pt idx="239">
                  <c:v>1000.3120318277064</c:v>
                </c:pt>
                <c:pt idx="240">
                  <c:v>1014.270674993588</c:v>
                </c:pt>
                <c:pt idx="241">
                  <c:v>1031.0252080261812</c:v>
                </c:pt>
                <c:pt idx="242">
                  <c:v>1028.6326675726575</c:v>
                </c:pt>
                <c:pt idx="243">
                  <c:v>1047.5417485090322</c:v>
                </c:pt>
                <c:pt idx="244">
                  <c:v>1091.4150793277868</c:v>
                </c:pt>
                <c:pt idx="245">
                  <c:v>1120.0279796277723</c:v>
                </c:pt>
                <c:pt idx="246">
                  <c:v>1109.8066609494499</c:v>
                </c:pt>
                <c:pt idx="247">
                  <c:v>1081.6933524246451</c:v>
                </c:pt>
                <c:pt idx="248">
                  <c:v>1085.0459787362622</c:v>
                </c:pt>
                <c:pt idx="249">
                  <c:v>1117.9213360723163</c:v>
                </c:pt>
                <c:pt idx="250">
                  <c:v>1154.4243538416504</c:v>
                </c:pt>
                <c:pt idx="251">
                  <c:v>1122.1712039354945</c:v>
                </c:pt>
                <c:pt idx="252">
                  <c:v>1103.4390271339219</c:v>
                </c:pt>
                <c:pt idx="253">
                  <c:v>1025.5459215440453</c:v>
                </c:pt>
                <c:pt idx="254">
                  <c:v>1039.7734686460306</c:v>
                </c:pt>
                <c:pt idx="255">
                  <c:v>1037.5935682592592</c:v>
                </c:pt>
                <c:pt idx="256">
                  <c:v>1081.2791360398262</c:v>
                </c:pt>
                <c:pt idx="257">
                  <c:v>1120.5897203132615</c:v>
                </c:pt>
                <c:pt idx="258">
                  <c:v>1026.1202007889628</c:v>
                </c:pt>
                <c:pt idx="259">
                  <c:v>998.22034884623031</c:v>
                </c:pt>
                <c:pt idx="260">
                  <c:v>1006.0690269311281</c:v>
                </c:pt>
                <c:pt idx="261">
                  <c:v>878.42082161940129</c:v>
                </c:pt>
                <c:pt idx="262">
                  <c:v>701.8262939730231</c:v>
                </c:pt>
                <c:pt idx="263">
                  <c:v>665.07128692046933</c:v>
                </c:pt>
                <c:pt idx="264">
                  <c:v>699.6913371766766</c:v>
                </c:pt>
                <c:pt idx="265">
                  <c:v>654.77704910002421</c:v>
                </c:pt>
                <c:pt idx="266">
                  <c:v>598.16072241605605</c:v>
                </c:pt>
                <c:pt idx="267">
                  <c:v>638.33215165566946</c:v>
                </c:pt>
                <c:pt idx="268">
                  <c:v>716.87248380035385</c:v>
                </c:pt>
                <c:pt idx="269">
                  <c:v>776.51955429388261</c:v>
                </c:pt>
                <c:pt idx="270">
                  <c:v>778.72958455015259</c:v>
                </c:pt>
                <c:pt idx="271">
                  <c:v>851.34007151318474</c:v>
                </c:pt>
                <c:pt idx="272">
                  <c:v>885.18950328971948</c:v>
                </c:pt>
                <c:pt idx="273">
                  <c:v>934.97628029872874</c:v>
                </c:pt>
                <c:pt idx="274">
                  <c:v>918.19130016341899</c:v>
                </c:pt>
                <c:pt idx="275">
                  <c:v>964.52472642768714</c:v>
                </c:pt>
                <c:pt idx="276">
                  <c:v>996.60178624717821</c:v>
                </c:pt>
                <c:pt idx="277">
                  <c:v>964.65643267646692</c:v>
                </c:pt>
                <c:pt idx="278">
                  <c:v>987.03900354884172</c:v>
                </c:pt>
                <c:pt idx="279">
                  <c:v>1056.2251496670272</c:v>
                </c:pt>
                <c:pt idx="280">
                  <c:v>1060.2843554175572</c:v>
                </c:pt>
                <c:pt idx="281">
                  <c:v>966.8671992093756</c:v>
                </c:pt>
                <c:pt idx="282">
                  <c:v>938.8467356297798</c:v>
                </c:pt>
                <c:pt idx="283">
                  <c:v>1011.5062774185789</c:v>
                </c:pt>
                <c:pt idx="284">
                  <c:v>976.62313530345</c:v>
                </c:pt>
                <c:pt idx="285">
                  <c:v>1086.6440506052111</c:v>
                </c:pt>
                <c:pt idx="286">
                  <c:v>1135.1409637275092</c:v>
                </c:pt>
                <c:pt idx="287">
                  <c:v>1127.7358051050369</c:v>
                </c:pt>
                <c:pt idx="288">
                  <c:v>1212.8083870061523</c:v>
                </c:pt>
                <c:pt idx="289">
                  <c:v>1215.5985461641958</c:v>
                </c:pt>
                <c:pt idx="290">
                  <c:v>1258.3172175946634</c:v>
                </c:pt>
                <c:pt idx="291">
                  <c:v>1279.3773309261508</c:v>
                </c:pt>
                <c:pt idx="292">
                  <c:v>1343.6835318649439</c:v>
                </c:pt>
                <c:pt idx="293">
                  <c:v>1339.2623869442361</c:v>
                </c:pt>
                <c:pt idx="294">
                  <c:v>1328.6405704564722</c:v>
                </c:pt>
                <c:pt idx="295">
                  <c:v>1299.6054483935036</c:v>
                </c:pt>
                <c:pt idx="296">
                  <c:v>1209.0404036515433</c:v>
                </c:pt>
                <c:pt idx="297">
                  <c:v>1095.661033363074</c:v>
                </c:pt>
                <c:pt idx="298">
                  <c:v>1218.5709339840437</c:v>
                </c:pt>
                <c:pt idx="299">
                  <c:v>1198.9358597427251</c:v>
                </c:pt>
                <c:pt idx="300">
                  <c:v>1192.7308682746109</c:v>
                </c:pt>
                <c:pt idx="301">
                  <c:v>1260.1529893488989</c:v>
                </c:pt>
                <c:pt idx="302">
                  <c:v>1317.5794691220799</c:v>
                </c:pt>
                <c:pt idx="303">
                  <c:v>1342.2317717552326</c:v>
                </c:pt>
                <c:pt idx="304">
                  <c:v>1338.8065998967841</c:v>
                </c:pt>
                <c:pt idx="305">
                  <c:v>1228.0153522139931</c:v>
                </c:pt>
                <c:pt idx="306">
                  <c:v>1269.7819516573043</c:v>
                </c:pt>
                <c:pt idx="307">
                  <c:v>1283.3994084240346</c:v>
                </c:pt>
                <c:pt idx="308">
                  <c:v>1327.2171013920351</c:v>
                </c:pt>
                <c:pt idx="309">
                  <c:v>1372.3062422775506</c:v>
                </c:pt>
                <c:pt idx="310">
                  <c:v>1369.3352704832698</c:v>
                </c:pt>
                <c:pt idx="311">
                  <c:v>1388.7482071064155</c:v>
                </c:pt>
                <c:pt idx="312">
                  <c:v>1405.6669197544718</c:v>
                </c:pt>
                <c:pt idx="313">
                  <c:v>1487.4765578926563</c:v>
                </c:pt>
                <c:pt idx="314">
                  <c:v>1499.6469394265648</c:v>
                </c:pt>
                <c:pt idx="315">
                  <c:v>1538.108918338221</c:v>
                </c:pt>
                <c:pt idx="316">
                  <c:v>1567.7448829164416</c:v>
                </c:pt>
                <c:pt idx="317">
                  <c:v>1570.1151982208733</c:v>
                </c:pt>
                <c:pt idx="318">
                  <c:v>1532.1303481632292</c:v>
                </c:pt>
                <c:pt idx="319">
                  <c:v>1617.6797197752528</c:v>
                </c:pt>
                <c:pt idx="320">
                  <c:v>1585.2521052872248</c:v>
                </c:pt>
                <c:pt idx="321">
                  <c:v>1684.963732827287</c:v>
                </c:pt>
                <c:pt idx="322">
                  <c:v>1746.6535624918188</c:v>
                </c:pt>
                <c:pt idx="323">
                  <c:v>1781.0875463509517</c:v>
                </c:pt>
                <c:pt idx="324">
                  <c:v>1817.2412790766957</c:v>
                </c:pt>
                <c:pt idx="325">
                  <c:v>1767.6139159200513</c:v>
                </c:pt>
                <c:pt idx="326">
                  <c:v>1868.9088154479696</c:v>
                </c:pt>
                <c:pt idx="327">
                  <c:v>1862.1979809159577</c:v>
                </c:pt>
                <c:pt idx="328">
                  <c:v>1872.3131902621228</c:v>
                </c:pt>
                <c:pt idx="329">
                  <c:v>1925.2894213441123</c:v>
                </c:pt>
                <c:pt idx="330">
                  <c:v>1966.9032733181054</c:v>
                </c:pt>
                <c:pt idx="331">
                  <c:v>1923.5460221756889</c:v>
                </c:pt>
                <c:pt idx="332">
                  <c:v>1968.2538107832536</c:v>
                </c:pt>
                <c:pt idx="333">
                  <c:v>1906.7891178258885</c:v>
                </c:pt>
                <c:pt idx="334">
                  <c:v>1937.1066341724534</c:v>
                </c:pt>
                <c:pt idx="335">
                  <c:v>1994.7758458493904</c:v>
                </c:pt>
                <c:pt idx="336">
                  <c:v>1979.382715608491</c:v>
                </c:pt>
                <c:pt idx="337">
                  <c:v>1961.2090238670994</c:v>
                </c:pt>
                <c:pt idx="338">
                  <c:v>2078.0915841169349</c:v>
                </c:pt>
                <c:pt idx="339">
                  <c:v>2049.0577390631393</c:v>
                </c:pt>
                <c:pt idx="340">
                  <c:v>2089.7139654585362</c:v>
                </c:pt>
                <c:pt idx="341">
                  <c:v>2101.1373339861425</c:v>
                </c:pt>
                <c:pt idx="342">
                  <c:v>2052.9687539137926</c:v>
                </c:pt>
                <c:pt idx="343">
                  <c:v>2082.774233023124</c:v>
                </c:pt>
                <c:pt idx="344">
                  <c:v>1955.5624968188133</c:v>
                </c:pt>
                <c:pt idx="345">
                  <c:v>1862.5603550185569</c:v>
                </c:pt>
                <c:pt idx="346">
                  <c:v>1997.1826476159276</c:v>
                </c:pt>
                <c:pt idx="347">
                  <c:v>2000.2808571725993</c:v>
                </c:pt>
                <c:pt idx="348">
                  <c:v>1959.5271111702373</c:v>
                </c:pt>
                <c:pt idx="349">
                  <c:v>1858.9641414906753</c:v>
                </c:pt>
                <c:pt idx="350">
                  <c:v>1875.9851124788611</c:v>
                </c:pt>
                <c:pt idx="351">
                  <c:v>1991.4439253917994</c:v>
                </c:pt>
                <c:pt idx="352">
                  <c:v>2007.5388921161273</c:v>
                </c:pt>
                <c:pt idx="353">
                  <c:v>2005.1637421543921</c:v>
                </c:pt>
                <c:pt idx="354">
                  <c:v>1980.7654495133781</c:v>
                </c:pt>
                <c:pt idx="355">
                  <c:v>2079.5506875062947</c:v>
                </c:pt>
                <c:pt idx="356">
                  <c:v>2080.0897277936897</c:v>
                </c:pt>
                <c:pt idx="357">
                  <c:v>2081.4054400512327</c:v>
                </c:pt>
                <c:pt idx="358">
                  <c:v>2011.6017062898861</c:v>
                </c:pt>
                <c:pt idx="359">
                  <c:v>2018.8818492639361</c:v>
                </c:pt>
                <c:pt idx="360">
                  <c:v>2050.0243579528214</c:v>
                </c:pt>
                <c:pt idx="361">
                  <c:v>2111.7654433703997</c:v>
                </c:pt>
                <c:pt idx="362">
                  <c:v>2160.6577363149208</c:v>
                </c:pt>
                <c:pt idx="363">
                  <c:v>2198.4976364329773</c:v>
                </c:pt>
                <c:pt idx="364">
                  <c:v>2249.3164929218951</c:v>
                </c:pt>
                <c:pt idx="365">
                  <c:v>2309.3086369618036</c:v>
                </c:pt>
                <c:pt idx="366">
                  <c:v>2308.5165394413225</c:v>
                </c:pt>
                <c:pt idx="367">
                  <c:v>2354.427581641984</c:v>
                </c:pt>
                <c:pt idx="368">
                  <c:v>2359.9714687352316</c:v>
                </c:pt>
                <c:pt idx="369">
                  <c:v>2425.3629272151306</c:v>
                </c:pt>
                <c:pt idx="370">
                  <c:v>2456.7049931512702</c:v>
                </c:pt>
                <c:pt idx="371">
                  <c:v>2545.3105040354121</c:v>
                </c:pt>
                <c:pt idx="372">
                  <c:v>2585.4685892978746</c:v>
                </c:pt>
                <c:pt idx="373">
                  <c:v>2723.512941749163</c:v>
                </c:pt>
                <c:pt idx="374">
                  <c:v>2603.4813813958813</c:v>
                </c:pt>
                <c:pt idx="375">
                  <c:v>2571.0697566946292</c:v>
                </c:pt>
                <c:pt idx="376">
                  <c:v>2564.5703451518516</c:v>
                </c:pt>
                <c:pt idx="377">
                  <c:v>2576.5157947661264</c:v>
                </c:pt>
                <c:pt idx="378">
                  <c:v>2589.9852086213436</c:v>
                </c:pt>
                <c:pt idx="379">
                  <c:v>2675.3943261840554</c:v>
                </c:pt>
                <c:pt idx="380">
                  <c:v>2693.8924031703568</c:v>
                </c:pt>
                <c:pt idx="381">
                  <c:v>2692.7694781581386</c:v>
                </c:pt>
                <c:pt idx="382">
                  <c:v>2454.3171530374875</c:v>
                </c:pt>
                <c:pt idx="383">
                  <c:v>2498.6368530615941</c:v>
                </c:pt>
                <c:pt idx="384">
                  <c:v>2301.8630412910284</c:v>
                </c:pt>
                <c:pt idx="385">
                  <c:v>2506.3414418608609</c:v>
                </c:pt>
                <c:pt idx="386">
                  <c:v>2612.1101017058054</c:v>
                </c:pt>
                <c:pt idx="387">
                  <c:v>2636.9070737417019</c:v>
                </c:pt>
                <c:pt idx="388">
                  <c:v>2726.4523904137077</c:v>
                </c:pt>
                <c:pt idx="389">
                  <c:v>2556.7366881620715</c:v>
                </c:pt>
                <c:pt idx="390">
                  <c:v>2743.1661147093973</c:v>
                </c:pt>
                <c:pt idx="391">
                  <c:v>2746.3280940607528</c:v>
                </c:pt>
                <c:pt idx="392">
                  <c:v>2694.6979539804838</c:v>
                </c:pt>
                <c:pt idx="393">
                  <c:v>2760.7310267630933</c:v>
                </c:pt>
                <c:pt idx="394">
                  <c:v>2845.5470812779113</c:v>
                </c:pt>
                <c:pt idx="395">
                  <c:v>2932.8145822162219</c:v>
                </c:pt>
                <c:pt idx="396">
                  <c:v>3007.4319299344179</c:v>
                </c:pt>
                <c:pt idx="397">
                  <c:v>2966.4762987011472</c:v>
                </c:pt>
                <c:pt idx="398">
                  <c:v>2718.0706216437607</c:v>
                </c:pt>
                <c:pt idx="399">
                  <c:v>2384.816094308675</c:v>
                </c:pt>
                <c:pt idx="400">
                  <c:v>2660.1641825833822</c:v>
                </c:pt>
                <c:pt idx="401">
                  <c:v>2860.742826583738</c:v>
                </c:pt>
                <c:pt idx="402">
                  <c:v>2902.9895247316786</c:v>
                </c:pt>
                <c:pt idx="403">
                  <c:v>3029.9943229989312</c:v>
                </c:pt>
                <c:pt idx="404">
                  <c:v>3176.7152894143496</c:v>
                </c:pt>
                <c:pt idx="405">
                  <c:v>3146.3265135005995</c:v>
                </c:pt>
                <c:pt idx="406">
                  <c:v>3095.0604555909308</c:v>
                </c:pt>
                <c:pt idx="407">
                  <c:v>3480.2103048368776</c:v>
                </c:pt>
                <c:pt idx="408">
                  <c:v>3618.0214650978628</c:v>
                </c:pt>
                <c:pt idx="409">
                  <c:v>3580.0971832003029</c:v>
                </c:pt>
                <c:pt idx="410">
                  <c:v>3631.2478826069032</c:v>
                </c:pt>
                <c:pt idx="411">
                  <c:v>3797.1605863605314</c:v>
                </c:pt>
                <c:pt idx="412">
                  <c:v>3954.7866889686675</c:v>
                </c:pt>
                <c:pt idx="413">
                  <c:v>4005.0820443197213</c:v>
                </c:pt>
                <c:pt idx="414">
                  <c:v>4016.4673205291388</c:v>
                </c:pt>
                <c:pt idx="415">
                  <c:v>4118.0466792628267</c:v>
                </c:pt>
                <c:pt idx="416">
                  <c:v>4199.7187158959532</c:v>
                </c:pt>
                <c:pt idx="417">
                  <c:v>4033.6415065830492</c:v>
                </c:pt>
                <c:pt idx="418">
                  <c:v>4170.5480364665436</c:v>
                </c:pt>
                <c:pt idx="419">
                  <c:v>4064.5921824996121</c:v>
                </c:pt>
                <c:pt idx="420">
                  <c:v>4260.3935932034919</c:v>
                </c:pt>
                <c:pt idx="421">
                  <c:v>3898.477103422555</c:v>
                </c:pt>
              </c:numCache>
            </c:numRef>
          </c:val>
          <c:smooth val="0"/>
          <c:extLst>
            <c:ext xmlns:c16="http://schemas.microsoft.com/office/drawing/2014/chart" uri="{C3380CC4-5D6E-409C-BE32-E72D297353CC}">
              <c16:uniqueId val="{00000001-7281-DD4A-9049-F215111EF49B}"/>
            </c:ext>
          </c:extLst>
        </c:ser>
        <c:ser>
          <c:idx val="2"/>
          <c:order val="2"/>
          <c:tx>
            <c:strRef>
              <c:f>'Cum Cals'!$J$2</c:f>
              <c:strCache>
                <c:ptCount val="1"/>
                <c:pt idx="0">
                  <c:v>Q3</c:v>
                </c:pt>
              </c:strCache>
            </c:strRef>
          </c:tx>
          <c:spPr>
            <a:ln w="28575" cap="rnd">
              <a:solidFill>
                <a:srgbClr val="0596BF"/>
              </a:solidFill>
              <a:round/>
            </a:ln>
            <a:effectLst/>
          </c:spPr>
          <c:marker>
            <c:symbol val="none"/>
          </c:marker>
          <c:cat>
            <c:numRef>
              <c:f>'Cum Cals'!$G$3:$G$424</c:f>
              <c:numCache>
                <c:formatCode>mmm\-yy</c:formatCode>
                <c:ptCount val="422"/>
                <c:pt idx="0">
                  <c:v>31747</c:v>
                </c:pt>
                <c:pt idx="1">
                  <c:v>31778</c:v>
                </c:pt>
                <c:pt idx="2">
                  <c:v>31809</c:v>
                </c:pt>
                <c:pt idx="3">
                  <c:v>31837</c:v>
                </c:pt>
                <c:pt idx="4">
                  <c:v>31868</c:v>
                </c:pt>
                <c:pt idx="5">
                  <c:v>31898</c:v>
                </c:pt>
                <c:pt idx="6">
                  <c:v>31929</c:v>
                </c:pt>
                <c:pt idx="7">
                  <c:v>31959</c:v>
                </c:pt>
                <c:pt idx="8">
                  <c:v>31990</c:v>
                </c:pt>
                <c:pt idx="9">
                  <c:v>32021</c:v>
                </c:pt>
                <c:pt idx="10">
                  <c:v>32051</c:v>
                </c:pt>
                <c:pt idx="11">
                  <c:v>32082</c:v>
                </c:pt>
                <c:pt idx="12">
                  <c:v>32112</c:v>
                </c:pt>
                <c:pt idx="13">
                  <c:v>32143</c:v>
                </c:pt>
                <c:pt idx="14">
                  <c:v>32174</c:v>
                </c:pt>
                <c:pt idx="15">
                  <c:v>32203</c:v>
                </c:pt>
                <c:pt idx="16">
                  <c:v>32234</c:v>
                </c:pt>
                <c:pt idx="17">
                  <c:v>32264</c:v>
                </c:pt>
                <c:pt idx="18">
                  <c:v>32295</c:v>
                </c:pt>
                <c:pt idx="19">
                  <c:v>32325</c:v>
                </c:pt>
                <c:pt idx="20">
                  <c:v>32356</c:v>
                </c:pt>
                <c:pt idx="21">
                  <c:v>32387</c:v>
                </c:pt>
                <c:pt idx="22">
                  <c:v>32417</c:v>
                </c:pt>
                <c:pt idx="23">
                  <c:v>32448</c:v>
                </c:pt>
                <c:pt idx="24">
                  <c:v>32478</c:v>
                </c:pt>
                <c:pt idx="25">
                  <c:v>32509</c:v>
                </c:pt>
                <c:pt idx="26">
                  <c:v>32540</c:v>
                </c:pt>
                <c:pt idx="27">
                  <c:v>32568</c:v>
                </c:pt>
                <c:pt idx="28">
                  <c:v>32599</c:v>
                </c:pt>
                <c:pt idx="29">
                  <c:v>32629</c:v>
                </c:pt>
                <c:pt idx="30">
                  <c:v>32660</c:v>
                </c:pt>
                <c:pt idx="31">
                  <c:v>32690</c:v>
                </c:pt>
                <c:pt idx="32">
                  <c:v>32721</c:v>
                </c:pt>
                <c:pt idx="33">
                  <c:v>32752</c:v>
                </c:pt>
                <c:pt idx="34">
                  <c:v>32782</c:v>
                </c:pt>
                <c:pt idx="35">
                  <c:v>32813</c:v>
                </c:pt>
                <c:pt idx="36">
                  <c:v>32843</c:v>
                </c:pt>
                <c:pt idx="37">
                  <c:v>32874</c:v>
                </c:pt>
                <c:pt idx="38">
                  <c:v>32905</c:v>
                </c:pt>
                <c:pt idx="39">
                  <c:v>32933</c:v>
                </c:pt>
                <c:pt idx="40">
                  <c:v>32964</c:v>
                </c:pt>
                <c:pt idx="41">
                  <c:v>32994</c:v>
                </c:pt>
                <c:pt idx="42">
                  <c:v>33025</c:v>
                </c:pt>
                <c:pt idx="43">
                  <c:v>33055</c:v>
                </c:pt>
                <c:pt idx="44">
                  <c:v>33086</c:v>
                </c:pt>
                <c:pt idx="45">
                  <c:v>33117</c:v>
                </c:pt>
                <c:pt idx="46">
                  <c:v>33147</c:v>
                </c:pt>
                <c:pt idx="47">
                  <c:v>33178</c:v>
                </c:pt>
                <c:pt idx="48">
                  <c:v>33208</c:v>
                </c:pt>
                <c:pt idx="49">
                  <c:v>33239</c:v>
                </c:pt>
                <c:pt idx="50">
                  <c:v>33270</c:v>
                </c:pt>
                <c:pt idx="51">
                  <c:v>33298</c:v>
                </c:pt>
                <c:pt idx="52">
                  <c:v>33329</c:v>
                </c:pt>
                <c:pt idx="53">
                  <c:v>33359</c:v>
                </c:pt>
                <c:pt idx="54">
                  <c:v>33390</c:v>
                </c:pt>
                <c:pt idx="55">
                  <c:v>33420</c:v>
                </c:pt>
                <c:pt idx="56">
                  <c:v>33451</c:v>
                </c:pt>
                <c:pt idx="57">
                  <c:v>33482</c:v>
                </c:pt>
                <c:pt idx="58">
                  <c:v>33512</c:v>
                </c:pt>
                <c:pt idx="59">
                  <c:v>33543</c:v>
                </c:pt>
                <c:pt idx="60">
                  <c:v>33573</c:v>
                </c:pt>
                <c:pt idx="61">
                  <c:v>33604</c:v>
                </c:pt>
                <c:pt idx="62">
                  <c:v>33635</c:v>
                </c:pt>
                <c:pt idx="63">
                  <c:v>33664</c:v>
                </c:pt>
                <c:pt idx="64">
                  <c:v>33695</c:v>
                </c:pt>
                <c:pt idx="65">
                  <c:v>33725</c:v>
                </c:pt>
                <c:pt idx="66">
                  <c:v>33756</c:v>
                </c:pt>
                <c:pt idx="67">
                  <c:v>33786</c:v>
                </c:pt>
                <c:pt idx="68">
                  <c:v>33817</c:v>
                </c:pt>
                <c:pt idx="69">
                  <c:v>33848</c:v>
                </c:pt>
                <c:pt idx="70">
                  <c:v>33878</c:v>
                </c:pt>
                <c:pt idx="71">
                  <c:v>33909</c:v>
                </c:pt>
                <c:pt idx="72">
                  <c:v>33939</c:v>
                </c:pt>
                <c:pt idx="73">
                  <c:v>33970</c:v>
                </c:pt>
                <c:pt idx="74">
                  <c:v>34001</c:v>
                </c:pt>
                <c:pt idx="75">
                  <c:v>34029</c:v>
                </c:pt>
                <c:pt idx="76">
                  <c:v>34060</c:v>
                </c:pt>
                <c:pt idx="77">
                  <c:v>34090</c:v>
                </c:pt>
                <c:pt idx="78">
                  <c:v>34121</c:v>
                </c:pt>
                <c:pt idx="79">
                  <c:v>34151</c:v>
                </c:pt>
                <c:pt idx="80">
                  <c:v>34182</c:v>
                </c:pt>
                <c:pt idx="81">
                  <c:v>34213</c:v>
                </c:pt>
                <c:pt idx="82">
                  <c:v>34243</c:v>
                </c:pt>
                <c:pt idx="83">
                  <c:v>34274</c:v>
                </c:pt>
                <c:pt idx="84">
                  <c:v>34304</c:v>
                </c:pt>
                <c:pt idx="85">
                  <c:v>34335</c:v>
                </c:pt>
                <c:pt idx="86">
                  <c:v>34366</c:v>
                </c:pt>
                <c:pt idx="87">
                  <c:v>34394</c:v>
                </c:pt>
                <c:pt idx="88">
                  <c:v>34425</c:v>
                </c:pt>
                <c:pt idx="89">
                  <c:v>34455</c:v>
                </c:pt>
                <c:pt idx="90">
                  <c:v>34486</c:v>
                </c:pt>
                <c:pt idx="91">
                  <c:v>34516</c:v>
                </c:pt>
                <c:pt idx="92">
                  <c:v>34547</c:v>
                </c:pt>
                <c:pt idx="93">
                  <c:v>34578</c:v>
                </c:pt>
                <c:pt idx="94">
                  <c:v>34608</c:v>
                </c:pt>
                <c:pt idx="95">
                  <c:v>34639</c:v>
                </c:pt>
                <c:pt idx="96">
                  <c:v>34669</c:v>
                </c:pt>
                <c:pt idx="97">
                  <c:v>34700</c:v>
                </c:pt>
                <c:pt idx="98">
                  <c:v>34731</c:v>
                </c:pt>
                <c:pt idx="99">
                  <c:v>34759</c:v>
                </c:pt>
                <c:pt idx="100">
                  <c:v>34790</c:v>
                </c:pt>
                <c:pt idx="101">
                  <c:v>34820</c:v>
                </c:pt>
                <c:pt idx="102">
                  <c:v>34851</c:v>
                </c:pt>
                <c:pt idx="103">
                  <c:v>34881</c:v>
                </c:pt>
                <c:pt idx="104">
                  <c:v>34912</c:v>
                </c:pt>
                <c:pt idx="105">
                  <c:v>34943</c:v>
                </c:pt>
                <c:pt idx="106">
                  <c:v>34973</c:v>
                </c:pt>
                <c:pt idx="107">
                  <c:v>35004</c:v>
                </c:pt>
                <c:pt idx="108">
                  <c:v>35034</c:v>
                </c:pt>
                <c:pt idx="109">
                  <c:v>35065</c:v>
                </c:pt>
                <c:pt idx="110">
                  <c:v>35096</c:v>
                </c:pt>
                <c:pt idx="111">
                  <c:v>35125</c:v>
                </c:pt>
                <c:pt idx="112">
                  <c:v>35156</c:v>
                </c:pt>
                <c:pt idx="113">
                  <c:v>35186</c:v>
                </c:pt>
                <c:pt idx="114">
                  <c:v>35217</c:v>
                </c:pt>
                <c:pt idx="115">
                  <c:v>35247</c:v>
                </c:pt>
                <c:pt idx="116">
                  <c:v>35278</c:v>
                </c:pt>
                <c:pt idx="117">
                  <c:v>35309</c:v>
                </c:pt>
                <c:pt idx="118">
                  <c:v>35339</c:v>
                </c:pt>
                <c:pt idx="119">
                  <c:v>35370</c:v>
                </c:pt>
                <c:pt idx="120">
                  <c:v>35400</c:v>
                </c:pt>
                <c:pt idx="121">
                  <c:v>35431</c:v>
                </c:pt>
                <c:pt idx="122">
                  <c:v>35462</c:v>
                </c:pt>
                <c:pt idx="123">
                  <c:v>35490</c:v>
                </c:pt>
                <c:pt idx="124">
                  <c:v>35521</c:v>
                </c:pt>
                <c:pt idx="125">
                  <c:v>35551</c:v>
                </c:pt>
                <c:pt idx="126">
                  <c:v>35582</c:v>
                </c:pt>
                <c:pt idx="127">
                  <c:v>35612</c:v>
                </c:pt>
                <c:pt idx="128">
                  <c:v>35643</c:v>
                </c:pt>
                <c:pt idx="129">
                  <c:v>35674</c:v>
                </c:pt>
                <c:pt idx="130">
                  <c:v>35704</c:v>
                </c:pt>
                <c:pt idx="131">
                  <c:v>35735</c:v>
                </c:pt>
                <c:pt idx="132">
                  <c:v>35765</c:v>
                </c:pt>
                <c:pt idx="133">
                  <c:v>35796</c:v>
                </c:pt>
                <c:pt idx="134">
                  <c:v>35827</c:v>
                </c:pt>
                <c:pt idx="135">
                  <c:v>35855</c:v>
                </c:pt>
                <c:pt idx="136">
                  <c:v>35886</c:v>
                </c:pt>
                <c:pt idx="137">
                  <c:v>35916</c:v>
                </c:pt>
                <c:pt idx="138">
                  <c:v>35947</c:v>
                </c:pt>
                <c:pt idx="139">
                  <c:v>35977</c:v>
                </c:pt>
                <c:pt idx="140">
                  <c:v>36008</c:v>
                </c:pt>
                <c:pt idx="141">
                  <c:v>36039</c:v>
                </c:pt>
                <c:pt idx="142">
                  <c:v>36069</c:v>
                </c:pt>
                <c:pt idx="143">
                  <c:v>36100</c:v>
                </c:pt>
                <c:pt idx="144">
                  <c:v>36130</c:v>
                </c:pt>
                <c:pt idx="145">
                  <c:v>36161</c:v>
                </c:pt>
                <c:pt idx="146">
                  <c:v>36192</c:v>
                </c:pt>
                <c:pt idx="147">
                  <c:v>36220</c:v>
                </c:pt>
                <c:pt idx="148">
                  <c:v>36251</c:v>
                </c:pt>
                <c:pt idx="149">
                  <c:v>36281</c:v>
                </c:pt>
                <c:pt idx="150">
                  <c:v>36312</c:v>
                </c:pt>
                <c:pt idx="151">
                  <c:v>36342</c:v>
                </c:pt>
                <c:pt idx="152">
                  <c:v>36373</c:v>
                </c:pt>
                <c:pt idx="153">
                  <c:v>36404</c:v>
                </c:pt>
                <c:pt idx="154">
                  <c:v>36434</c:v>
                </c:pt>
                <c:pt idx="155">
                  <c:v>36465</c:v>
                </c:pt>
                <c:pt idx="156">
                  <c:v>36495</c:v>
                </c:pt>
                <c:pt idx="157">
                  <c:v>36526</c:v>
                </c:pt>
                <c:pt idx="158">
                  <c:v>36557</c:v>
                </c:pt>
                <c:pt idx="159">
                  <c:v>36586</c:v>
                </c:pt>
                <c:pt idx="160">
                  <c:v>36617</c:v>
                </c:pt>
                <c:pt idx="161">
                  <c:v>36647</c:v>
                </c:pt>
                <c:pt idx="162">
                  <c:v>36678</c:v>
                </c:pt>
                <c:pt idx="163">
                  <c:v>36708</c:v>
                </c:pt>
                <c:pt idx="164">
                  <c:v>36739</c:v>
                </c:pt>
                <c:pt idx="165">
                  <c:v>36770</c:v>
                </c:pt>
                <c:pt idx="166">
                  <c:v>36800</c:v>
                </c:pt>
                <c:pt idx="167">
                  <c:v>36831</c:v>
                </c:pt>
                <c:pt idx="168">
                  <c:v>36861</c:v>
                </c:pt>
                <c:pt idx="169">
                  <c:v>36892</c:v>
                </c:pt>
                <c:pt idx="170">
                  <c:v>36923</c:v>
                </c:pt>
                <c:pt idx="171">
                  <c:v>36951</c:v>
                </c:pt>
                <c:pt idx="172">
                  <c:v>36982</c:v>
                </c:pt>
                <c:pt idx="173">
                  <c:v>37012</c:v>
                </c:pt>
                <c:pt idx="174">
                  <c:v>37043</c:v>
                </c:pt>
                <c:pt idx="175">
                  <c:v>37073</c:v>
                </c:pt>
                <c:pt idx="176">
                  <c:v>37104</c:v>
                </c:pt>
                <c:pt idx="177">
                  <c:v>37135</c:v>
                </c:pt>
                <c:pt idx="178">
                  <c:v>37165</c:v>
                </c:pt>
                <c:pt idx="179">
                  <c:v>37196</c:v>
                </c:pt>
                <c:pt idx="180">
                  <c:v>37226</c:v>
                </c:pt>
                <c:pt idx="181">
                  <c:v>37257</c:v>
                </c:pt>
                <c:pt idx="182">
                  <c:v>37288</c:v>
                </c:pt>
                <c:pt idx="183">
                  <c:v>37316</c:v>
                </c:pt>
                <c:pt idx="184">
                  <c:v>37347</c:v>
                </c:pt>
                <c:pt idx="185">
                  <c:v>37377</c:v>
                </c:pt>
                <c:pt idx="186">
                  <c:v>37408</c:v>
                </c:pt>
                <c:pt idx="187">
                  <c:v>37438</c:v>
                </c:pt>
                <c:pt idx="188">
                  <c:v>37469</c:v>
                </c:pt>
                <c:pt idx="189">
                  <c:v>37500</c:v>
                </c:pt>
                <c:pt idx="190">
                  <c:v>37530</c:v>
                </c:pt>
                <c:pt idx="191">
                  <c:v>37561</c:v>
                </c:pt>
                <c:pt idx="192">
                  <c:v>37591</c:v>
                </c:pt>
                <c:pt idx="193">
                  <c:v>37622</c:v>
                </c:pt>
                <c:pt idx="194">
                  <c:v>37653</c:v>
                </c:pt>
                <c:pt idx="195">
                  <c:v>37681</c:v>
                </c:pt>
                <c:pt idx="196">
                  <c:v>37712</c:v>
                </c:pt>
                <c:pt idx="197">
                  <c:v>37742</c:v>
                </c:pt>
                <c:pt idx="198">
                  <c:v>37773</c:v>
                </c:pt>
                <c:pt idx="199">
                  <c:v>37803</c:v>
                </c:pt>
                <c:pt idx="200">
                  <c:v>37834</c:v>
                </c:pt>
                <c:pt idx="201">
                  <c:v>37865</c:v>
                </c:pt>
                <c:pt idx="202">
                  <c:v>37895</c:v>
                </c:pt>
                <c:pt idx="203">
                  <c:v>37926</c:v>
                </c:pt>
                <c:pt idx="204">
                  <c:v>37956</c:v>
                </c:pt>
                <c:pt idx="205">
                  <c:v>37987</c:v>
                </c:pt>
                <c:pt idx="206">
                  <c:v>38018</c:v>
                </c:pt>
                <c:pt idx="207">
                  <c:v>38047</c:v>
                </c:pt>
                <c:pt idx="208">
                  <c:v>38078</c:v>
                </c:pt>
                <c:pt idx="209">
                  <c:v>38108</c:v>
                </c:pt>
                <c:pt idx="210">
                  <c:v>38139</c:v>
                </c:pt>
                <c:pt idx="211">
                  <c:v>38169</c:v>
                </c:pt>
                <c:pt idx="212">
                  <c:v>38200</c:v>
                </c:pt>
                <c:pt idx="213">
                  <c:v>38231</c:v>
                </c:pt>
                <c:pt idx="214">
                  <c:v>38261</c:v>
                </c:pt>
                <c:pt idx="215">
                  <c:v>38292</c:v>
                </c:pt>
                <c:pt idx="216">
                  <c:v>38322</c:v>
                </c:pt>
                <c:pt idx="217">
                  <c:v>38353</c:v>
                </c:pt>
                <c:pt idx="218">
                  <c:v>38384</c:v>
                </c:pt>
                <c:pt idx="219">
                  <c:v>38412</c:v>
                </c:pt>
                <c:pt idx="220">
                  <c:v>38443</c:v>
                </c:pt>
                <c:pt idx="221">
                  <c:v>38473</c:v>
                </c:pt>
                <c:pt idx="222">
                  <c:v>38504</c:v>
                </c:pt>
                <c:pt idx="223">
                  <c:v>38534</c:v>
                </c:pt>
                <c:pt idx="224">
                  <c:v>38565</c:v>
                </c:pt>
                <c:pt idx="225">
                  <c:v>38596</c:v>
                </c:pt>
                <c:pt idx="226">
                  <c:v>38626</c:v>
                </c:pt>
                <c:pt idx="227">
                  <c:v>38657</c:v>
                </c:pt>
                <c:pt idx="228">
                  <c:v>38687</c:v>
                </c:pt>
                <c:pt idx="229">
                  <c:v>38718</c:v>
                </c:pt>
                <c:pt idx="230">
                  <c:v>38749</c:v>
                </c:pt>
                <c:pt idx="231">
                  <c:v>38777</c:v>
                </c:pt>
                <c:pt idx="232">
                  <c:v>38808</c:v>
                </c:pt>
                <c:pt idx="233">
                  <c:v>38838</c:v>
                </c:pt>
                <c:pt idx="234">
                  <c:v>38869</c:v>
                </c:pt>
                <c:pt idx="235">
                  <c:v>38899</c:v>
                </c:pt>
                <c:pt idx="236">
                  <c:v>38930</c:v>
                </c:pt>
                <c:pt idx="237">
                  <c:v>38961</c:v>
                </c:pt>
                <c:pt idx="238">
                  <c:v>38991</c:v>
                </c:pt>
                <c:pt idx="239">
                  <c:v>39022</c:v>
                </c:pt>
                <c:pt idx="240">
                  <c:v>39052</c:v>
                </c:pt>
                <c:pt idx="241">
                  <c:v>39083</c:v>
                </c:pt>
                <c:pt idx="242">
                  <c:v>39114</c:v>
                </c:pt>
                <c:pt idx="243">
                  <c:v>39142</c:v>
                </c:pt>
                <c:pt idx="244">
                  <c:v>39173</c:v>
                </c:pt>
                <c:pt idx="245">
                  <c:v>39203</c:v>
                </c:pt>
                <c:pt idx="246">
                  <c:v>39234</c:v>
                </c:pt>
                <c:pt idx="247">
                  <c:v>39264</c:v>
                </c:pt>
                <c:pt idx="248">
                  <c:v>39295</c:v>
                </c:pt>
                <c:pt idx="249">
                  <c:v>39326</c:v>
                </c:pt>
                <c:pt idx="250">
                  <c:v>39356</c:v>
                </c:pt>
                <c:pt idx="251">
                  <c:v>39387</c:v>
                </c:pt>
                <c:pt idx="252">
                  <c:v>39417</c:v>
                </c:pt>
                <c:pt idx="253">
                  <c:v>39448</c:v>
                </c:pt>
                <c:pt idx="254">
                  <c:v>39479</c:v>
                </c:pt>
                <c:pt idx="255">
                  <c:v>39508</c:v>
                </c:pt>
                <c:pt idx="256">
                  <c:v>39539</c:v>
                </c:pt>
                <c:pt idx="257">
                  <c:v>39569</c:v>
                </c:pt>
                <c:pt idx="258">
                  <c:v>39600</c:v>
                </c:pt>
                <c:pt idx="259">
                  <c:v>39630</c:v>
                </c:pt>
                <c:pt idx="260">
                  <c:v>39661</c:v>
                </c:pt>
                <c:pt idx="261">
                  <c:v>39692</c:v>
                </c:pt>
                <c:pt idx="262">
                  <c:v>39722</c:v>
                </c:pt>
                <c:pt idx="263">
                  <c:v>39753</c:v>
                </c:pt>
                <c:pt idx="264">
                  <c:v>39783</c:v>
                </c:pt>
                <c:pt idx="265">
                  <c:v>39814</c:v>
                </c:pt>
                <c:pt idx="266">
                  <c:v>39845</c:v>
                </c:pt>
                <c:pt idx="267">
                  <c:v>39873</c:v>
                </c:pt>
                <c:pt idx="268">
                  <c:v>39904</c:v>
                </c:pt>
                <c:pt idx="269">
                  <c:v>39934</c:v>
                </c:pt>
                <c:pt idx="270">
                  <c:v>39965</c:v>
                </c:pt>
                <c:pt idx="271">
                  <c:v>39995</c:v>
                </c:pt>
                <c:pt idx="272">
                  <c:v>40026</c:v>
                </c:pt>
                <c:pt idx="273">
                  <c:v>40057</c:v>
                </c:pt>
                <c:pt idx="274">
                  <c:v>40087</c:v>
                </c:pt>
                <c:pt idx="275">
                  <c:v>40118</c:v>
                </c:pt>
                <c:pt idx="276">
                  <c:v>40148</c:v>
                </c:pt>
                <c:pt idx="277">
                  <c:v>40179</c:v>
                </c:pt>
                <c:pt idx="278">
                  <c:v>40210</c:v>
                </c:pt>
                <c:pt idx="279">
                  <c:v>40238</c:v>
                </c:pt>
                <c:pt idx="280">
                  <c:v>40269</c:v>
                </c:pt>
                <c:pt idx="281">
                  <c:v>40299</c:v>
                </c:pt>
                <c:pt idx="282">
                  <c:v>40330</c:v>
                </c:pt>
                <c:pt idx="283">
                  <c:v>40360</c:v>
                </c:pt>
                <c:pt idx="284">
                  <c:v>40391</c:v>
                </c:pt>
                <c:pt idx="285">
                  <c:v>40422</c:v>
                </c:pt>
                <c:pt idx="286">
                  <c:v>40452</c:v>
                </c:pt>
                <c:pt idx="287">
                  <c:v>40483</c:v>
                </c:pt>
                <c:pt idx="288">
                  <c:v>40513</c:v>
                </c:pt>
                <c:pt idx="289">
                  <c:v>40544</c:v>
                </c:pt>
                <c:pt idx="290">
                  <c:v>40575</c:v>
                </c:pt>
                <c:pt idx="291">
                  <c:v>40603</c:v>
                </c:pt>
                <c:pt idx="292">
                  <c:v>40634</c:v>
                </c:pt>
                <c:pt idx="293">
                  <c:v>40664</c:v>
                </c:pt>
                <c:pt idx="294">
                  <c:v>40695</c:v>
                </c:pt>
                <c:pt idx="295">
                  <c:v>40725</c:v>
                </c:pt>
                <c:pt idx="296">
                  <c:v>40756</c:v>
                </c:pt>
                <c:pt idx="297">
                  <c:v>40787</c:v>
                </c:pt>
                <c:pt idx="298">
                  <c:v>40817</c:v>
                </c:pt>
                <c:pt idx="299">
                  <c:v>40848</c:v>
                </c:pt>
                <c:pt idx="300">
                  <c:v>40878</c:v>
                </c:pt>
                <c:pt idx="301">
                  <c:v>40909</c:v>
                </c:pt>
                <c:pt idx="302">
                  <c:v>40940</c:v>
                </c:pt>
                <c:pt idx="303">
                  <c:v>40969</c:v>
                </c:pt>
                <c:pt idx="304">
                  <c:v>41000</c:v>
                </c:pt>
                <c:pt idx="305">
                  <c:v>41030</c:v>
                </c:pt>
                <c:pt idx="306">
                  <c:v>41061</c:v>
                </c:pt>
                <c:pt idx="307">
                  <c:v>41091</c:v>
                </c:pt>
                <c:pt idx="308">
                  <c:v>41122</c:v>
                </c:pt>
                <c:pt idx="309">
                  <c:v>41153</c:v>
                </c:pt>
                <c:pt idx="310">
                  <c:v>41183</c:v>
                </c:pt>
                <c:pt idx="311">
                  <c:v>41214</c:v>
                </c:pt>
                <c:pt idx="312">
                  <c:v>41244</c:v>
                </c:pt>
                <c:pt idx="313">
                  <c:v>41275</c:v>
                </c:pt>
                <c:pt idx="314">
                  <c:v>41306</c:v>
                </c:pt>
                <c:pt idx="315">
                  <c:v>41334</c:v>
                </c:pt>
                <c:pt idx="316">
                  <c:v>41365</c:v>
                </c:pt>
                <c:pt idx="317">
                  <c:v>41395</c:v>
                </c:pt>
                <c:pt idx="318">
                  <c:v>41426</c:v>
                </c:pt>
                <c:pt idx="319">
                  <c:v>41456</c:v>
                </c:pt>
                <c:pt idx="320">
                  <c:v>41487</c:v>
                </c:pt>
                <c:pt idx="321">
                  <c:v>41518</c:v>
                </c:pt>
                <c:pt idx="322">
                  <c:v>41548</c:v>
                </c:pt>
                <c:pt idx="323">
                  <c:v>41579</c:v>
                </c:pt>
                <c:pt idx="324">
                  <c:v>41609</c:v>
                </c:pt>
                <c:pt idx="325">
                  <c:v>41640</c:v>
                </c:pt>
                <c:pt idx="326">
                  <c:v>41671</c:v>
                </c:pt>
                <c:pt idx="327">
                  <c:v>41699</c:v>
                </c:pt>
                <c:pt idx="328">
                  <c:v>41730</c:v>
                </c:pt>
                <c:pt idx="329">
                  <c:v>41760</c:v>
                </c:pt>
                <c:pt idx="330">
                  <c:v>41791</c:v>
                </c:pt>
                <c:pt idx="331">
                  <c:v>41821</c:v>
                </c:pt>
                <c:pt idx="332">
                  <c:v>41852</c:v>
                </c:pt>
                <c:pt idx="333">
                  <c:v>41883</c:v>
                </c:pt>
                <c:pt idx="334">
                  <c:v>41913</c:v>
                </c:pt>
                <c:pt idx="335">
                  <c:v>41944</c:v>
                </c:pt>
                <c:pt idx="336">
                  <c:v>41974</c:v>
                </c:pt>
                <c:pt idx="337">
                  <c:v>42005</c:v>
                </c:pt>
                <c:pt idx="338">
                  <c:v>42036</c:v>
                </c:pt>
                <c:pt idx="339">
                  <c:v>42064</c:v>
                </c:pt>
                <c:pt idx="340">
                  <c:v>42095</c:v>
                </c:pt>
                <c:pt idx="341">
                  <c:v>42125</c:v>
                </c:pt>
                <c:pt idx="342">
                  <c:v>42156</c:v>
                </c:pt>
                <c:pt idx="343">
                  <c:v>42186</c:v>
                </c:pt>
                <c:pt idx="344">
                  <c:v>42217</c:v>
                </c:pt>
                <c:pt idx="345">
                  <c:v>42248</c:v>
                </c:pt>
                <c:pt idx="346">
                  <c:v>42278</c:v>
                </c:pt>
                <c:pt idx="347">
                  <c:v>42309</c:v>
                </c:pt>
                <c:pt idx="348">
                  <c:v>42339</c:v>
                </c:pt>
                <c:pt idx="349">
                  <c:v>42370</c:v>
                </c:pt>
                <c:pt idx="350">
                  <c:v>42401</c:v>
                </c:pt>
                <c:pt idx="351">
                  <c:v>42430</c:v>
                </c:pt>
                <c:pt idx="352">
                  <c:v>42461</c:v>
                </c:pt>
                <c:pt idx="353">
                  <c:v>42491</c:v>
                </c:pt>
                <c:pt idx="354">
                  <c:v>42522</c:v>
                </c:pt>
                <c:pt idx="355">
                  <c:v>42552</c:v>
                </c:pt>
                <c:pt idx="356">
                  <c:v>42583</c:v>
                </c:pt>
                <c:pt idx="357">
                  <c:v>42614</c:v>
                </c:pt>
                <c:pt idx="358">
                  <c:v>42644</c:v>
                </c:pt>
                <c:pt idx="359">
                  <c:v>42675</c:v>
                </c:pt>
                <c:pt idx="360">
                  <c:v>42705</c:v>
                </c:pt>
                <c:pt idx="361">
                  <c:v>42736</c:v>
                </c:pt>
                <c:pt idx="362">
                  <c:v>42767</c:v>
                </c:pt>
                <c:pt idx="363">
                  <c:v>42795</c:v>
                </c:pt>
                <c:pt idx="364">
                  <c:v>42826</c:v>
                </c:pt>
                <c:pt idx="365">
                  <c:v>42856</c:v>
                </c:pt>
                <c:pt idx="366">
                  <c:v>42887</c:v>
                </c:pt>
                <c:pt idx="367">
                  <c:v>42917</c:v>
                </c:pt>
                <c:pt idx="368">
                  <c:v>42948</c:v>
                </c:pt>
                <c:pt idx="369">
                  <c:v>42979</c:v>
                </c:pt>
                <c:pt idx="370">
                  <c:v>43009</c:v>
                </c:pt>
                <c:pt idx="371">
                  <c:v>43040</c:v>
                </c:pt>
                <c:pt idx="372">
                  <c:v>43070</c:v>
                </c:pt>
                <c:pt idx="373">
                  <c:v>43101</c:v>
                </c:pt>
                <c:pt idx="374">
                  <c:v>43132</c:v>
                </c:pt>
                <c:pt idx="375">
                  <c:v>43160</c:v>
                </c:pt>
                <c:pt idx="376">
                  <c:v>43191</c:v>
                </c:pt>
                <c:pt idx="377">
                  <c:v>43221</c:v>
                </c:pt>
                <c:pt idx="378">
                  <c:v>43252</c:v>
                </c:pt>
                <c:pt idx="379">
                  <c:v>43282</c:v>
                </c:pt>
                <c:pt idx="380">
                  <c:v>43313</c:v>
                </c:pt>
                <c:pt idx="381">
                  <c:v>43344</c:v>
                </c:pt>
                <c:pt idx="382">
                  <c:v>43374</c:v>
                </c:pt>
                <c:pt idx="383">
                  <c:v>43405</c:v>
                </c:pt>
                <c:pt idx="384">
                  <c:v>43435</c:v>
                </c:pt>
                <c:pt idx="385">
                  <c:v>43466</c:v>
                </c:pt>
                <c:pt idx="386">
                  <c:v>43497</c:v>
                </c:pt>
                <c:pt idx="387">
                  <c:v>43525</c:v>
                </c:pt>
                <c:pt idx="388">
                  <c:v>43556</c:v>
                </c:pt>
                <c:pt idx="389">
                  <c:v>43586</c:v>
                </c:pt>
                <c:pt idx="390">
                  <c:v>43617</c:v>
                </c:pt>
                <c:pt idx="391">
                  <c:v>43647</c:v>
                </c:pt>
                <c:pt idx="392">
                  <c:v>43678</c:v>
                </c:pt>
                <c:pt idx="393">
                  <c:v>43709</c:v>
                </c:pt>
                <c:pt idx="394">
                  <c:v>43739</c:v>
                </c:pt>
                <c:pt idx="395">
                  <c:v>43770</c:v>
                </c:pt>
                <c:pt idx="396">
                  <c:v>43800</c:v>
                </c:pt>
                <c:pt idx="397">
                  <c:v>43831</c:v>
                </c:pt>
                <c:pt idx="398">
                  <c:v>43862</c:v>
                </c:pt>
                <c:pt idx="399">
                  <c:v>43891</c:v>
                </c:pt>
                <c:pt idx="400">
                  <c:v>43922</c:v>
                </c:pt>
                <c:pt idx="401">
                  <c:v>43952</c:v>
                </c:pt>
                <c:pt idx="402">
                  <c:v>43983</c:v>
                </c:pt>
                <c:pt idx="403">
                  <c:v>44013</c:v>
                </c:pt>
                <c:pt idx="404">
                  <c:v>44044</c:v>
                </c:pt>
                <c:pt idx="405">
                  <c:v>44075</c:v>
                </c:pt>
                <c:pt idx="406">
                  <c:v>44105</c:v>
                </c:pt>
                <c:pt idx="407">
                  <c:v>44136</c:v>
                </c:pt>
                <c:pt idx="408">
                  <c:v>44166</c:v>
                </c:pt>
                <c:pt idx="409">
                  <c:v>44197</c:v>
                </c:pt>
                <c:pt idx="410">
                  <c:v>44228</c:v>
                </c:pt>
                <c:pt idx="411">
                  <c:v>44256</c:v>
                </c:pt>
                <c:pt idx="412">
                  <c:v>44287</c:v>
                </c:pt>
                <c:pt idx="413">
                  <c:v>44317</c:v>
                </c:pt>
                <c:pt idx="414">
                  <c:v>44348</c:v>
                </c:pt>
                <c:pt idx="415">
                  <c:v>44378</c:v>
                </c:pt>
                <c:pt idx="416">
                  <c:v>44409</c:v>
                </c:pt>
                <c:pt idx="417">
                  <c:v>44440</c:v>
                </c:pt>
                <c:pt idx="418">
                  <c:v>44470</c:v>
                </c:pt>
                <c:pt idx="419">
                  <c:v>44501</c:v>
                </c:pt>
                <c:pt idx="420">
                  <c:v>44531</c:v>
                </c:pt>
                <c:pt idx="421">
                  <c:v>44562</c:v>
                </c:pt>
              </c:numCache>
            </c:numRef>
          </c:cat>
          <c:val>
            <c:numRef>
              <c:f>'Cum Cals'!$J$3:$J$424</c:f>
              <c:numCache>
                <c:formatCode>_(* #,##0.00_);_(* \(#,##0.00\);_(* "-"??_);_(@_)</c:formatCode>
                <c:ptCount val="422"/>
                <c:pt idx="0">
                  <c:v>100</c:v>
                </c:pt>
                <c:pt idx="1">
                  <c:v>106.9340675053773</c:v>
                </c:pt>
                <c:pt idx="2">
                  <c:v>108.8347255912545</c:v>
                </c:pt>
                <c:pt idx="3">
                  <c:v>117.0490756278309</c:v>
                </c:pt>
                <c:pt idx="4">
                  <c:v>125.40013725996292</c:v>
                </c:pt>
                <c:pt idx="5">
                  <c:v>133.24868499972052</c:v>
                </c:pt>
                <c:pt idx="6">
                  <c:v>135.62858820431299</c:v>
                </c:pt>
                <c:pt idx="7">
                  <c:v>136.78317932928522</c:v>
                </c:pt>
                <c:pt idx="8">
                  <c:v>150.5342057306967</c:v>
                </c:pt>
                <c:pt idx="9">
                  <c:v>147.51935794834299</c:v>
                </c:pt>
                <c:pt idx="10">
                  <c:v>129.65470776980146</c:v>
                </c:pt>
                <c:pt idx="11">
                  <c:v>126.19698098759658</c:v>
                </c:pt>
                <c:pt idx="12">
                  <c:v>136.81659042111127</c:v>
                </c:pt>
                <c:pt idx="13">
                  <c:v>135.11828897455857</c:v>
                </c:pt>
                <c:pt idx="14">
                  <c:v>147.49710893936191</c:v>
                </c:pt>
                <c:pt idx="15">
                  <c:v>154.17746925585763</c:v>
                </c:pt>
                <c:pt idx="16">
                  <c:v>159.13914951745133</c:v>
                </c:pt>
                <c:pt idx="17">
                  <c:v>162.30695376007421</c:v>
                </c:pt>
                <c:pt idx="18">
                  <c:v>156.27484583838674</c:v>
                </c:pt>
                <c:pt idx="19">
                  <c:v>154.34560535193575</c:v>
                </c:pt>
                <c:pt idx="20">
                  <c:v>147.63534061813564</c:v>
                </c:pt>
                <c:pt idx="21">
                  <c:v>153.17697832589371</c:v>
                </c:pt>
                <c:pt idx="22">
                  <c:v>165.74826094108269</c:v>
                </c:pt>
                <c:pt idx="23">
                  <c:v>175.25046457177069</c:v>
                </c:pt>
                <c:pt idx="24">
                  <c:v>177.295558107213</c:v>
                </c:pt>
                <c:pt idx="25">
                  <c:v>185.40758805317972</c:v>
                </c:pt>
                <c:pt idx="26">
                  <c:v>187.51485576862112</c:v>
                </c:pt>
                <c:pt idx="27">
                  <c:v>189.37772561665116</c:v>
                </c:pt>
                <c:pt idx="28">
                  <c:v>197.66022325703523</c:v>
                </c:pt>
                <c:pt idx="29">
                  <c:v>191.65175690058558</c:v>
                </c:pt>
                <c:pt idx="30">
                  <c:v>185.74179598928018</c:v>
                </c:pt>
                <c:pt idx="31">
                  <c:v>206.88069348327954</c:v>
                </c:pt>
                <c:pt idx="32">
                  <c:v>201.49094290427729</c:v>
                </c:pt>
                <c:pt idx="33">
                  <c:v>211.86449046120268</c:v>
                </c:pt>
                <c:pt idx="34">
                  <c:v>204.94745466676156</c:v>
                </c:pt>
                <c:pt idx="35">
                  <c:v>210.92255996242338</c:v>
                </c:pt>
                <c:pt idx="36">
                  <c:v>220.55023148472793</c:v>
                </c:pt>
                <c:pt idx="37">
                  <c:v>210.43403727732337</c:v>
                </c:pt>
                <c:pt idx="38">
                  <c:v>201.61286458483434</c:v>
                </c:pt>
                <c:pt idx="39">
                  <c:v>180.37521088268457</c:v>
                </c:pt>
                <c:pt idx="40">
                  <c:v>179.51026319465461</c:v>
                </c:pt>
                <c:pt idx="41">
                  <c:v>202.38231184132178</c:v>
                </c:pt>
                <c:pt idx="42">
                  <c:v>198.70143899695765</c:v>
                </c:pt>
                <c:pt idx="43">
                  <c:v>202.80522731398591</c:v>
                </c:pt>
                <c:pt idx="44">
                  <c:v>178.63322286048492</c:v>
                </c:pt>
                <c:pt idx="45">
                  <c:v>154.12003024218356</c:v>
                </c:pt>
                <c:pt idx="46">
                  <c:v>184.81146659793799</c:v>
                </c:pt>
                <c:pt idx="47">
                  <c:v>167.98318167995137</c:v>
                </c:pt>
                <c:pt idx="48">
                  <c:v>170.67782605960238</c:v>
                </c:pt>
                <c:pt idx="49">
                  <c:v>172.83824542344988</c:v>
                </c:pt>
                <c:pt idx="50">
                  <c:v>197.47563945066074</c:v>
                </c:pt>
                <c:pt idx="51">
                  <c:v>190.51804143762089</c:v>
                </c:pt>
                <c:pt idx="52">
                  <c:v>193.53151636955846</c:v>
                </c:pt>
                <c:pt idx="53">
                  <c:v>194.68264248721974</c:v>
                </c:pt>
                <c:pt idx="54">
                  <c:v>183.60488471267107</c:v>
                </c:pt>
                <c:pt idx="55">
                  <c:v>188.86817329554179</c:v>
                </c:pt>
                <c:pt idx="56">
                  <c:v>181.434142487478</c:v>
                </c:pt>
                <c:pt idx="57">
                  <c:v>195.66386816146914</c:v>
                </c:pt>
                <c:pt idx="58">
                  <c:v>200.95403133950742</c:v>
                </c:pt>
                <c:pt idx="59">
                  <c:v>187.3666592922003</c:v>
                </c:pt>
                <c:pt idx="60">
                  <c:v>199.9959676642151</c:v>
                </c:pt>
                <c:pt idx="61">
                  <c:v>198.93043687620843</c:v>
                </c:pt>
                <c:pt idx="62">
                  <c:v>196.25698959455806</c:v>
                </c:pt>
                <c:pt idx="63">
                  <c:v>183.57789733740924</c:v>
                </c:pt>
                <c:pt idx="64">
                  <c:v>183.00092944682751</c:v>
                </c:pt>
                <c:pt idx="65">
                  <c:v>194.15618929147027</c:v>
                </c:pt>
                <c:pt idx="66">
                  <c:v>183.11720099633075</c:v>
                </c:pt>
                <c:pt idx="67">
                  <c:v>180.05690717314909</c:v>
                </c:pt>
                <c:pt idx="68">
                  <c:v>189.78787183633187</c:v>
                </c:pt>
                <c:pt idx="69">
                  <c:v>186.09728253732874</c:v>
                </c:pt>
                <c:pt idx="70">
                  <c:v>178.70460221481827</c:v>
                </c:pt>
                <c:pt idx="71">
                  <c:v>181.40384576694794</c:v>
                </c:pt>
                <c:pt idx="72">
                  <c:v>182.51287876362156</c:v>
                </c:pt>
                <c:pt idx="73">
                  <c:v>183.72510879433287</c:v>
                </c:pt>
                <c:pt idx="74">
                  <c:v>190.01895808564453</c:v>
                </c:pt>
                <c:pt idx="75">
                  <c:v>208.38049502118761</c:v>
                </c:pt>
                <c:pt idx="76">
                  <c:v>223.05743115813377</c:v>
                </c:pt>
                <c:pt idx="77">
                  <c:v>229.92671871806681</c:v>
                </c:pt>
                <c:pt idx="78">
                  <c:v>225.10809677938951</c:v>
                </c:pt>
                <c:pt idx="79">
                  <c:v>233.9144770336284</c:v>
                </c:pt>
                <c:pt idx="80">
                  <c:v>242.2859618186138</c:v>
                </c:pt>
                <c:pt idx="81">
                  <c:v>238.71290313173395</c:v>
                </c:pt>
                <c:pt idx="82">
                  <c:v>238.83392749300285</c:v>
                </c:pt>
                <c:pt idx="83">
                  <c:v>220.33011990273656</c:v>
                </c:pt>
                <c:pt idx="84">
                  <c:v>230.49888469000456</c:v>
                </c:pt>
                <c:pt idx="85">
                  <c:v>250.7557428174988</c:v>
                </c:pt>
                <c:pt idx="86">
                  <c:v>250.98008338560507</c:v>
                </c:pt>
                <c:pt idx="87">
                  <c:v>244.33619314303061</c:v>
                </c:pt>
                <c:pt idx="88">
                  <c:v>251.00636994014411</c:v>
                </c:pt>
                <c:pt idx="89">
                  <c:v>249.69709472950717</c:v>
                </c:pt>
                <c:pt idx="90">
                  <c:v>252.27180426955627</c:v>
                </c:pt>
                <c:pt idx="91">
                  <c:v>257.21989370236116</c:v>
                </c:pt>
                <c:pt idx="92">
                  <c:v>263.36824465641467</c:v>
                </c:pt>
                <c:pt idx="93">
                  <c:v>256.71656125760529</c:v>
                </c:pt>
                <c:pt idx="94">
                  <c:v>261.41235961042122</c:v>
                </c:pt>
                <c:pt idx="95">
                  <c:v>249.3492409329381</c:v>
                </c:pt>
                <c:pt idx="96">
                  <c:v>252.88411336439236</c:v>
                </c:pt>
                <c:pt idx="97">
                  <c:v>245.77344821343186</c:v>
                </c:pt>
                <c:pt idx="98">
                  <c:v>243.45720987674184</c:v>
                </c:pt>
                <c:pt idx="99">
                  <c:v>255.01061693528456</c:v>
                </c:pt>
                <c:pt idx="100">
                  <c:v>262.69496121230196</c:v>
                </c:pt>
                <c:pt idx="101">
                  <c:v>260.41306796020751</c:v>
                </c:pt>
                <c:pt idx="102">
                  <c:v>261.25599600266577</c:v>
                </c:pt>
                <c:pt idx="103">
                  <c:v>275.7223054943035</c:v>
                </c:pt>
                <c:pt idx="104">
                  <c:v>270.0488126339871</c:v>
                </c:pt>
                <c:pt idx="105">
                  <c:v>273.96093351767115</c:v>
                </c:pt>
                <c:pt idx="106">
                  <c:v>267.51062707269512</c:v>
                </c:pt>
                <c:pt idx="107">
                  <c:v>274.20881316892235</c:v>
                </c:pt>
                <c:pt idx="108">
                  <c:v>280.53040244819931</c:v>
                </c:pt>
                <c:pt idx="109">
                  <c:v>284.59276608548436</c:v>
                </c:pt>
                <c:pt idx="110">
                  <c:v>290.60014521517058</c:v>
                </c:pt>
                <c:pt idx="111">
                  <c:v>297.61177384069708</c:v>
                </c:pt>
                <c:pt idx="112">
                  <c:v>311.4259227908492</c:v>
                </c:pt>
                <c:pt idx="113">
                  <c:v>310.32352520814351</c:v>
                </c:pt>
                <c:pt idx="114">
                  <c:v>308.04413327674638</c:v>
                </c:pt>
                <c:pt idx="115">
                  <c:v>293.77025622286084</c:v>
                </c:pt>
                <c:pt idx="116">
                  <c:v>296.53666513934439</c:v>
                </c:pt>
                <c:pt idx="117">
                  <c:v>308.7065700255215</c:v>
                </c:pt>
                <c:pt idx="118">
                  <c:v>306.3001325252647</c:v>
                </c:pt>
                <c:pt idx="119">
                  <c:v>319.3798080836479</c:v>
                </c:pt>
                <c:pt idx="120">
                  <c:v>313.35853657114325</c:v>
                </c:pt>
                <c:pt idx="121">
                  <c:v>312.13459446827517</c:v>
                </c:pt>
                <c:pt idx="122">
                  <c:v>311.97074614503441</c:v>
                </c:pt>
                <c:pt idx="123">
                  <c:v>303.09797337656721</c:v>
                </c:pt>
                <c:pt idx="124">
                  <c:v>304.0065363345152</c:v>
                </c:pt>
                <c:pt idx="125">
                  <c:v>327.54538674104037</c:v>
                </c:pt>
                <c:pt idx="126">
                  <c:v>338.83001745955022</c:v>
                </c:pt>
                <c:pt idx="127">
                  <c:v>355.1863089023405</c:v>
                </c:pt>
                <c:pt idx="128">
                  <c:v>344.20292458428946</c:v>
                </c:pt>
                <c:pt idx="129">
                  <c:v>356.25921556624218</c:v>
                </c:pt>
                <c:pt idx="130">
                  <c:v>337.00471449626201</c:v>
                </c:pt>
                <c:pt idx="131">
                  <c:v>340.55207645508523</c:v>
                </c:pt>
                <c:pt idx="132">
                  <c:v>342.84520515594988</c:v>
                </c:pt>
                <c:pt idx="133">
                  <c:v>348.25490858362951</c:v>
                </c:pt>
                <c:pt idx="134">
                  <c:v>370.45722602185941</c:v>
                </c:pt>
                <c:pt idx="135">
                  <c:v>384.97525365410382</c:v>
                </c:pt>
                <c:pt idx="136">
                  <c:v>387.86300727024542</c:v>
                </c:pt>
                <c:pt idx="137">
                  <c:v>377.96408384082292</c:v>
                </c:pt>
                <c:pt idx="138">
                  <c:v>377.17657115356303</c:v>
                </c:pt>
                <c:pt idx="139">
                  <c:v>364.72729502285227</c:v>
                </c:pt>
                <c:pt idx="140">
                  <c:v>318.50819407256637</c:v>
                </c:pt>
                <c:pt idx="141">
                  <c:v>329.51315803940327</c:v>
                </c:pt>
                <c:pt idx="142">
                  <c:v>355.96136572856011</c:v>
                </c:pt>
                <c:pt idx="143">
                  <c:v>369.74702398372631</c:v>
                </c:pt>
                <c:pt idx="144">
                  <c:v>390.10837627741387</c:v>
                </c:pt>
                <c:pt idx="145">
                  <c:v>388.18512146937138</c:v>
                </c:pt>
                <c:pt idx="146">
                  <c:v>371.94042579513763</c:v>
                </c:pt>
                <c:pt idx="147">
                  <c:v>381.24484150181252</c:v>
                </c:pt>
                <c:pt idx="148">
                  <c:v>404.14208382056046</c:v>
                </c:pt>
                <c:pt idx="149">
                  <c:v>403.64772148890307</c:v>
                </c:pt>
                <c:pt idx="150">
                  <c:v>420.43016318689911</c:v>
                </c:pt>
                <c:pt idx="151">
                  <c:v>425.36601317796834</c:v>
                </c:pt>
                <c:pt idx="152">
                  <c:v>424.79805133968853</c:v>
                </c:pt>
                <c:pt idx="153">
                  <c:v>421.95500036589885</c:v>
                </c:pt>
                <c:pt idx="154">
                  <c:v>428.92037650183653</c:v>
                </c:pt>
                <c:pt idx="155">
                  <c:v>437.48240838753253</c:v>
                </c:pt>
                <c:pt idx="156">
                  <c:v>467.35588328450552</c:v>
                </c:pt>
                <c:pt idx="157">
                  <c:v>448.95211720585115</c:v>
                </c:pt>
                <c:pt idx="158">
                  <c:v>459.36880651442027</c:v>
                </c:pt>
                <c:pt idx="159">
                  <c:v>482.38649753391394</c:v>
                </c:pt>
                <c:pt idx="160">
                  <c:v>468.33364091574305</c:v>
                </c:pt>
                <c:pt idx="161">
                  <c:v>446.59890670739532</c:v>
                </c:pt>
                <c:pt idx="162">
                  <c:v>463.92155196735916</c:v>
                </c:pt>
                <c:pt idx="163">
                  <c:v>452.6848154069329</c:v>
                </c:pt>
                <c:pt idx="164">
                  <c:v>471.73908236047436</c:v>
                </c:pt>
                <c:pt idx="165">
                  <c:v>459.93998499024849</c:v>
                </c:pt>
                <c:pt idx="166">
                  <c:v>446.14901859850318</c:v>
                </c:pt>
                <c:pt idx="167">
                  <c:v>425.29329808806631</c:v>
                </c:pt>
                <c:pt idx="168">
                  <c:v>445.49632288381036</c:v>
                </c:pt>
                <c:pt idx="169">
                  <c:v>450.77888854210283</c:v>
                </c:pt>
                <c:pt idx="170">
                  <c:v>432.03303037484909</c:v>
                </c:pt>
                <c:pt idx="171">
                  <c:v>408.2545651864304</c:v>
                </c:pt>
                <c:pt idx="172">
                  <c:v>446.40393214566558</c:v>
                </c:pt>
                <c:pt idx="173">
                  <c:v>450.97361254443513</c:v>
                </c:pt>
                <c:pt idx="174">
                  <c:v>436.62768475764915</c:v>
                </c:pt>
                <c:pt idx="175">
                  <c:v>424.9940406723083</c:v>
                </c:pt>
                <c:pt idx="176">
                  <c:v>411.81454056848253</c:v>
                </c:pt>
                <c:pt idx="177">
                  <c:v>365.19643740055193</c:v>
                </c:pt>
                <c:pt idx="178">
                  <c:v>384.77260965619257</c:v>
                </c:pt>
                <c:pt idx="179">
                  <c:v>403.90172512781055</c:v>
                </c:pt>
                <c:pt idx="180">
                  <c:v>406.22841168637899</c:v>
                </c:pt>
                <c:pt idx="181">
                  <c:v>393.74755262518312</c:v>
                </c:pt>
                <c:pt idx="182">
                  <c:v>393.6195490139927</c:v>
                </c:pt>
                <c:pt idx="183">
                  <c:v>417.81102938852189</c:v>
                </c:pt>
                <c:pt idx="184">
                  <c:v>414.81184757003143</c:v>
                </c:pt>
                <c:pt idx="185">
                  <c:v>423.11392856444257</c:v>
                </c:pt>
                <c:pt idx="186">
                  <c:v>401.18834673908748</c:v>
                </c:pt>
                <c:pt idx="187">
                  <c:v>365.0009588743211</c:v>
                </c:pt>
                <c:pt idx="188">
                  <c:v>368.3087540695044</c:v>
                </c:pt>
                <c:pt idx="189">
                  <c:v>337.76719091867972</c:v>
                </c:pt>
                <c:pt idx="190">
                  <c:v>345.68173549639204</c:v>
                </c:pt>
                <c:pt idx="191">
                  <c:v>365.27218090487389</c:v>
                </c:pt>
                <c:pt idx="192">
                  <c:v>359.93721826483744</c:v>
                </c:pt>
                <c:pt idx="193">
                  <c:v>349.74390997708656</c:v>
                </c:pt>
                <c:pt idx="194">
                  <c:v>343.06954829266004</c:v>
                </c:pt>
                <c:pt idx="195">
                  <c:v>344.56947624446633</c:v>
                </c:pt>
                <c:pt idx="196">
                  <c:v>366.84438765331487</c:v>
                </c:pt>
                <c:pt idx="197">
                  <c:v>393.48320550247297</c:v>
                </c:pt>
                <c:pt idx="198">
                  <c:v>404.04977371132782</c:v>
                </c:pt>
                <c:pt idx="199">
                  <c:v>416.06116124648651</c:v>
                </c:pt>
                <c:pt idx="200">
                  <c:v>431.09708062111179</c:v>
                </c:pt>
                <c:pt idx="201">
                  <c:v>440.07049537482732</c:v>
                </c:pt>
                <c:pt idx="202">
                  <c:v>463.75875507432568</c:v>
                </c:pt>
                <c:pt idx="203">
                  <c:v>471.44318230026329</c:v>
                </c:pt>
                <c:pt idx="204">
                  <c:v>495.86804026732852</c:v>
                </c:pt>
                <c:pt idx="205">
                  <c:v>505.73227062855352</c:v>
                </c:pt>
                <c:pt idx="206">
                  <c:v>517.42927582677544</c:v>
                </c:pt>
                <c:pt idx="207">
                  <c:v>531.4766307479847</c:v>
                </c:pt>
                <c:pt idx="208">
                  <c:v>510.06945701415196</c:v>
                </c:pt>
                <c:pt idx="209">
                  <c:v>515.21134537826742</c:v>
                </c:pt>
                <c:pt idx="210">
                  <c:v>534.22243080231669</c:v>
                </c:pt>
                <c:pt idx="211">
                  <c:v>514.60789614699615</c:v>
                </c:pt>
                <c:pt idx="212">
                  <c:v>519.82644311826107</c:v>
                </c:pt>
                <c:pt idx="213">
                  <c:v>534.50421980739918</c:v>
                </c:pt>
                <c:pt idx="214">
                  <c:v>552.75774152644817</c:v>
                </c:pt>
                <c:pt idx="215">
                  <c:v>585.56244550435531</c:v>
                </c:pt>
                <c:pt idx="216">
                  <c:v>609.32597620151489</c:v>
                </c:pt>
                <c:pt idx="217">
                  <c:v>603.04107863560353</c:v>
                </c:pt>
                <c:pt idx="218">
                  <c:v>628.16308165120995</c:v>
                </c:pt>
                <c:pt idx="219">
                  <c:v>620.62079878097518</c:v>
                </c:pt>
                <c:pt idx="220">
                  <c:v>603.67920556638001</c:v>
                </c:pt>
                <c:pt idx="221">
                  <c:v>618.22347282114231</c:v>
                </c:pt>
                <c:pt idx="222">
                  <c:v>634.64270885410019</c:v>
                </c:pt>
                <c:pt idx="223">
                  <c:v>661.22731417084424</c:v>
                </c:pt>
                <c:pt idx="224">
                  <c:v>673.65393494078637</c:v>
                </c:pt>
                <c:pt idx="225">
                  <c:v>697.28846905657122</c:v>
                </c:pt>
                <c:pt idx="226">
                  <c:v>671.93596166223938</c:v>
                </c:pt>
                <c:pt idx="227">
                  <c:v>696.44908739748882</c:v>
                </c:pt>
                <c:pt idx="228">
                  <c:v>719.56895616311067</c:v>
                </c:pt>
                <c:pt idx="229">
                  <c:v>760.17154818609572</c:v>
                </c:pt>
                <c:pt idx="230">
                  <c:v>758.8052588007738</c:v>
                </c:pt>
                <c:pt idx="231">
                  <c:v>788.65953278912627</c:v>
                </c:pt>
                <c:pt idx="232">
                  <c:v>810.95660028430279</c:v>
                </c:pt>
                <c:pt idx="233">
                  <c:v>780.49959623476354</c:v>
                </c:pt>
                <c:pt idx="234">
                  <c:v>781.13317412946742</c:v>
                </c:pt>
                <c:pt idx="235">
                  <c:v>782.02717467952937</c:v>
                </c:pt>
                <c:pt idx="236">
                  <c:v>795.40513112595204</c:v>
                </c:pt>
                <c:pt idx="237">
                  <c:v>801.44063202350424</c:v>
                </c:pt>
                <c:pt idx="238">
                  <c:v>836.10038552656715</c:v>
                </c:pt>
                <c:pt idx="239">
                  <c:v>874.68968140784261</c:v>
                </c:pt>
                <c:pt idx="240">
                  <c:v>883.59457574111036</c:v>
                </c:pt>
                <c:pt idx="241">
                  <c:v>899.1967545986214</c:v>
                </c:pt>
                <c:pt idx="242">
                  <c:v>907.78213601542859</c:v>
                </c:pt>
                <c:pt idx="243">
                  <c:v>934.95389042034412</c:v>
                </c:pt>
                <c:pt idx="244">
                  <c:v>966.327769287259</c:v>
                </c:pt>
                <c:pt idx="245">
                  <c:v>996.76231906861199</c:v>
                </c:pt>
                <c:pt idx="246">
                  <c:v>985.91269932719888</c:v>
                </c:pt>
                <c:pt idx="247">
                  <c:v>966.08380348421349</c:v>
                </c:pt>
                <c:pt idx="248">
                  <c:v>960.22845332787836</c:v>
                </c:pt>
                <c:pt idx="249">
                  <c:v>1001.6399023395684</c:v>
                </c:pt>
                <c:pt idx="250">
                  <c:v>1047.3908797207409</c:v>
                </c:pt>
                <c:pt idx="251">
                  <c:v>1006.1808167070387</c:v>
                </c:pt>
                <c:pt idx="252">
                  <c:v>1001.1153231620261</c:v>
                </c:pt>
                <c:pt idx="253">
                  <c:v>929.91830871122124</c:v>
                </c:pt>
                <c:pt idx="254">
                  <c:v>951.96558194693557</c:v>
                </c:pt>
                <c:pt idx="255">
                  <c:v>946.59002924768731</c:v>
                </c:pt>
                <c:pt idx="256">
                  <c:v>994.50637606780435</c:v>
                </c:pt>
                <c:pt idx="257">
                  <c:v>1037.2744189797049</c:v>
                </c:pt>
                <c:pt idx="258">
                  <c:v>979.09452779511798</c:v>
                </c:pt>
                <c:pt idx="259">
                  <c:v>921.64083648264909</c:v>
                </c:pt>
                <c:pt idx="260">
                  <c:v>902.12445781760528</c:v>
                </c:pt>
                <c:pt idx="261">
                  <c:v>771.17396291741068</c:v>
                </c:pt>
                <c:pt idx="262">
                  <c:v>601.8293633046884</c:v>
                </c:pt>
                <c:pt idx="263">
                  <c:v>566.14495169868746</c:v>
                </c:pt>
                <c:pt idx="264">
                  <c:v>604.33961459895374</c:v>
                </c:pt>
                <c:pt idx="265">
                  <c:v>561.21091981805648</c:v>
                </c:pt>
                <c:pt idx="266">
                  <c:v>506.94019677784047</c:v>
                </c:pt>
                <c:pt idx="267">
                  <c:v>548.63916359591758</c:v>
                </c:pt>
                <c:pt idx="268">
                  <c:v>615.30265628045674</c:v>
                </c:pt>
                <c:pt idx="269">
                  <c:v>676.33560505672517</c:v>
                </c:pt>
                <c:pt idx="270">
                  <c:v>679.06674103604803</c:v>
                </c:pt>
                <c:pt idx="271">
                  <c:v>736.20659190842412</c:v>
                </c:pt>
                <c:pt idx="272">
                  <c:v>770.97537275224227</c:v>
                </c:pt>
                <c:pt idx="273">
                  <c:v>808.20197807732347</c:v>
                </c:pt>
                <c:pt idx="274">
                  <c:v>788.77111762700247</c:v>
                </c:pt>
                <c:pt idx="275">
                  <c:v>818.33759509687764</c:v>
                </c:pt>
                <c:pt idx="276">
                  <c:v>845.25237923488908</c:v>
                </c:pt>
                <c:pt idx="277">
                  <c:v>820.26300215365904</c:v>
                </c:pt>
                <c:pt idx="278">
                  <c:v>838.19274737549836</c:v>
                </c:pt>
                <c:pt idx="279">
                  <c:v>887.38860332774823</c:v>
                </c:pt>
                <c:pt idx="280">
                  <c:v>905.8729551341662</c:v>
                </c:pt>
                <c:pt idx="281">
                  <c:v>818.05264425096709</c:v>
                </c:pt>
                <c:pt idx="282">
                  <c:v>788.46680960913091</c:v>
                </c:pt>
                <c:pt idx="283">
                  <c:v>857.74053491173333</c:v>
                </c:pt>
                <c:pt idx="284">
                  <c:v>829.38429146774865</c:v>
                </c:pt>
                <c:pt idx="285">
                  <c:v>913.78658721891622</c:v>
                </c:pt>
                <c:pt idx="286">
                  <c:v>944.03087456420462</c:v>
                </c:pt>
                <c:pt idx="287">
                  <c:v>937.09845216659426</c:v>
                </c:pt>
                <c:pt idx="288">
                  <c:v>1016.1849529310941</c:v>
                </c:pt>
                <c:pt idx="289">
                  <c:v>1034.9029617168578</c:v>
                </c:pt>
                <c:pt idx="290">
                  <c:v>1070.3757092512644</c:v>
                </c:pt>
                <c:pt idx="291">
                  <c:v>1078.688716440902</c:v>
                </c:pt>
                <c:pt idx="292">
                  <c:v>1124.9512614169032</c:v>
                </c:pt>
                <c:pt idx="293">
                  <c:v>1105.8402746596273</c:v>
                </c:pt>
                <c:pt idx="294">
                  <c:v>1088.9236599843182</c:v>
                </c:pt>
                <c:pt idx="295">
                  <c:v>1072.5167532160151</c:v>
                </c:pt>
                <c:pt idx="296">
                  <c:v>994.96355414747416</c:v>
                </c:pt>
                <c:pt idx="297">
                  <c:v>899.93160077942389</c:v>
                </c:pt>
                <c:pt idx="298">
                  <c:v>997.51742013158628</c:v>
                </c:pt>
                <c:pt idx="299">
                  <c:v>972.3948598627004</c:v>
                </c:pt>
                <c:pt idx="300">
                  <c:v>964.98439659595874</c:v>
                </c:pt>
                <c:pt idx="301">
                  <c:v>1024.5193813261806</c:v>
                </c:pt>
                <c:pt idx="302">
                  <c:v>1078.0543839882239</c:v>
                </c:pt>
                <c:pt idx="303">
                  <c:v>1087.1946453836235</c:v>
                </c:pt>
                <c:pt idx="304">
                  <c:v>1080.0718012185914</c:v>
                </c:pt>
                <c:pt idx="305">
                  <c:v>969.69048430529176</c:v>
                </c:pt>
                <c:pt idx="306">
                  <c:v>1009.3379590801837</c:v>
                </c:pt>
                <c:pt idx="307">
                  <c:v>1021.4141101490993</c:v>
                </c:pt>
                <c:pt idx="308">
                  <c:v>1048.6018962151738</c:v>
                </c:pt>
                <c:pt idx="309">
                  <c:v>1079.3714763224484</c:v>
                </c:pt>
                <c:pt idx="310">
                  <c:v>1074.7320067960654</c:v>
                </c:pt>
                <c:pt idx="311">
                  <c:v>1094.5857939050209</c:v>
                </c:pt>
                <c:pt idx="312">
                  <c:v>1120.9648698261565</c:v>
                </c:pt>
                <c:pt idx="313">
                  <c:v>1186.1554261310307</c:v>
                </c:pt>
                <c:pt idx="314">
                  <c:v>1200.3348302077484</c:v>
                </c:pt>
                <c:pt idx="315">
                  <c:v>1234.1701254215534</c:v>
                </c:pt>
                <c:pt idx="316">
                  <c:v>1269.7452186639682</c:v>
                </c:pt>
                <c:pt idx="317">
                  <c:v>1271.2975415074793</c:v>
                </c:pt>
                <c:pt idx="318">
                  <c:v>1242.953239290764</c:v>
                </c:pt>
                <c:pt idx="319">
                  <c:v>1310.3872253969387</c:v>
                </c:pt>
                <c:pt idx="320">
                  <c:v>1298.4943316568947</c:v>
                </c:pt>
                <c:pt idx="321">
                  <c:v>1376.2821113615778</c:v>
                </c:pt>
                <c:pt idx="322">
                  <c:v>1418.9657268582048</c:v>
                </c:pt>
                <c:pt idx="323">
                  <c:v>1429.6113471155595</c:v>
                </c:pt>
                <c:pt idx="324">
                  <c:v>1457.1549583972915</c:v>
                </c:pt>
                <c:pt idx="325">
                  <c:v>1415.9728441491691</c:v>
                </c:pt>
                <c:pt idx="326">
                  <c:v>1493.0941344124064</c:v>
                </c:pt>
                <c:pt idx="327">
                  <c:v>1497.8005681761526</c:v>
                </c:pt>
                <c:pt idx="328">
                  <c:v>1502.009994223175</c:v>
                </c:pt>
                <c:pt idx="329">
                  <c:v>1535.0723763790886</c:v>
                </c:pt>
                <c:pt idx="330">
                  <c:v>1572.2905461689872</c:v>
                </c:pt>
                <c:pt idx="331">
                  <c:v>1538.3102060462609</c:v>
                </c:pt>
                <c:pt idx="332">
                  <c:v>1570.8035985817769</c:v>
                </c:pt>
                <c:pt idx="333">
                  <c:v>1498.9885823360914</c:v>
                </c:pt>
                <c:pt idx="334">
                  <c:v>1511.3901878617053</c:v>
                </c:pt>
                <c:pt idx="335">
                  <c:v>1538.8435762694651</c:v>
                </c:pt>
                <c:pt idx="336">
                  <c:v>1531.6054835961249</c:v>
                </c:pt>
                <c:pt idx="337">
                  <c:v>1525.3425662299367</c:v>
                </c:pt>
                <c:pt idx="338">
                  <c:v>1592.1659997025217</c:v>
                </c:pt>
                <c:pt idx="339">
                  <c:v>1591.5182592537744</c:v>
                </c:pt>
                <c:pt idx="340">
                  <c:v>1623.0868259097456</c:v>
                </c:pt>
                <c:pt idx="341">
                  <c:v>1622.7435843614257</c:v>
                </c:pt>
                <c:pt idx="342">
                  <c:v>1581.356440754513</c:v>
                </c:pt>
                <c:pt idx="343">
                  <c:v>1593.9610722973441</c:v>
                </c:pt>
                <c:pt idx="344">
                  <c:v>1509.7089410038686</c:v>
                </c:pt>
                <c:pt idx="345">
                  <c:v>1443.2406793065502</c:v>
                </c:pt>
                <c:pt idx="346">
                  <c:v>1537.6427753945181</c:v>
                </c:pt>
                <c:pt idx="347">
                  <c:v>1535.7209358738705</c:v>
                </c:pt>
                <c:pt idx="348">
                  <c:v>1524.2746795360906</c:v>
                </c:pt>
                <c:pt idx="349">
                  <c:v>1444.9445709845122</c:v>
                </c:pt>
                <c:pt idx="350">
                  <c:v>1458.6255691320794</c:v>
                </c:pt>
                <c:pt idx="351">
                  <c:v>1571.9488953105399</c:v>
                </c:pt>
                <c:pt idx="352">
                  <c:v>1591.4133899403257</c:v>
                </c:pt>
                <c:pt idx="353">
                  <c:v>1598.3268415759678</c:v>
                </c:pt>
                <c:pt idx="354">
                  <c:v>1593.6825741614293</c:v>
                </c:pt>
                <c:pt idx="355">
                  <c:v>1674.2983891363149</c:v>
                </c:pt>
                <c:pt idx="356">
                  <c:v>1646.2459230063473</c:v>
                </c:pt>
                <c:pt idx="357">
                  <c:v>1661.4889767045054</c:v>
                </c:pt>
                <c:pt idx="358">
                  <c:v>1618.2208942148429</c:v>
                </c:pt>
                <c:pt idx="359">
                  <c:v>1618.0701356797256</c:v>
                </c:pt>
                <c:pt idx="360">
                  <c:v>1649.1399227961783</c:v>
                </c:pt>
                <c:pt idx="361">
                  <c:v>1698.9787057079166</c:v>
                </c:pt>
                <c:pt idx="362">
                  <c:v>1735.1705293727684</c:v>
                </c:pt>
                <c:pt idx="363">
                  <c:v>1764.0359151601956</c:v>
                </c:pt>
                <c:pt idx="364">
                  <c:v>1801.9208457076959</c:v>
                </c:pt>
                <c:pt idx="365">
                  <c:v>1845.9404319821379</c:v>
                </c:pt>
                <c:pt idx="366">
                  <c:v>1847.1227543077191</c:v>
                </c:pt>
                <c:pt idx="367">
                  <c:v>1884.6460477660241</c:v>
                </c:pt>
                <c:pt idx="368">
                  <c:v>1890.2531571370648</c:v>
                </c:pt>
                <c:pt idx="369">
                  <c:v>1934.0047438182307</c:v>
                </c:pt>
                <c:pt idx="370">
                  <c:v>1975.8008368111059</c:v>
                </c:pt>
                <c:pt idx="371">
                  <c:v>2021.6551226043134</c:v>
                </c:pt>
                <c:pt idx="372">
                  <c:v>2042.8167900995008</c:v>
                </c:pt>
                <c:pt idx="373">
                  <c:v>2125.8096511456783</c:v>
                </c:pt>
                <c:pt idx="374">
                  <c:v>2045.0859964036974</c:v>
                </c:pt>
                <c:pt idx="375">
                  <c:v>2032.6109516114004</c:v>
                </c:pt>
                <c:pt idx="376">
                  <c:v>2045.8301140262017</c:v>
                </c:pt>
                <c:pt idx="377">
                  <c:v>2040.2672722621676</c:v>
                </c:pt>
                <c:pt idx="378">
                  <c:v>2033.9492470778264</c:v>
                </c:pt>
                <c:pt idx="379">
                  <c:v>2077.4173812550534</c:v>
                </c:pt>
                <c:pt idx="380">
                  <c:v>2101.2500717613825</c:v>
                </c:pt>
                <c:pt idx="381">
                  <c:v>2108.9636338686469</c:v>
                </c:pt>
                <c:pt idx="382">
                  <c:v>1945.2591347858145</c:v>
                </c:pt>
                <c:pt idx="383">
                  <c:v>1976.9722283545609</c:v>
                </c:pt>
                <c:pt idx="384">
                  <c:v>1837.8163846962598</c:v>
                </c:pt>
                <c:pt idx="385">
                  <c:v>1988.3034469449669</c:v>
                </c:pt>
                <c:pt idx="386">
                  <c:v>2039.5561383310799</c:v>
                </c:pt>
                <c:pt idx="387">
                  <c:v>2070.2122859290657</c:v>
                </c:pt>
                <c:pt idx="388">
                  <c:v>2112.0007706308652</c:v>
                </c:pt>
                <c:pt idx="389">
                  <c:v>1988.900722786972</c:v>
                </c:pt>
                <c:pt idx="390">
                  <c:v>2131.284787402707</c:v>
                </c:pt>
                <c:pt idx="391">
                  <c:v>2131.7676552573189</c:v>
                </c:pt>
                <c:pt idx="392">
                  <c:v>2104.3903331708434</c:v>
                </c:pt>
                <c:pt idx="393">
                  <c:v>2165.2756823093287</c:v>
                </c:pt>
                <c:pt idx="394">
                  <c:v>2227.2701406023821</c:v>
                </c:pt>
                <c:pt idx="395">
                  <c:v>2283.7144680128872</c:v>
                </c:pt>
                <c:pt idx="396">
                  <c:v>2334.4090625892377</c:v>
                </c:pt>
                <c:pt idx="397">
                  <c:v>2317.8344532018914</c:v>
                </c:pt>
                <c:pt idx="398">
                  <c:v>2114.8684530425517</c:v>
                </c:pt>
                <c:pt idx="399">
                  <c:v>1798.3755452347198</c:v>
                </c:pt>
                <c:pt idx="400">
                  <c:v>1989.6077115185903</c:v>
                </c:pt>
                <c:pt idx="401">
                  <c:v>2124.5542886768949</c:v>
                </c:pt>
                <c:pt idx="402">
                  <c:v>2149.0982345823886</c:v>
                </c:pt>
                <c:pt idx="403">
                  <c:v>2220.3571496880168</c:v>
                </c:pt>
                <c:pt idx="404">
                  <c:v>2342.8144027007188</c:v>
                </c:pt>
                <c:pt idx="405">
                  <c:v>2320.7947809526913</c:v>
                </c:pt>
                <c:pt idx="406">
                  <c:v>2272.132212046979</c:v>
                </c:pt>
                <c:pt idx="407">
                  <c:v>2573.4654297553507</c:v>
                </c:pt>
                <c:pt idx="408">
                  <c:v>2652.3775503975594</c:v>
                </c:pt>
                <c:pt idx="409">
                  <c:v>2645.2194830855528</c:v>
                </c:pt>
                <c:pt idx="410">
                  <c:v>2667.7912473605788</c:v>
                </c:pt>
                <c:pt idx="411">
                  <c:v>2783.2778356206481</c:v>
                </c:pt>
                <c:pt idx="412">
                  <c:v>2897.1189797708512</c:v>
                </c:pt>
                <c:pt idx="413">
                  <c:v>2945.9801607590844</c:v>
                </c:pt>
                <c:pt idx="414">
                  <c:v>2932.0201438931331</c:v>
                </c:pt>
                <c:pt idx="415">
                  <c:v>2968.1544048184405</c:v>
                </c:pt>
                <c:pt idx="416">
                  <c:v>3022.6617853525308</c:v>
                </c:pt>
                <c:pt idx="417">
                  <c:v>2895.0280608006756</c:v>
                </c:pt>
                <c:pt idx="418">
                  <c:v>2989.4254710754835</c:v>
                </c:pt>
                <c:pt idx="419">
                  <c:v>2895.9492779310335</c:v>
                </c:pt>
                <c:pt idx="420">
                  <c:v>3066.2569336450351</c:v>
                </c:pt>
                <c:pt idx="421">
                  <c:v>2854.6544766365</c:v>
                </c:pt>
              </c:numCache>
            </c:numRef>
          </c:val>
          <c:smooth val="0"/>
          <c:extLst>
            <c:ext xmlns:c16="http://schemas.microsoft.com/office/drawing/2014/chart" uri="{C3380CC4-5D6E-409C-BE32-E72D297353CC}">
              <c16:uniqueId val="{00000002-7281-DD4A-9049-F215111EF49B}"/>
            </c:ext>
          </c:extLst>
        </c:ser>
        <c:ser>
          <c:idx val="3"/>
          <c:order val="3"/>
          <c:tx>
            <c:strRef>
              <c:f>'Cum Cals'!$K$2</c:f>
              <c:strCache>
                <c:ptCount val="1"/>
                <c:pt idx="0">
                  <c:v>Q4</c:v>
                </c:pt>
              </c:strCache>
            </c:strRef>
          </c:tx>
          <c:spPr>
            <a:ln w="28575" cap="rnd">
              <a:solidFill>
                <a:srgbClr val="1D985E"/>
              </a:solidFill>
              <a:round/>
            </a:ln>
            <a:effectLst/>
          </c:spPr>
          <c:marker>
            <c:symbol val="none"/>
          </c:marker>
          <c:cat>
            <c:numRef>
              <c:f>'Cum Cals'!$G$3:$G$424</c:f>
              <c:numCache>
                <c:formatCode>mmm\-yy</c:formatCode>
                <c:ptCount val="422"/>
                <c:pt idx="0">
                  <c:v>31747</c:v>
                </c:pt>
                <c:pt idx="1">
                  <c:v>31778</c:v>
                </c:pt>
                <c:pt idx="2">
                  <c:v>31809</c:v>
                </c:pt>
                <c:pt idx="3">
                  <c:v>31837</c:v>
                </c:pt>
                <c:pt idx="4">
                  <c:v>31868</c:v>
                </c:pt>
                <c:pt idx="5">
                  <c:v>31898</c:v>
                </c:pt>
                <c:pt idx="6">
                  <c:v>31929</c:v>
                </c:pt>
                <c:pt idx="7">
                  <c:v>31959</c:v>
                </c:pt>
                <c:pt idx="8">
                  <c:v>31990</c:v>
                </c:pt>
                <c:pt idx="9">
                  <c:v>32021</c:v>
                </c:pt>
                <c:pt idx="10">
                  <c:v>32051</c:v>
                </c:pt>
                <c:pt idx="11">
                  <c:v>32082</c:v>
                </c:pt>
                <c:pt idx="12">
                  <c:v>32112</c:v>
                </c:pt>
                <c:pt idx="13">
                  <c:v>32143</c:v>
                </c:pt>
                <c:pt idx="14">
                  <c:v>32174</c:v>
                </c:pt>
                <c:pt idx="15">
                  <c:v>32203</c:v>
                </c:pt>
                <c:pt idx="16">
                  <c:v>32234</c:v>
                </c:pt>
                <c:pt idx="17">
                  <c:v>32264</c:v>
                </c:pt>
                <c:pt idx="18">
                  <c:v>32295</c:v>
                </c:pt>
                <c:pt idx="19">
                  <c:v>32325</c:v>
                </c:pt>
                <c:pt idx="20">
                  <c:v>32356</c:v>
                </c:pt>
                <c:pt idx="21">
                  <c:v>32387</c:v>
                </c:pt>
                <c:pt idx="22">
                  <c:v>32417</c:v>
                </c:pt>
                <c:pt idx="23">
                  <c:v>32448</c:v>
                </c:pt>
                <c:pt idx="24">
                  <c:v>32478</c:v>
                </c:pt>
                <c:pt idx="25">
                  <c:v>32509</c:v>
                </c:pt>
                <c:pt idx="26">
                  <c:v>32540</c:v>
                </c:pt>
                <c:pt idx="27">
                  <c:v>32568</c:v>
                </c:pt>
                <c:pt idx="28">
                  <c:v>32599</c:v>
                </c:pt>
                <c:pt idx="29">
                  <c:v>32629</c:v>
                </c:pt>
                <c:pt idx="30">
                  <c:v>32660</c:v>
                </c:pt>
                <c:pt idx="31">
                  <c:v>32690</c:v>
                </c:pt>
                <c:pt idx="32">
                  <c:v>32721</c:v>
                </c:pt>
                <c:pt idx="33">
                  <c:v>32752</c:v>
                </c:pt>
                <c:pt idx="34">
                  <c:v>32782</c:v>
                </c:pt>
                <c:pt idx="35">
                  <c:v>32813</c:v>
                </c:pt>
                <c:pt idx="36">
                  <c:v>32843</c:v>
                </c:pt>
                <c:pt idx="37">
                  <c:v>32874</c:v>
                </c:pt>
                <c:pt idx="38">
                  <c:v>32905</c:v>
                </c:pt>
                <c:pt idx="39">
                  <c:v>32933</c:v>
                </c:pt>
                <c:pt idx="40">
                  <c:v>32964</c:v>
                </c:pt>
                <c:pt idx="41">
                  <c:v>32994</c:v>
                </c:pt>
                <c:pt idx="42">
                  <c:v>33025</c:v>
                </c:pt>
                <c:pt idx="43">
                  <c:v>33055</c:v>
                </c:pt>
                <c:pt idx="44">
                  <c:v>33086</c:v>
                </c:pt>
                <c:pt idx="45">
                  <c:v>33117</c:v>
                </c:pt>
                <c:pt idx="46">
                  <c:v>33147</c:v>
                </c:pt>
                <c:pt idx="47">
                  <c:v>33178</c:v>
                </c:pt>
                <c:pt idx="48">
                  <c:v>33208</c:v>
                </c:pt>
                <c:pt idx="49">
                  <c:v>33239</c:v>
                </c:pt>
                <c:pt idx="50">
                  <c:v>33270</c:v>
                </c:pt>
                <c:pt idx="51">
                  <c:v>33298</c:v>
                </c:pt>
                <c:pt idx="52">
                  <c:v>33329</c:v>
                </c:pt>
                <c:pt idx="53">
                  <c:v>33359</c:v>
                </c:pt>
                <c:pt idx="54">
                  <c:v>33390</c:v>
                </c:pt>
                <c:pt idx="55">
                  <c:v>33420</c:v>
                </c:pt>
                <c:pt idx="56">
                  <c:v>33451</c:v>
                </c:pt>
                <c:pt idx="57">
                  <c:v>33482</c:v>
                </c:pt>
                <c:pt idx="58">
                  <c:v>33512</c:v>
                </c:pt>
                <c:pt idx="59">
                  <c:v>33543</c:v>
                </c:pt>
                <c:pt idx="60">
                  <c:v>33573</c:v>
                </c:pt>
                <c:pt idx="61">
                  <c:v>33604</c:v>
                </c:pt>
                <c:pt idx="62">
                  <c:v>33635</c:v>
                </c:pt>
                <c:pt idx="63">
                  <c:v>33664</c:v>
                </c:pt>
                <c:pt idx="64">
                  <c:v>33695</c:v>
                </c:pt>
                <c:pt idx="65">
                  <c:v>33725</c:v>
                </c:pt>
                <c:pt idx="66">
                  <c:v>33756</c:v>
                </c:pt>
                <c:pt idx="67">
                  <c:v>33786</c:v>
                </c:pt>
                <c:pt idx="68">
                  <c:v>33817</c:v>
                </c:pt>
                <c:pt idx="69">
                  <c:v>33848</c:v>
                </c:pt>
                <c:pt idx="70">
                  <c:v>33878</c:v>
                </c:pt>
                <c:pt idx="71">
                  <c:v>33909</c:v>
                </c:pt>
                <c:pt idx="72">
                  <c:v>33939</c:v>
                </c:pt>
                <c:pt idx="73">
                  <c:v>33970</c:v>
                </c:pt>
                <c:pt idx="74">
                  <c:v>34001</c:v>
                </c:pt>
                <c:pt idx="75">
                  <c:v>34029</c:v>
                </c:pt>
                <c:pt idx="76">
                  <c:v>34060</c:v>
                </c:pt>
                <c:pt idx="77">
                  <c:v>34090</c:v>
                </c:pt>
                <c:pt idx="78">
                  <c:v>34121</c:v>
                </c:pt>
                <c:pt idx="79">
                  <c:v>34151</c:v>
                </c:pt>
                <c:pt idx="80">
                  <c:v>34182</c:v>
                </c:pt>
                <c:pt idx="81">
                  <c:v>34213</c:v>
                </c:pt>
                <c:pt idx="82">
                  <c:v>34243</c:v>
                </c:pt>
                <c:pt idx="83">
                  <c:v>34274</c:v>
                </c:pt>
                <c:pt idx="84">
                  <c:v>34304</c:v>
                </c:pt>
                <c:pt idx="85">
                  <c:v>34335</c:v>
                </c:pt>
                <c:pt idx="86">
                  <c:v>34366</c:v>
                </c:pt>
                <c:pt idx="87">
                  <c:v>34394</c:v>
                </c:pt>
                <c:pt idx="88">
                  <c:v>34425</c:v>
                </c:pt>
                <c:pt idx="89">
                  <c:v>34455</c:v>
                </c:pt>
                <c:pt idx="90">
                  <c:v>34486</c:v>
                </c:pt>
                <c:pt idx="91">
                  <c:v>34516</c:v>
                </c:pt>
                <c:pt idx="92">
                  <c:v>34547</c:v>
                </c:pt>
                <c:pt idx="93">
                  <c:v>34578</c:v>
                </c:pt>
                <c:pt idx="94">
                  <c:v>34608</c:v>
                </c:pt>
                <c:pt idx="95">
                  <c:v>34639</c:v>
                </c:pt>
                <c:pt idx="96">
                  <c:v>34669</c:v>
                </c:pt>
                <c:pt idx="97">
                  <c:v>34700</c:v>
                </c:pt>
                <c:pt idx="98">
                  <c:v>34731</c:v>
                </c:pt>
                <c:pt idx="99">
                  <c:v>34759</c:v>
                </c:pt>
                <c:pt idx="100">
                  <c:v>34790</c:v>
                </c:pt>
                <c:pt idx="101">
                  <c:v>34820</c:v>
                </c:pt>
                <c:pt idx="102">
                  <c:v>34851</c:v>
                </c:pt>
                <c:pt idx="103">
                  <c:v>34881</c:v>
                </c:pt>
                <c:pt idx="104">
                  <c:v>34912</c:v>
                </c:pt>
                <c:pt idx="105">
                  <c:v>34943</c:v>
                </c:pt>
                <c:pt idx="106">
                  <c:v>34973</c:v>
                </c:pt>
                <c:pt idx="107">
                  <c:v>35004</c:v>
                </c:pt>
                <c:pt idx="108">
                  <c:v>35034</c:v>
                </c:pt>
                <c:pt idx="109">
                  <c:v>35065</c:v>
                </c:pt>
                <c:pt idx="110">
                  <c:v>35096</c:v>
                </c:pt>
                <c:pt idx="111">
                  <c:v>35125</c:v>
                </c:pt>
                <c:pt idx="112">
                  <c:v>35156</c:v>
                </c:pt>
                <c:pt idx="113">
                  <c:v>35186</c:v>
                </c:pt>
                <c:pt idx="114">
                  <c:v>35217</c:v>
                </c:pt>
                <c:pt idx="115">
                  <c:v>35247</c:v>
                </c:pt>
                <c:pt idx="116">
                  <c:v>35278</c:v>
                </c:pt>
                <c:pt idx="117">
                  <c:v>35309</c:v>
                </c:pt>
                <c:pt idx="118">
                  <c:v>35339</c:v>
                </c:pt>
                <c:pt idx="119">
                  <c:v>35370</c:v>
                </c:pt>
                <c:pt idx="120">
                  <c:v>35400</c:v>
                </c:pt>
                <c:pt idx="121">
                  <c:v>35431</c:v>
                </c:pt>
                <c:pt idx="122">
                  <c:v>35462</c:v>
                </c:pt>
                <c:pt idx="123">
                  <c:v>35490</c:v>
                </c:pt>
                <c:pt idx="124">
                  <c:v>35521</c:v>
                </c:pt>
                <c:pt idx="125">
                  <c:v>35551</c:v>
                </c:pt>
                <c:pt idx="126">
                  <c:v>35582</c:v>
                </c:pt>
                <c:pt idx="127">
                  <c:v>35612</c:v>
                </c:pt>
                <c:pt idx="128">
                  <c:v>35643</c:v>
                </c:pt>
                <c:pt idx="129">
                  <c:v>35674</c:v>
                </c:pt>
                <c:pt idx="130">
                  <c:v>35704</c:v>
                </c:pt>
                <c:pt idx="131">
                  <c:v>35735</c:v>
                </c:pt>
                <c:pt idx="132">
                  <c:v>35765</c:v>
                </c:pt>
                <c:pt idx="133">
                  <c:v>35796</c:v>
                </c:pt>
                <c:pt idx="134">
                  <c:v>35827</c:v>
                </c:pt>
                <c:pt idx="135">
                  <c:v>35855</c:v>
                </c:pt>
                <c:pt idx="136">
                  <c:v>35886</c:v>
                </c:pt>
                <c:pt idx="137">
                  <c:v>35916</c:v>
                </c:pt>
                <c:pt idx="138">
                  <c:v>35947</c:v>
                </c:pt>
                <c:pt idx="139">
                  <c:v>35977</c:v>
                </c:pt>
                <c:pt idx="140">
                  <c:v>36008</c:v>
                </c:pt>
                <c:pt idx="141">
                  <c:v>36039</c:v>
                </c:pt>
                <c:pt idx="142">
                  <c:v>36069</c:v>
                </c:pt>
                <c:pt idx="143">
                  <c:v>36100</c:v>
                </c:pt>
                <c:pt idx="144">
                  <c:v>36130</c:v>
                </c:pt>
                <c:pt idx="145">
                  <c:v>36161</c:v>
                </c:pt>
                <c:pt idx="146">
                  <c:v>36192</c:v>
                </c:pt>
                <c:pt idx="147">
                  <c:v>36220</c:v>
                </c:pt>
                <c:pt idx="148">
                  <c:v>36251</c:v>
                </c:pt>
                <c:pt idx="149">
                  <c:v>36281</c:v>
                </c:pt>
                <c:pt idx="150">
                  <c:v>36312</c:v>
                </c:pt>
                <c:pt idx="151">
                  <c:v>36342</c:v>
                </c:pt>
                <c:pt idx="152">
                  <c:v>36373</c:v>
                </c:pt>
                <c:pt idx="153">
                  <c:v>36404</c:v>
                </c:pt>
                <c:pt idx="154">
                  <c:v>36434</c:v>
                </c:pt>
                <c:pt idx="155">
                  <c:v>36465</c:v>
                </c:pt>
                <c:pt idx="156">
                  <c:v>36495</c:v>
                </c:pt>
                <c:pt idx="157">
                  <c:v>36526</c:v>
                </c:pt>
                <c:pt idx="158">
                  <c:v>36557</c:v>
                </c:pt>
                <c:pt idx="159">
                  <c:v>36586</c:v>
                </c:pt>
                <c:pt idx="160">
                  <c:v>36617</c:v>
                </c:pt>
                <c:pt idx="161">
                  <c:v>36647</c:v>
                </c:pt>
                <c:pt idx="162">
                  <c:v>36678</c:v>
                </c:pt>
                <c:pt idx="163">
                  <c:v>36708</c:v>
                </c:pt>
                <c:pt idx="164">
                  <c:v>36739</c:v>
                </c:pt>
                <c:pt idx="165">
                  <c:v>36770</c:v>
                </c:pt>
                <c:pt idx="166">
                  <c:v>36800</c:v>
                </c:pt>
                <c:pt idx="167">
                  <c:v>36831</c:v>
                </c:pt>
                <c:pt idx="168">
                  <c:v>36861</c:v>
                </c:pt>
                <c:pt idx="169">
                  <c:v>36892</c:v>
                </c:pt>
                <c:pt idx="170">
                  <c:v>36923</c:v>
                </c:pt>
                <c:pt idx="171">
                  <c:v>36951</c:v>
                </c:pt>
                <c:pt idx="172">
                  <c:v>36982</c:v>
                </c:pt>
                <c:pt idx="173">
                  <c:v>37012</c:v>
                </c:pt>
                <c:pt idx="174">
                  <c:v>37043</c:v>
                </c:pt>
                <c:pt idx="175">
                  <c:v>37073</c:v>
                </c:pt>
                <c:pt idx="176">
                  <c:v>37104</c:v>
                </c:pt>
                <c:pt idx="177">
                  <c:v>37135</c:v>
                </c:pt>
                <c:pt idx="178">
                  <c:v>37165</c:v>
                </c:pt>
                <c:pt idx="179">
                  <c:v>37196</c:v>
                </c:pt>
                <c:pt idx="180">
                  <c:v>37226</c:v>
                </c:pt>
                <c:pt idx="181">
                  <c:v>37257</c:v>
                </c:pt>
                <c:pt idx="182">
                  <c:v>37288</c:v>
                </c:pt>
                <c:pt idx="183">
                  <c:v>37316</c:v>
                </c:pt>
                <c:pt idx="184">
                  <c:v>37347</c:v>
                </c:pt>
                <c:pt idx="185">
                  <c:v>37377</c:v>
                </c:pt>
                <c:pt idx="186">
                  <c:v>37408</c:v>
                </c:pt>
                <c:pt idx="187">
                  <c:v>37438</c:v>
                </c:pt>
                <c:pt idx="188">
                  <c:v>37469</c:v>
                </c:pt>
                <c:pt idx="189">
                  <c:v>37500</c:v>
                </c:pt>
                <c:pt idx="190">
                  <c:v>37530</c:v>
                </c:pt>
                <c:pt idx="191">
                  <c:v>37561</c:v>
                </c:pt>
                <c:pt idx="192">
                  <c:v>37591</c:v>
                </c:pt>
                <c:pt idx="193">
                  <c:v>37622</c:v>
                </c:pt>
                <c:pt idx="194">
                  <c:v>37653</c:v>
                </c:pt>
                <c:pt idx="195">
                  <c:v>37681</c:v>
                </c:pt>
                <c:pt idx="196">
                  <c:v>37712</c:v>
                </c:pt>
                <c:pt idx="197">
                  <c:v>37742</c:v>
                </c:pt>
                <c:pt idx="198">
                  <c:v>37773</c:v>
                </c:pt>
                <c:pt idx="199">
                  <c:v>37803</c:v>
                </c:pt>
                <c:pt idx="200">
                  <c:v>37834</c:v>
                </c:pt>
                <c:pt idx="201">
                  <c:v>37865</c:v>
                </c:pt>
                <c:pt idx="202">
                  <c:v>37895</c:v>
                </c:pt>
                <c:pt idx="203">
                  <c:v>37926</c:v>
                </c:pt>
                <c:pt idx="204">
                  <c:v>37956</c:v>
                </c:pt>
                <c:pt idx="205">
                  <c:v>37987</c:v>
                </c:pt>
                <c:pt idx="206">
                  <c:v>38018</c:v>
                </c:pt>
                <c:pt idx="207">
                  <c:v>38047</c:v>
                </c:pt>
                <c:pt idx="208">
                  <c:v>38078</c:v>
                </c:pt>
                <c:pt idx="209">
                  <c:v>38108</c:v>
                </c:pt>
                <c:pt idx="210">
                  <c:v>38139</c:v>
                </c:pt>
                <c:pt idx="211">
                  <c:v>38169</c:v>
                </c:pt>
                <c:pt idx="212">
                  <c:v>38200</c:v>
                </c:pt>
                <c:pt idx="213">
                  <c:v>38231</c:v>
                </c:pt>
                <c:pt idx="214">
                  <c:v>38261</c:v>
                </c:pt>
                <c:pt idx="215">
                  <c:v>38292</c:v>
                </c:pt>
                <c:pt idx="216">
                  <c:v>38322</c:v>
                </c:pt>
                <c:pt idx="217">
                  <c:v>38353</c:v>
                </c:pt>
                <c:pt idx="218">
                  <c:v>38384</c:v>
                </c:pt>
                <c:pt idx="219">
                  <c:v>38412</c:v>
                </c:pt>
                <c:pt idx="220">
                  <c:v>38443</c:v>
                </c:pt>
                <c:pt idx="221">
                  <c:v>38473</c:v>
                </c:pt>
                <c:pt idx="222">
                  <c:v>38504</c:v>
                </c:pt>
                <c:pt idx="223">
                  <c:v>38534</c:v>
                </c:pt>
                <c:pt idx="224">
                  <c:v>38565</c:v>
                </c:pt>
                <c:pt idx="225">
                  <c:v>38596</c:v>
                </c:pt>
                <c:pt idx="226">
                  <c:v>38626</c:v>
                </c:pt>
                <c:pt idx="227">
                  <c:v>38657</c:v>
                </c:pt>
                <c:pt idx="228">
                  <c:v>38687</c:v>
                </c:pt>
                <c:pt idx="229">
                  <c:v>38718</c:v>
                </c:pt>
                <c:pt idx="230">
                  <c:v>38749</c:v>
                </c:pt>
                <c:pt idx="231">
                  <c:v>38777</c:v>
                </c:pt>
                <c:pt idx="232">
                  <c:v>38808</c:v>
                </c:pt>
                <c:pt idx="233">
                  <c:v>38838</c:v>
                </c:pt>
                <c:pt idx="234">
                  <c:v>38869</c:v>
                </c:pt>
                <c:pt idx="235">
                  <c:v>38899</c:v>
                </c:pt>
                <c:pt idx="236">
                  <c:v>38930</c:v>
                </c:pt>
                <c:pt idx="237">
                  <c:v>38961</c:v>
                </c:pt>
                <c:pt idx="238">
                  <c:v>38991</c:v>
                </c:pt>
                <c:pt idx="239">
                  <c:v>39022</c:v>
                </c:pt>
                <c:pt idx="240">
                  <c:v>39052</c:v>
                </c:pt>
                <c:pt idx="241">
                  <c:v>39083</c:v>
                </c:pt>
                <c:pt idx="242">
                  <c:v>39114</c:v>
                </c:pt>
                <c:pt idx="243">
                  <c:v>39142</c:v>
                </c:pt>
                <c:pt idx="244">
                  <c:v>39173</c:v>
                </c:pt>
                <c:pt idx="245">
                  <c:v>39203</c:v>
                </c:pt>
                <c:pt idx="246">
                  <c:v>39234</c:v>
                </c:pt>
                <c:pt idx="247">
                  <c:v>39264</c:v>
                </c:pt>
                <c:pt idx="248">
                  <c:v>39295</c:v>
                </c:pt>
                <c:pt idx="249">
                  <c:v>39326</c:v>
                </c:pt>
                <c:pt idx="250">
                  <c:v>39356</c:v>
                </c:pt>
                <c:pt idx="251">
                  <c:v>39387</c:v>
                </c:pt>
                <c:pt idx="252">
                  <c:v>39417</c:v>
                </c:pt>
                <c:pt idx="253">
                  <c:v>39448</c:v>
                </c:pt>
                <c:pt idx="254">
                  <c:v>39479</c:v>
                </c:pt>
                <c:pt idx="255">
                  <c:v>39508</c:v>
                </c:pt>
                <c:pt idx="256">
                  <c:v>39539</c:v>
                </c:pt>
                <c:pt idx="257">
                  <c:v>39569</c:v>
                </c:pt>
                <c:pt idx="258">
                  <c:v>39600</c:v>
                </c:pt>
                <c:pt idx="259">
                  <c:v>39630</c:v>
                </c:pt>
                <c:pt idx="260">
                  <c:v>39661</c:v>
                </c:pt>
                <c:pt idx="261">
                  <c:v>39692</c:v>
                </c:pt>
                <c:pt idx="262">
                  <c:v>39722</c:v>
                </c:pt>
                <c:pt idx="263">
                  <c:v>39753</c:v>
                </c:pt>
                <c:pt idx="264">
                  <c:v>39783</c:v>
                </c:pt>
                <c:pt idx="265">
                  <c:v>39814</c:v>
                </c:pt>
                <c:pt idx="266">
                  <c:v>39845</c:v>
                </c:pt>
                <c:pt idx="267">
                  <c:v>39873</c:v>
                </c:pt>
                <c:pt idx="268">
                  <c:v>39904</c:v>
                </c:pt>
                <c:pt idx="269">
                  <c:v>39934</c:v>
                </c:pt>
                <c:pt idx="270">
                  <c:v>39965</c:v>
                </c:pt>
                <c:pt idx="271">
                  <c:v>39995</c:v>
                </c:pt>
                <c:pt idx="272">
                  <c:v>40026</c:v>
                </c:pt>
                <c:pt idx="273">
                  <c:v>40057</c:v>
                </c:pt>
                <c:pt idx="274">
                  <c:v>40087</c:v>
                </c:pt>
                <c:pt idx="275">
                  <c:v>40118</c:v>
                </c:pt>
                <c:pt idx="276">
                  <c:v>40148</c:v>
                </c:pt>
                <c:pt idx="277">
                  <c:v>40179</c:v>
                </c:pt>
                <c:pt idx="278">
                  <c:v>40210</c:v>
                </c:pt>
                <c:pt idx="279">
                  <c:v>40238</c:v>
                </c:pt>
                <c:pt idx="280">
                  <c:v>40269</c:v>
                </c:pt>
                <c:pt idx="281">
                  <c:v>40299</c:v>
                </c:pt>
                <c:pt idx="282">
                  <c:v>40330</c:v>
                </c:pt>
                <c:pt idx="283">
                  <c:v>40360</c:v>
                </c:pt>
                <c:pt idx="284">
                  <c:v>40391</c:v>
                </c:pt>
                <c:pt idx="285">
                  <c:v>40422</c:v>
                </c:pt>
                <c:pt idx="286">
                  <c:v>40452</c:v>
                </c:pt>
                <c:pt idx="287">
                  <c:v>40483</c:v>
                </c:pt>
                <c:pt idx="288">
                  <c:v>40513</c:v>
                </c:pt>
                <c:pt idx="289">
                  <c:v>40544</c:v>
                </c:pt>
                <c:pt idx="290">
                  <c:v>40575</c:v>
                </c:pt>
                <c:pt idx="291">
                  <c:v>40603</c:v>
                </c:pt>
                <c:pt idx="292">
                  <c:v>40634</c:v>
                </c:pt>
                <c:pt idx="293">
                  <c:v>40664</c:v>
                </c:pt>
                <c:pt idx="294">
                  <c:v>40695</c:v>
                </c:pt>
                <c:pt idx="295">
                  <c:v>40725</c:v>
                </c:pt>
                <c:pt idx="296">
                  <c:v>40756</c:v>
                </c:pt>
                <c:pt idx="297">
                  <c:v>40787</c:v>
                </c:pt>
                <c:pt idx="298">
                  <c:v>40817</c:v>
                </c:pt>
                <c:pt idx="299">
                  <c:v>40848</c:v>
                </c:pt>
                <c:pt idx="300">
                  <c:v>40878</c:v>
                </c:pt>
                <c:pt idx="301">
                  <c:v>40909</c:v>
                </c:pt>
                <c:pt idx="302">
                  <c:v>40940</c:v>
                </c:pt>
                <c:pt idx="303">
                  <c:v>40969</c:v>
                </c:pt>
                <c:pt idx="304">
                  <c:v>41000</c:v>
                </c:pt>
                <c:pt idx="305">
                  <c:v>41030</c:v>
                </c:pt>
                <c:pt idx="306">
                  <c:v>41061</c:v>
                </c:pt>
                <c:pt idx="307">
                  <c:v>41091</c:v>
                </c:pt>
                <c:pt idx="308">
                  <c:v>41122</c:v>
                </c:pt>
                <c:pt idx="309">
                  <c:v>41153</c:v>
                </c:pt>
                <c:pt idx="310">
                  <c:v>41183</c:v>
                </c:pt>
                <c:pt idx="311">
                  <c:v>41214</c:v>
                </c:pt>
                <c:pt idx="312">
                  <c:v>41244</c:v>
                </c:pt>
                <c:pt idx="313">
                  <c:v>41275</c:v>
                </c:pt>
                <c:pt idx="314">
                  <c:v>41306</c:v>
                </c:pt>
                <c:pt idx="315">
                  <c:v>41334</c:v>
                </c:pt>
                <c:pt idx="316">
                  <c:v>41365</c:v>
                </c:pt>
                <c:pt idx="317">
                  <c:v>41395</c:v>
                </c:pt>
                <c:pt idx="318">
                  <c:v>41426</c:v>
                </c:pt>
                <c:pt idx="319">
                  <c:v>41456</c:v>
                </c:pt>
                <c:pt idx="320">
                  <c:v>41487</c:v>
                </c:pt>
                <c:pt idx="321">
                  <c:v>41518</c:v>
                </c:pt>
                <c:pt idx="322">
                  <c:v>41548</c:v>
                </c:pt>
                <c:pt idx="323">
                  <c:v>41579</c:v>
                </c:pt>
                <c:pt idx="324">
                  <c:v>41609</c:v>
                </c:pt>
                <c:pt idx="325">
                  <c:v>41640</c:v>
                </c:pt>
                <c:pt idx="326">
                  <c:v>41671</c:v>
                </c:pt>
                <c:pt idx="327">
                  <c:v>41699</c:v>
                </c:pt>
                <c:pt idx="328">
                  <c:v>41730</c:v>
                </c:pt>
                <c:pt idx="329">
                  <c:v>41760</c:v>
                </c:pt>
                <c:pt idx="330">
                  <c:v>41791</c:v>
                </c:pt>
                <c:pt idx="331">
                  <c:v>41821</c:v>
                </c:pt>
                <c:pt idx="332">
                  <c:v>41852</c:v>
                </c:pt>
                <c:pt idx="333">
                  <c:v>41883</c:v>
                </c:pt>
                <c:pt idx="334">
                  <c:v>41913</c:v>
                </c:pt>
                <c:pt idx="335">
                  <c:v>41944</c:v>
                </c:pt>
                <c:pt idx="336">
                  <c:v>41974</c:v>
                </c:pt>
                <c:pt idx="337">
                  <c:v>42005</c:v>
                </c:pt>
                <c:pt idx="338">
                  <c:v>42036</c:v>
                </c:pt>
                <c:pt idx="339">
                  <c:v>42064</c:v>
                </c:pt>
                <c:pt idx="340">
                  <c:v>42095</c:v>
                </c:pt>
                <c:pt idx="341">
                  <c:v>42125</c:v>
                </c:pt>
                <c:pt idx="342">
                  <c:v>42156</c:v>
                </c:pt>
                <c:pt idx="343">
                  <c:v>42186</c:v>
                </c:pt>
                <c:pt idx="344">
                  <c:v>42217</c:v>
                </c:pt>
                <c:pt idx="345">
                  <c:v>42248</c:v>
                </c:pt>
                <c:pt idx="346">
                  <c:v>42278</c:v>
                </c:pt>
                <c:pt idx="347">
                  <c:v>42309</c:v>
                </c:pt>
                <c:pt idx="348">
                  <c:v>42339</c:v>
                </c:pt>
                <c:pt idx="349">
                  <c:v>42370</c:v>
                </c:pt>
                <c:pt idx="350">
                  <c:v>42401</c:v>
                </c:pt>
                <c:pt idx="351">
                  <c:v>42430</c:v>
                </c:pt>
                <c:pt idx="352">
                  <c:v>42461</c:v>
                </c:pt>
                <c:pt idx="353">
                  <c:v>42491</c:v>
                </c:pt>
                <c:pt idx="354">
                  <c:v>42522</c:v>
                </c:pt>
                <c:pt idx="355">
                  <c:v>42552</c:v>
                </c:pt>
                <c:pt idx="356">
                  <c:v>42583</c:v>
                </c:pt>
                <c:pt idx="357">
                  <c:v>42614</c:v>
                </c:pt>
                <c:pt idx="358">
                  <c:v>42644</c:v>
                </c:pt>
                <c:pt idx="359">
                  <c:v>42675</c:v>
                </c:pt>
                <c:pt idx="360">
                  <c:v>42705</c:v>
                </c:pt>
                <c:pt idx="361">
                  <c:v>42736</c:v>
                </c:pt>
                <c:pt idx="362">
                  <c:v>42767</c:v>
                </c:pt>
                <c:pt idx="363">
                  <c:v>42795</c:v>
                </c:pt>
                <c:pt idx="364">
                  <c:v>42826</c:v>
                </c:pt>
                <c:pt idx="365">
                  <c:v>42856</c:v>
                </c:pt>
                <c:pt idx="366">
                  <c:v>42887</c:v>
                </c:pt>
                <c:pt idx="367">
                  <c:v>42917</c:v>
                </c:pt>
                <c:pt idx="368">
                  <c:v>42948</c:v>
                </c:pt>
                <c:pt idx="369">
                  <c:v>42979</c:v>
                </c:pt>
                <c:pt idx="370">
                  <c:v>43009</c:v>
                </c:pt>
                <c:pt idx="371">
                  <c:v>43040</c:v>
                </c:pt>
                <c:pt idx="372">
                  <c:v>43070</c:v>
                </c:pt>
                <c:pt idx="373">
                  <c:v>43101</c:v>
                </c:pt>
                <c:pt idx="374">
                  <c:v>43132</c:v>
                </c:pt>
                <c:pt idx="375">
                  <c:v>43160</c:v>
                </c:pt>
                <c:pt idx="376">
                  <c:v>43191</c:v>
                </c:pt>
                <c:pt idx="377">
                  <c:v>43221</c:v>
                </c:pt>
                <c:pt idx="378">
                  <c:v>43252</c:v>
                </c:pt>
                <c:pt idx="379">
                  <c:v>43282</c:v>
                </c:pt>
                <c:pt idx="380">
                  <c:v>43313</c:v>
                </c:pt>
                <c:pt idx="381">
                  <c:v>43344</c:v>
                </c:pt>
                <c:pt idx="382">
                  <c:v>43374</c:v>
                </c:pt>
                <c:pt idx="383">
                  <c:v>43405</c:v>
                </c:pt>
                <c:pt idx="384">
                  <c:v>43435</c:v>
                </c:pt>
                <c:pt idx="385">
                  <c:v>43466</c:v>
                </c:pt>
                <c:pt idx="386">
                  <c:v>43497</c:v>
                </c:pt>
                <c:pt idx="387">
                  <c:v>43525</c:v>
                </c:pt>
                <c:pt idx="388">
                  <c:v>43556</c:v>
                </c:pt>
                <c:pt idx="389">
                  <c:v>43586</c:v>
                </c:pt>
                <c:pt idx="390">
                  <c:v>43617</c:v>
                </c:pt>
                <c:pt idx="391">
                  <c:v>43647</c:v>
                </c:pt>
                <c:pt idx="392">
                  <c:v>43678</c:v>
                </c:pt>
                <c:pt idx="393">
                  <c:v>43709</c:v>
                </c:pt>
                <c:pt idx="394">
                  <c:v>43739</c:v>
                </c:pt>
                <c:pt idx="395">
                  <c:v>43770</c:v>
                </c:pt>
                <c:pt idx="396">
                  <c:v>43800</c:v>
                </c:pt>
                <c:pt idx="397">
                  <c:v>43831</c:v>
                </c:pt>
                <c:pt idx="398">
                  <c:v>43862</c:v>
                </c:pt>
                <c:pt idx="399">
                  <c:v>43891</c:v>
                </c:pt>
                <c:pt idx="400">
                  <c:v>43922</c:v>
                </c:pt>
                <c:pt idx="401">
                  <c:v>43952</c:v>
                </c:pt>
                <c:pt idx="402">
                  <c:v>43983</c:v>
                </c:pt>
                <c:pt idx="403">
                  <c:v>44013</c:v>
                </c:pt>
                <c:pt idx="404">
                  <c:v>44044</c:v>
                </c:pt>
                <c:pt idx="405">
                  <c:v>44075</c:v>
                </c:pt>
                <c:pt idx="406">
                  <c:v>44105</c:v>
                </c:pt>
                <c:pt idx="407">
                  <c:v>44136</c:v>
                </c:pt>
                <c:pt idx="408">
                  <c:v>44166</c:v>
                </c:pt>
                <c:pt idx="409">
                  <c:v>44197</c:v>
                </c:pt>
                <c:pt idx="410">
                  <c:v>44228</c:v>
                </c:pt>
                <c:pt idx="411">
                  <c:v>44256</c:v>
                </c:pt>
                <c:pt idx="412">
                  <c:v>44287</c:v>
                </c:pt>
                <c:pt idx="413">
                  <c:v>44317</c:v>
                </c:pt>
                <c:pt idx="414">
                  <c:v>44348</c:v>
                </c:pt>
                <c:pt idx="415">
                  <c:v>44378</c:v>
                </c:pt>
                <c:pt idx="416">
                  <c:v>44409</c:v>
                </c:pt>
                <c:pt idx="417">
                  <c:v>44440</c:v>
                </c:pt>
                <c:pt idx="418">
                  <c:v>44470</c:v>
                </c:pt>
                <c:pt idx="419">
                  <c:v>44501</c:v>
                </c:pt>
                <c:pt idx="420">
                  <c:v>44531</c:v>
                </c:pt>
                <c:pt idx="421">
                  <c:v>44562</c:v>
                </c:pt>
              </c:numCache>
            </c:numRef>
          </c:cat>
          <c:val>
            <c:numRef>
              <c:f>'Cum Cals'!$K$3:$K$424</c:f>
              <c:numCache>
                <c:formatCode>_(* #,##0.00_);_(* \(#,##0.00\);_(* "-"??_);_(@_)</c:formatCode>
                <c:ptCount val="422"/>
                <c:pt idx="0">
                  <c:v>100</c:v>
                </c:pt>
                <c:pt idx="1">
                  <c:v>105.28892033978512</c:v>
                </c:pt>
                <c:pt idx="2">
                  <c:v>103.94144792680105</c:v>
                </c:pt>
                <c:pt idx="3">
                  <c:v>108.9893498527896</c:v>
                </c:pt>
                <c:pt idx="4">
                  <c:v>114.05692289606499</c:v>
                </c:pt>
                <c:pt idx="5">
                  <c:v>121.35118627442881</c:v>
                </c:pt>
                <c:pt idx="6">
                  <c:v>125.62506909699219</c:v>
                </c:pt>
                <c:pt idx="7">
                  <c:v>129.63550930720194</c:v>
                </c:pt>
                <c:pt idx="8">
                  <c:v>144.95774077117076</c:v>
                </c:pt>
                <c:pt idx="9">
                  <c:v>145.79760480969779</c:v>
                </c:pt>
                <c:pt idx="10">
                  <c:v>125.73452170308892</c:v>
                </c:pt>
                <c:pt idx="11">
                  <c:v>132.11918969629969</c:v>
                </c:pt>
                <c:pt idx="12">
                  <c:v>143.24850613917818</c:v>
                </c:pt>
                <c:pt idx="13">
                  <c:v>141.55101917032025</c:v>
                </c:pt>
                <c:pt idx="14">
                  <c:v>151.73617068246685</c:v>
                </c:pt>
                <c:pt idx="15">
                  <c:v>162.02412031158337</c:v>
                </c:pt>
                <c:pt idx="16">
                  <c:v>171.18994753120543</c:v>
                </c:pt>
                <c:pt idx="17">
                  <c:v>173.92157654217189</c:v>
                </c:pt>
                <c:pt idx="18">
                  <c:v>165.99526221854521</c:v>
                </c:pt>
                <c:pt idx="19">
                  <c:v>166.5375675248934</c:v>
                </c:pt>
                <c:pt idx="20">
                  <c:v>159.53127525601712</c:v>
                </c:pt>
                <c:pt idx="21">
                  <c:v>163.54522506408708</c:v>
                </c:pt>
                <c:pt idx="22">
                  <c:v>174.35071058778803</c:v>
                </c:pt>
                <c:pt idx="23">
                  <c:v>186.80650517009548</c:v>
                </c:pt>
                <c:pt idx="24">
                  <c:v>186.2348027988406</c:v>
                </c:pt>
                <c:pt idx="25">
                  <c:v>194.25156776589864</c:v>
                </c:pt>
                <c:pt idx="26">
                  <c:v>198.92589050476661</c:v>
                </c:pt>
                <c:pt idx="27">
                  <c:v>201.11746406179867</c:v>
                </c:pt>
                <c:pt idx="28">
                  <c:v>210.34207717044632</c:v>
                </c:pt>
                <c:pt idx="29">
                  <c:v>203.55103144645085</c:v>
                </c:pt>
                <c:pt idx="30">
                  <c:v>199.79482365781007</c:v>
                </c:pt>
                <c:pt idx="31">
                  <c:v>220.01969036756421</c:v>
                </c:pt>
                <c:pt idx="32">
                  <c:v>215.1567756543644</c:v>
                </c:pt>
                <c:pt idx="33">
                  <c:v>227.27505388239481</c:v>
                </c:pt>
                <c:pt idx="34">
                  <c:v>219.70428003095341</c:v>
                </c:pt>
                <c:pt idx="35">
                  <c:v>226.83280580857777</c:v>
                </c:pt>
                <c:pt idx="36">
                  <c:v>235.48698304044203</c:v>
                </c:pt>
                <c:pt idx="37">
                  <c:v>227.2783285459588</c:v>
                </c:pt>
                <c:pt idx="38">
                  <c:v>214.83535925504816</c:v>
                </c:pt>
                <c:pt idx="39">
                  <c:v>194.98448920813783</c:v>
                </c:pt>
                <c:pt idx="40">
                  <c:v>190.10949360656332</c:v>
                </c:pt>
                <c:pt idx="41">
                  <c:v>213.8142837347589</c:v>
                </c:pt>
                <c:pt idx="42">
                  <c:v>212.2073579594927</c:v>
                </c:pt>
                <c:pt idx="43">
                  <c:v>216.76037602898288</c:v>
                </c:pt>
                <c:pt idx="44">
                  <c:v>192.53795986741056</c:v>
                </c:pt>
                <c:pt idx="45">
                  <c:v>165.28490980588305</c:v>
                </c:pt>
                <c:pt idx="46">
                  <c:v>197.60462290303309</c:v>
                </c:pt>
                <c:pt idx="47">
                  <c:v>179.49021007453064</c:v>
                </c:pt>
                <c:pt idx="48">
                  <c:v>178.55739631989161</c:v>
                </c:pt>
                <c:pt idx="49">
                  <c:v>180.75512338343523</c:v>
                </c:pt>
                <c:pt idx="50">
                  <c:v>206.12995027273092</c:v>
                </c:pt>
                <c:pt idx="51">
                  <c:v>197.77870241690562</c:v>
                </c:pt>
                <c:pt idx="52">
                  <c:v>200.91883340703794</c:v>
                </c:pt>
                <c:pt idx="53">
                  <c:v>201.27984086985887</c:v>
                </c:pt>
                <c:pt idx="54">
                  <c:v>188.68946780404204</c:v>
                </c:pt>
                <c:pt idx="55">
                  <c:v>193.61181651026814</c:v>
                </c:pt>
                <c:pt idx="56">
                  <c:v>182.43025926946075</c:v>
                </c:pt>
                <c:pt idx="57">
                  <c:v>198.96634601295082</c:v>
                </c:pt>
                <c:pt idx="58">
                  <c:v>204.52303971268498</c:v>
                </c:pt>
                <c:pt idx="59">
                  <c:v>188.58359956589774</c:v>
                </c:pt>
                <c:pt idx="60">
                  <c:v>197.84266260487288</c:v>
                </c:pt>
                <c:pt idx="61">
                  <c:v>194.23345952434084</c:v>
                </c:pt>
                <c:pt idx="62">
                  <c:v>188.72661377329146</c:v>
                </c:pt>
                <c:pt idx="63">
                  <c:v>176.09964886919929</c:v>
                </c:pt>
                <c:pt idx="64">
                  <c:v>174.43131259693627</c:v>
                </c:pt>
                <c:pt idx="65">
                  <c:v>185.65507299598792</c:v>
                </c:pt>
                <c:pt idx="66">
                  <c:v>173.37985232425211</c:v>
                </c:pt>
                <c:pt idx="67">
                  <c:v>169.93732046826713</c:v>
                </c:pt>
                <c:pt idx="68">
                  <c:v>178.74383028382357</c:v>
                </c:pt>
                <c:pt idx="69">
                  <c:v>175.58754817459945</c:v>
                </c:pt>
                <c:pt idx="70">
                  <c:v>169.20692202030207</c:v>
                </c:pt>
                <c:pt idx="71">
                  <c:v>172.69246265213769</c:v>
                </c:pt>
                <c:pt idx="72">
                  <c:v>173.97766502884542</c:v>
                </c:pt>
                <c:pt idx="73">
                  <c:v>173.96410778461669</c:v>
                </c:pt>
                <c:pt idx="74">
                  <c:v>180.28359477643065</c:v>
                </c:pt>
                <c:pt idx="75">
                  <c:v>198.74934642592919</c:v>
                </c:pt>
                <c:pt idx="76">
                  <c:v>220.27899175589829</c:v>
                </c:pt>
                <c:pt idx="77">
                  <c:v>227.35903694997765</c:v>
                </c:pt>
                <c:pt idx="78">
                  <c:v>220.67312449484245</c:v>
                </c:pt>
                <c:pt idx="79">
                  <c:v>230.69651611685711</c:v>
                </c:pt>
                <c:pt idx="80">
                  <c:v>238.76287828208669</c:v>
                </c:pt>
                <c:pt idx="81">
                  <c:v>233.43762349643876</c:v>
                </c:pt>
                <c:pt idx="82">
                  <c:v>231.13343136113485</c:v>
                </c:pt>
                <c:pt idx="83">
                  <c:v>210.27322089008695</c:v>
                </c:pt>
                <c:pt idx="84">
                  <c:v>219.60070404694619</c:v>
                </c:pt>
                <c:pt idx="85">
                  <c:v>245.86638471839328</c:v>
                </c:pt>
                <c:pt idx="86">
                  <c:v>250.4170865286296</c:v>
                </c:pt>
                <c:pt idx="87">
                  <c:v>243.94887954006342</c:v>
                </c:pt>
                <c:pt idx="88">
                  <c:v>251.99000272456919</c:v>
                </c:pt>
                <c:pt idx="89">
                  <c:v>251.54653880210697</c:v>
                </c:pt>
                <c:pt idx="90">
                  <c:v>259.49228408607382</c:v>
                </c:pt>
                <c:pt idx="91">
                  <c:v>260.76114681509313</c:v>
                </c:pt>
                <c:pt idx="92">
                  <c:v>265.34192216070738</c:v>
                </c:pt>
                <c:pt idx="93">
                  <c:v>259.34819309782495</c:v>
                </c:pt>
                <c:pt idx="94">
                  <c:v>265.48763483714845</c:v>
                </c:pt>
                <c:pt idx="95">
                  <c:v>250.95398434013896</c:v>
                </c:pt>
                <c:pt idx="96">
                  <c:v>252.49972051796493</c:v>
                </c:pt>
                <c:pt idx="97">
                  <c:v>243.54384399663357</c:v>
                </c:pt>
                <c:pt idx="98">
                  <c:v>237.25695419415112</c:v>
                </c:pt>
                <c:pt idx="99">
                  <c:v>254.3806536737757</c:v>
                </c:pt>
                <c:pt idx="100">
                  <c:v>263.85752291333307</c:v>
                </c:pt>
                <c:pt idx="101">
                  <c:v>253.60707914853427</c:v>
                </c:pt>
                <c:pt idx="102">
                  <c:v>247.83055679339097</c:v>
                </c:pt>
                <c:pt idx="103">
                  <c:v>264.9861152781836</c:v>
                </c:pt>
                <c:pt idx="104">
                  <c:v>260.63319741033246</c:v>
                </c:pt>
                <c:pt idx="105">
                  <c:v>263.46898689320892</c:v>
                </c:pt>
                <c:pt idx="106">
                  <c:v>251.889154863182</c:v>
                </c:pt>
                <c:pt idx="107">
                  <c:v>260.96381749619167</c:v>
                </c:pt>
                <c:pt idx="108">
                  <c:v>268.79100487382584</c:v>
                </c:pt>
                <c:pt idx="109">
                  <c:v>272.73089782720592</c:v>
                </c:pt>
                <c:pt idx="110">
                  <c:v>275.60269159376753</c:v>
                </c:pt>
                <c:pt idx="111">
                  <c:v>283.71619843315779</c:v>
                </c:pt>
                <c:pt idx="112">
                  <c:v>298.26079380614249</c:v>
                </c:pt>
                <c:pt idx="113">
                  <c:v>293.05215473638674</c:v>
                </c:pt>
                <c:pt idx="114">
                  <c:v>294.56624455278308</c:v>
                </c:pt>
                <c:pt idx="115">
                  <c:v>282.20571349573902</c:v>
                </c:pt>
                <c:pt idx="116">
                  <c:v>284.01168219684581</c:v>
                </c:pt>
                <c:pt idx="117">
                  <c:v>292.89926660362011</c:v>
                </c:pt>
                <c:pt idx="118">
                  <c:v>288.29484390360818</c:v>
                </c:pt>
                <c:pt idx="119">
                  <c:v>297.57544167689463</c:v>
                </c:pt>
                <c:pt idx="120">
                  <c:v>291.67993292306448</c:v>
                </c:pt>
                <c:pt idx="121">
                  <c:v>284.73791505475509</c:v>
                </c:pt>
                <c:pt idx="122">
                  <c:v>284.99620307341314</c:v>
                </c:pt>
                <c:pt idx="123">
                  <c:v>283.81143497549886</c:v>
                </c:pt>
                <c:pt idx="124">
                  <c:v>287.85399383466563</c:v>
                </c:pt>
                <c:pt idx="125">
                  <c:v>311.17555495564801</c:v>
                </c:pt>
                <c:pt idx="126">
                  <c:v>321.98527372633976</c:v>
                </c:pt>
                <c:pt idx="127">
                  <c:v>328.69144174905375</c:v>
                </c:pt>
                <c:pt idx="128">
                  <c:v>316.69842380597606</c:v>
                </c:pt>
                <c:pt idx="129">
                  <c:v>326.95484768893766</c:v>
                </c:pt>
                <c:pt idx="130">
                  <c:v>311.56550886411952</c:v>
                </c:pt>
                <c:pt idx="131">
                  <c:v>307.0795928279461</c:v>
                </c:pt>
                <c:pt idx="132">
                  <c:v>298.65423715463339</c:v>
                </c:pt>
                <c:pt idx="133">
                  <c:v>305.22824915434899</c:v>
                </c:pt>
                <c:pt idx="134">
                  <c:v>318.12532086445458</c:v>
                </c:pt>
                <c:pt idx="135">
                  <c:v>326.12804015226948</c:v>
                </c:pt>
                <c:pt idx="136">
                  <c:v>330.12011169097991</c:v>
                </c:pt>
                <c:pt idx="137">
                  <c:v>320.86108093566469</c:v>
                </c:pt>
                <c:pt idx="138">
                  <c:v>320.79083255817676</c:v>
                </c:pt>
                <c:pt idx="139">
                  <c:v>307.81438837320496</c:v>
                </c:pt>
                <c:pt idx="140">
                  <c:v>264.89847476881397</c:v>
                </c:pt>
                <c:pt idx="141">
                  <c:v>275.58201463174248</c:v>
                </c:pt>
                <c:pt idx="142">
                  <c:v>301.47050869773591</c:v>
                </c:pt>
                <c:pt idx="143">
                  <c:v>316.29570754104878</c:v>
                </c:pt>
                <c:pt idx="144">
                  <c:v>329.50925255229942</c:v>
                </c:pt>
                <c:pt idx="145">
                  <c:v>329.83873026660012</c:v>
                </c:pt>
                <c:pt idx="146">
                  <c:v>322.15950220793087</c:v>
                </c:pt>
                <c:pt idx="147">
                  <c:v>335.26396416761395</c:v>
                </c:pt>
                <c:pt idx="148">
                  <c:v>358.5885693548928</c:v>
                </c:pt>
                <c:pt idx="149">
                  <c:v>355.0923993356804</c:v>
                </c:pt>
                <c:pt idx="150">
                  <c:v>369.82966223784297</c:v>
                </c:pt>
                <c:pt idx="151">
                  <c:v>379.31285849965053</c:v>
                </c:pt>
                <c:pt idx="152">
                  <c:v>380.23588341679783</c:v>
                </c:pt>
                <c:pt idx="153">
                  <c:v>380.38790096928761</c:v>
                </c:pt>
                <c:pt idx="154">
                  <c:v>388.63425829812599</c:v>
                </c:pt>
                <c:pt idx="155">
                  <c:v>398.3821285990939</c:v>
                </c:pt>
                <c:pt idx="156">
                  <c:v>426.40925156843747</c:v>
                </c:pt>
                <c:pt idx="157">
                  <c:v>403.34536015629646</c:v>
                </c:pt>
                <c:pt idx="158">
                  <c:v>413.72644942805817</c:v>
                </c:pt>
                <c:pt idx="159">
                  <c:v>447.7993729662428</c:v>
                </c:pt>
                <c:pt idx="160">
                  <c:v>435.51650122747526</c:v>
                </c:pt>
                <c:pt idx="161">
                  <c:v>425.86747512117421</c:v>
                </c:pt>
                <c:pt idx="162">
                  <c:v>440.6127483863865</c:v>
                </c:pt>
                <c:pt idx="163">
                  <c:v>428.08078755287232</c:v>
                </c:pt>
                <c:pt idx="164">
                  <c:v>461.2679088629705</c:v>
                </c:pt>
                <c:pt idx="165">
                  <c:v>441.15767034006979</c:v>
                </c:pt>
                <c:pt idx="166">
                  <c:v>423.85277132217419</c:v>
                </c:pt>
                <c:pt idx="167">
                  <c:v>393.02102769654977</c:v>
                </c:pt>
                <c:pt idx="168">
                  <c:v>406.67535274769915</c:v>
                </c:pt>
                <c:pt idx="169">
                  <c:v>425.17102364803031</c:v>
                </c:pt>
                <c:pt idx="170">
                  <c:v>398.97791847752438</c:v>
                </c:pt>
                <c:pt idx="171">
                  <c:v>376.67718255461313</c:v>
                </c:pt>
                <c:pt idx="172">
                  <c:v>416.26389592467029</c:v>
                </c:pt>
                <c:pt idx="173">
                  <c:v>416.03308126719713</c:v>
                </c:pt>
                <c:pt idx="174">
                  <c:v>402.90079332400052</c:v>
                </c:pt>
                <c:pt idx="175">
                  <c:v>393.17427705983897</c:v>
                </c:pt>
                <c:pt idx="176">
                  <c:v>380.00361674724149</c:v>
                </c:pt>
                <c:pt idx="177">
                  <c:v>333.81159810944553</c:v>
                </c:pt>
                <c:pt idx="178">
                  <c:v>355.40403534491486</c:v>
                </c:pt>
                <c:pt idx="179">
                  <c:v>371.6219042094707</c:v>
                </c:pt>
                <c:pt idx="180">
                  <c:v>376.54353131043905</c:v>
                </c:pt>
                <c:pt idx="181">
                  <c:v>368.22455886451957</c:v>
                </c:pt>
                <c:pt idx="182">
                  <c:v>363.65023950610055</c:v>
                </c:pt>
                <c:pt idx="183">
                  <c:v>391.0572381281255</c:v>
                </c:pt>
                <c:pt idx="184">
                  <c:v>388.58887877608998</c:v>
                </c:pt>
                <c:pt idx="185">
                  <c:v>391.05443397096815</c:v>
                </c:pt>
                <c:pt idx="186">
                  <c:v>360.1671859156167</c:v>
                </c:pt>
                <c:pt idx="187">
                  <c:v>318.2477416859017</c:v>
                </c:pt>
                <c:pt idx="188">
                  <c:v>318.0598390804812</c:v>
                </c:pt>
                <c:pt idx="189">
                  <c:v>285.62329935844804</c:v>
                </c:pt>
                <c:pt idx="190">
                  <c:v>288.19353398719898</c:v>
                </c:pt>
                <c:pt idx="191">
                  <c:v>314.41446103628925</c:v>
                </c:pt>
                <c:pt idx="192">
                  <c:v>301.84887060770853</c:v>
                </c:pt>
                <c:pt idx="193">
                  <c:v>293.71423994342172</c:v>
                </c:pt>
                <c:pt idx="194">
                  <c:v>293.64490007450246</c:v>
                </c:pt>
                <c:pt idx="195">
                  <c:v>293.2116634879435</c:v>
                </c:pt>
                <c:pt idx="196">
                  <c:v>313.36087658785738</c:v>
                </c:pt>
                <c:pt idx="197">
                  <c:v>342.62308128906153</c:v>
                </c:pt>
                <c:pt idx="198">
                  <c:v>350.29226505500918</c:v>
                </c:pt>
                <c:pt idx="199">
                  <c:v>358.28834192776316</c:v>
                </c:pt>
                <c:pt idx="200">
                  <c:v>380.0603175036623</c:v>
                </c:pt>
                <c:pt idx="201">
                  <c:v>385.36123471490708</c:v>
                </c:pt>
                <c:pt idx="202">
                  <c:v>407.86773476820127</c:v>
                </c:pt>
                <c:pt idx="203">
                  <c:v>412.33481653481658</c:v>
                </c:pt>
                <c:pt idx="204">
                  <c:v>438.28928335692495</c:v>
                </c:pt>
                <c:pt idx="205">
                  <c:v>444.62617687134548</c:v>
                </c:pt>
                <c:pt idx="206">
                  <c:v>452.55105461682166</c:v>
                </c:pt>
                <c:pt idx="207">
                  <c:v>467.53381343682975</c:v>
                </c:pt>
                <c:pt idx="208">
                  <c:v>447.53087460619025</c:v>
                </c:pt>
                <c:pt idx="209">
                  <c:v>450.64752101304896</c:v>
                </c:pt>
                <c:pt idx="210">
                  <c:v>468.71756759747939</c:v>
                </c:pt>
                <c:pt idx="211">
                  <c:v>451.01359646969479</c:v>
                </c:pt>
                <c:pt idx="212">
                  <c:v>450.40551559662129</c:v>
                </c:pt>
                <c:pt idx="213">
                  <c:v>465.95750970333887</c:v>
                </c:pt>
                <c:pt idx="214">
                  <c:v>479.14053093201187</c:v>
                </c:pt>
                <c:pt idx="215">
                  <c:v>510.28581805546185</c:v>
                </c:pt>
                <c:pt idx="216">
                  <c:v>527.40173293962664</c:v>
                </c:pt>
                <c:pt idx="217">
                  <c:v>522.86231233790795</c:v>
                </c:pt>
                <c:pt idx="218">
                  <c:v>549.49055264137735</c:v>
                </c:pt>
                <c:pt idx="219">
                  <c:v>540.51665976231232</c:v>
                </c:pt>
                <c:pt idx="220">
                  <c:v>526.10939711386175</c:v>
                </c:pt>
                <c:pt idx="221">
                  <c:v>533.66256186207806</c:v>
                </c:pt>
                <c:pt idx="222">
                  <c:v>546.14373312844555</c:v>
                </c:pt>
                <c:pt idx="223">
                  <c:v>570.46366156536965</c:v>
                </c:pt>
                <c:pt idx="224">
                  <c:v>585.44215467283402</c:v>
                </c:pt>
                <c:pt idx="225">
                  <c:v>612.99826728175856</c:v>
                </c:pt>
                <c:pt idx="226">
                  <c:v>593.03834235588192</c:v>
                </c:pt>
                <c:pt idx="227">
                  <c:v>613.81338071774712</c:v>
                </c:pt>
                <c:pt idx="228">
                  <c:v>644.56177352507439</c:v>
                </c:pt>
                <c:pt idx="229">
                  <c:v>693.52038740617229</c:v>
                </c:pt>
                <c:pt idx="230">
                  <c:v>681.79586039945264</c:v>
                </c:pt>
                <c:pt idx="231">
                  <c:v>702.48466387068561</c:v>
                </c:pt>
                <c:pt idx="232">
                  <c:v>725.37441921901234</c:v>
                </c:pt>
                <c:pt idx="233">
                  <c:v>700.13292411147313</c:v>
                </c:pt>
                <c:pt idx="234">
                  <c:v>697.66846036607103</c:v>
                </c:pt>
                <c:pt idx="235">
                  <c:v>694.27059229079953</c:v>
                </c:pt>
                <c:pt idx="236">
                  <c:v>712.78975100519892</c:v>
                </c:pt>
                <c:pt idx="237">
                  <c:v>719.44912973634882</c:v>
                </c:pt>
                <c:pt idx="238">
                  <c:v>753.3231328517478</c:v>
                </c:pt>
                <c:pt idx="239">
                  <c:v>781.20228653644403</c:v>
                </c:pt>
                <c:pt idx="240">
                  <c:v>800.53570214860076</c:v>
                </c:pt>
                <c:pt idx="241">
                  <c:v>809.267762427055</c:v>
                </c:pt>
                <c:pt idx="242">
                  <c:v>827.94867795554558</c:v>
                </c:pt>
                <c:pt idx="243">
                  <c:v>848.25198813373117</c:v>
                </c:pt>
                <c:pt idx="244">
                  <c:v>877.56112190531769</c:v>
                </c:pt>
                <c:pt idx="245">
                  <c:v>899.31770521456713</c:v>
                </c:pt>
                <c:pt idx="246">
                  <c:v>894.61278509908959</c:v>
                </c:pt>
                <c:pt idx="247">
                  <c:v>886.31523222593148</c:v>
                </c:pt>
                <c:pt idx="248">
                  <c:v>874.97531049070562</c:v>
                </c:pt>
                <c:pt idx="249">
                  <c:v>919.75115954940372</c:v>
                </c:pt>
                <c:pt idx="250">
                  <c:v>944.26696717011555</c:v>
                </c:pt>
                <c:pt idx="251">
                  <c:v>891.36163098684142</c:v>
                </c:pt>
                <c:pt idx="252">
                  <c:v>878.40280947203121</c:v>
                </c:pt>
                <c:pt idx="253">
                  <c:v>816.01477754335588</c:v>
                </c:pt>
                <c:pt idx="254">
                  <c:v>837.94498764700859</c:v>
                </c:pt>
                <c:pt idx="255">
                  <c:v>823.53158977470139</c:v>
                </c:pt>
                <c:pt idx="256">
                  <c:v>874.07273483910865</c:v>
                </c:pt>
                <c:pt idx="257">
                  <c:v>918.14700464916064</c:v>
                </c:pt>
                <c:pt idx="258">
                  <c:v>859.59924473611488</c:v>
                </c:pt>
                <c:pt idx="259">
                  <c:v>807.58622744775926</c:v>
                </c:pt>
                <c:pt idx="260">
                  <c:v>785.92610999316219</c:v>
                </c:pt>
                <c:pt idx="261">
                  <c:v>653.79543161932486</c:v>
                </c:pt>
                <c:pt idx="262">
                  <c:v>496.59063654344499</c:v>
                </c:pt>
                <c:pt idx="263">
                  <c:v>467.09512501891953</c:v>
                </c:pt>
                <c:pt idx="264">
                  <c:v>497.419236519734</c:v>
                </c:pt>
                <c:pt idx="265">
                  <c:v>463.7234014315992</c:v>
                </c:pt>
                <c:pt idx="266">
                  <c:v>411.17248604420041</c:v>
                </c:pt>
                <c:pt idx="267">
                  <c:v>440.03481127175365</c:v>
                </c:pt>
                <c:pt idx="268">
                  <c:v>502.689819664156</c:v>
                </c:pt>
                <c:pt idx="269">
                  <c:v>560.60170254619106</c:v>
                </c:pt>
                <c:pt idx="270">
                  <c:v>560.2707756263078</c:v>
                </c:pt>
                <c:pt idx="271">
                  <c:v>607.36344179798562</c:v>
                </c:pt>
                <c:pt idx="272">
                  <c:v>634.01370680309412</c:v>
                </c:pt>
                <c:pt idx="273">
                  <c:v>665.82989260861893</c:v>
                </c:pt>
                <c:pt idx="274">
                  <c:v>647.53550479921398</c:v>
                </c:pt>
                <c:pt idx="275">
                  <c:v>673.92392882211186</c:v>
                </c:pt>
                <c:pt idx="276">
                  <c:v>698.33478696385203</c:v>
                </c:pt>
                <c:pt idx="277">
                  <c:v>674.69742457997006</c:v>
                </c:pt>
                <c:pt idx="278">
                  <c:v>686.83816817169509</c:v>
                </c:pt>
                <c:pt idx="279">
                  <c:v>737.35210861271685</c:v>
                </c:pt>
                <c:pt idx="280">
                  <c:v>746.84206881831483</c:v>
                </c:pt>
                <c:pt idx="281">
                  <c:v>684.21926111709263</c:v>
                </c:pt>
                <c:pt idx="282">
                  <c:v>665.36741626081084</c:v>
                </c:pt>
                <c:pt idx="283">
                  <c:v>720.54080427340034</c:v>
                </c:pt>
                <c:pt idx="284">
                  <c:v>701.94306869336776</c:v>
                </c:pt>
                <c:pt idx="285">
                  <c:v>771.68375808465328</c:v>
                </c:pt>
                <c:pt idx="286">
                  <c:v>806.50420739572144</c:v>
                </c:pt>
                <c:pt idx="287">
                  <c:v>805.07707142341951</c:v>
                </c:pt>
                <c:pt idx="288">
                  <c:v>867.35788745369234</c:v>
                </c:pt>
                <c:pt idx="289">
                  <c:v>881.68723661332865</c:v>
                </c:pt>
                <c:pt idx="290">
                  <c:v>913.51112590755099</c:v>
                </c:pt>
                <c:pt idx="291">
                  <c:v>920.15925990155711</c:v>
                </c:pt>
                <c:pt idx="292">
                  <c:v>956.49520683481933</c:v>
                </c:pt>
                <c:pt idx="293">
                  <c:v>931.45728455947244</c:v>
                </c:pt>
                <c:pt idx="294">
                  <c:v>916.6088918496165</c:v>
                </c:pt>
                <c:pt idx="295">
                  <c:v>907.3541894057189</c:v>
                </c:pt>
                <c:pt idx="296">
                  <c:v>839.1566845489333</c:v>
                </c:pt>
                <c:pt idx="297">
                  <c:v>757.66671013769519</c:v>
                </c:pt>
                <c:pt idx="298">
                  <c:v>845.24317666078719</c:v>
                </c:pt>
                <c:pt idx="299">
                  <c:v>822.51221495413506</c:v>
                </c:pt>
                <c:pt idx="300">
                  <c:v>813.86958429188007</c:v>
                </c:pt>
                <c:pt idx="301">
                  <c:v>866.03794398153002</c:v>
                </c:pt>
                <c:pt idx="302">
                  <c:v>901.55745699649935</c:v>
                </c:pt>
                <c:pt idx="303">
                  <c:v>901.57110246153752</c:v>
                </c:pt>
                <c:pt idx="304">
                  <c:v>896.8357117163024</c:v>
                </c:pt>
                <c:pt idx="305">
                  <c:v>808.82461726582471</c:v>
                </c:pt>
                <c:pt idx="306">
                  <c:v>843.44614043228103</c:v>
                </c:pt>
                <c:pt idx="307">
                  <c:v>852.58104070684578</c:v>
                </c:pt>
                <c:pt idx="308">
                  <c:v>873.53504010988866</c:v>
                </c:pt>
                <c:pt idx="309">
                  <c:v>896.22298265328038</c:v>
                </c:pt>
                <c:pt idx="310">
                  <c:v>891.54565560392257</c:v>
                </c:pt>
                <c:pt idx="311">
                  <c:v>898.70641548506103</c:v>
                </c:pt>
                <c:pt idx="312">
                  <c:v>922.29537796060367</c:v>
                </c:pt>
                <c:pt idx="313">
                  <c:v>964.30799920882782</c:v>
                </c:pt>
                <c:pt idx="314">
                  <c:v>966.86055194251651</c:v>
                </c:pt>
                <c:pt idx="315">
                  <c:v>993.50700554588741</c:v>
                </c:pt>
                <c:pt idx="316">
                  <c:v>1013.5878037509475</c:v>
                </c:pt>
                <c:pt idx="317">
                  <c:v>998.64557528835178</c:v>
                </c:pt>
                <c:pt idx="318">
                  <c:v>978.69702253247101</c:v>
                </c:pt>
                <c:pt idx="319">
                  <c:v>1024.3325145967242</c:v>
                </c:pt>
                <c:pt idx="320">
                  <c:v>1005.3647111805642</c:v>
                </c:pt>
                <c:pt idx="321">
                  <c:v>1056.4276981438456</c:v>
                </c:pt>
                <c:pt idx="322">
                  <c:v>1084.0612847825312</c:v>
                </c:pt>
                <c:pt idx="323">
                  <c:v>1081.8656713076</c:v>
                </c:pt>
                <c:pt idx="324">
                  <c:v>1105.249992180879</c:v>
                </c:pt>
                <c:pt idx="325">
                  <c:v>1082.4362916023015</c:v>
                </c:pt>
                <c:pt idx="326">
                  <c:v>1146.4386907972996</c:v>
                </c:pt>
                <c:pt idx="327">
                  <c:v>1157.5727784636827</c:v>
                </c:pt>
                <c:pt idx="328">
                  <c:v>1165.7760225599218</c:v>
                </c:pt>
                <c:pt idx="329">
                  <c:v>1186.9442709563705</c:v>
                </c:pt>
                <c:pt idx="330">
                  <c:v>1222.7629299076534</c:v>
                </c:pt>
                <c:pt idx="331">
                  <c:v>1190.5503803306692</c:v>
                </c:pt>
                <c:pt idx="332">
                  <c:v>1220.8222550009709</c:v>
                </c:pt>
                <c:pt idx="333">
                  <c:v>1168.3747540225311</c:v>
                </c:pt>
                <c:pt idx="334">
                  <c:v>1151.2824334924869</c:v>
                </c:pt>
                <c:pt idx="335">
                  <c:v>1156.6316854183863</c:v>
                </c:pt>
                <c:pt idx="336">
                  <c:v>1140.7406759817115</c:v>
                </c:pt>
                <c:pt idx="337">
                  <c:v>1132.5307166777877</c:v>
                </c:pt>
                <c:pt idx="338">
                  <c:v>1201.6281662315898</c:v>
                </c:pt>
                <c:pt idx="339">
                  <c:v>1188.7827825088157</c:v>
                </c:pt>
                <c:pt idx="340">
                  <c:v>1213.7300418779264</c:v>
                </c:pt>
                <c:pt idx="341">
                  <c:v>1216.4974644499584</c:v>
                </c:pt>
                <c:pt idx="342">
                  <c:v>1189.2832549816792</c:v>
                </c:pt>
                <c:pt idx="343">
                  <c:v>1194.9182349145019</c:v>
                </c:pt>
                <c:pt idx="344">
                  <c:v>1132.1923666160253</c:v>
                </c:pt>
                <c:pt idx="345">
                  <c:v>1071.8038943106444</c:v>
                </c:pt>
                <c:pt idx="346">
                  <c:v>1151.6847875367191</c:v>
                </c:pt>
                <c:pt idx="347">
                  <c:v>1138.0184251482524</c:v>
                </c:pt>
                <c:pt idx="348">
                  <c:v>1115.6153475143478</c:v>
                </c:pt>
                <c:pt idx="349">
                  <c:v>1044.707120433982</c:v>
                </c:pt>
                <c:pt idx="350">
                  <c:v>1060.8640498196876</c:v>
                </c:pt>
                <c:pt idx="351">
                  <c:v>1142.5123167480592</c:v>
                </c:pt>
                <c:pt idx="352">
                  <c:v>1166.226024716547</c:v>
                </c:pt>
                <c:pt idx="353">
                  <c:v>1171.2730233776574</c:v>
                </c:pt>
                <c:pt idx="354">
                  <c:v>1156.8657546990978</c:v>
                </c:pt>
                <c:pt idx="355">
                  <c:v>1206.6605057594095</c:v>
                </c:pt>
                <c:pt idx="356">
                  <c:v>1207.78865111447</c:v>
                </c:pt>
                <c:pt idx="357">
                  <c:v>1230.4145274427951</c:v>
                </c:pt>
                <c:pt idx="358">
                  <c:v>1219.4932059474254</c:v>
                </c:pt>
                <c:pt idx="359">
                  <c:v>1223.1025876037759</c:v>
                </c:pt>
                <c:pt idx="360">
                  <c:v>1256.971849223479</c:v>
                </c:pt>
                <c:pt idx="361">
                  <c:v>1301.3135706970511</c:v>
                </c:pt>
                <c:pt idx="362">
                  <c:v>1326.022569068992</c:v>
                </c:pt>
                <c:pt idx="363">
                  <c:v>1341.1103687901002</c:v>
                </c:pt>
                <c:pt idx="364">
                  <c:v>1365.8469018487197</c:v>
                </c:pt>
                <c:pt idx="365">
                  <c:v>1411.4328230090896</c:v>
                </c:pt>
                <c:pt idx="366">
                  <c:v>1411.3889921997672</c:v>
                </c:pt>
                <c:pt idx="367">
                  <c:v>1455.8125968388772</c:v>
                </c:pt>
                <c:pt idx="368">
                  <c:v>1467.4828214761706</c:v>
                </c:pt>
                <c:pt idx="369">
                  <c:v>1493.5059631106583</c:v>
                </c:pt>
                <c:pt idx="370">
                  <c:v>1537.47267914035</c:v>
                </c:pt>
                <c:pt idx="371">
                  <c:v>1567.4191286626592</c:v>
                </c:pt>
                <c:pt idx="372">
                  <c:v>1580.2600677346095</c:v>
                </c:pt>
                <c:pt idx="373">
                  <c:v>1656.0792799725866</c:v>
                </c:pt>
                <c:pt idx="374">
                  <c:v>1605.1325619553579</c:v>
                </c:pt>
                <c:pt idx="375">
                  <c:v>1595.5569302286758</c:v>
                </c:pt>
                <c:pt idx="376">
                  <c:v>1598.7080274950938</c:v>
                </c:pt>
                <c:pt idx="377">
                  <c:v>1612.2357311871065</c:v>
                </c:pt>
                <c:pt idx="378">
                  <c:v>1587.7321358607626</c:v>
                </c:pt>
                <c:pt idx="379">
                  <c:v>1609.2259572193493</c:v>
                </c:pt>
                <c:pt idx="380">
                  <c:v>1604.2872719136851</c:v>
                </c:pt>
                <c:pt idx="381">
                  <c:v>1601.3254159207513</c:v>
                </c:pt>
                <c:pt idx="382">
                  <c:v>1460.790098317013</c:v>
                </c:pt>
                <c:pt idx="383">
                  <c:v>1481.7982201270602</c:v>
                </c:pt>
                <c:pt idx="384">
                  <c:v>1378.1741272857594</c:v>
                </c:pt>
                <c:pt idx="385">
                  <c:v>1497.2164334538713</c:v>
                </c:pt>
                <c:pt idx="386">
                  <c:v>1537.5725149869925</c:v>
                </c:pt>
                <c:pt idx="387">
                  <c:v>1547.473767755718</c:v>
                </c:pt>
                <c:pt idx="388">
                  <c:v>1588.6902606452559</c:v>
                </c:pt>
                <c:pt idx="389">
                  <c:v>1483.7971093853939</c:v>
                </c:pt>
                <c:pt idx="390">
                  <c:v>1584.7749155913818</c:v>
                </c:pt>
                <c:pt idx="391">
                  <c:v>1579.9144264771785</c:v>
                </c:pt>
                <c:pt idx="392">
                  <c:v>1539.9566965399156</c:v>
                </c:pt>
                <c:pt idx="393">
                  <c:v>1588.1494050467104</c:v>
                </c:pt>
                <c:pt idx="394">
                  <c:v>1623.0185870385824</c:v>
                </c:pt>
                <c:pt idx="395">
                  <c:v>1658.6992961848432</c:v>
                </c:pt>
                <c:pt idx="396">
                  <c:v>1699.7446668444165</c:v>
                </c:pt>
                <c:pt idx="397">
                  <c:v>1646.7076625773261</c:v>
                </c:pt>
                <c:pt idx="398">
                  <c:v>1476.515651469146</c:v>
                </c:pt>
                <c:pt idx="399">
                  <c:v>1219.3596326471827</c:v>
                </c:pt>
                <c:pt idx="400">
                  <c:v>1362.0195851929886</c:v>
                </c:pt>
                <c:pt idx="401">
                  <c:v>1434.3967038728956</c:v>
                </c:pt>
                <c:pt idx="402">
                  <c:v>1460.7662489497668</c:v>
                </c:pt>
                <c:pt idx="403">
                  <c:v>1505.4255830722361</c:v>
                </c:pt>
                <c:pt idx="404">
                  <c:v>1593.5068471053496</c:v>
                </c:pt>
                <c:pt idx="405">
                  <c:v>1574.4626327799847</c:v>
                </c:pt>
                <c:pt idx="406">
                  <c:v>1556.600322704418</c:v>
                </c:pt>
                <c:pt idx="407">
                  <c:v>1789.4387924575301</c:v>
                </c:pt>
                <c:pt idx="408">
                  <c:v>1882.761177667747</c:v>
                </c:pt>
                <c:pt idx="409">
                  <c:v>1883.6084660238932</c:v>
                </c:pt>
                <c:pt idx="410">
                  <c:v>1942.5878362002204</c:v>
                </c:pt>
                <c:pt idx="411">
                  <c:v>2021.848927810257</c:v>
                </c:pt>
                <c:pt idx="412">
                  <c:v>2064.0122631906052</c:v>
                </c:pt>
                <c:pt idx="413">
                  <c:v>2113.0320125997778</c:v>
                </c:pt>
                <c:pt idx="414">
                  <c:v>2085.5921798819991</c:v>
                </c:pt>
                <c:pt idx="415">
                  <c:v>2096.9610784844076</c:v>
                </c:pt>
                <c:pt idx="416">
                  <c:v>2120.5537038265034</c:v>
                </c:pt>
                <c:pt idx="417">
                  <c:v>2055.2716562152582</c:v>
                </c:pt>
                <c:pt idx="418">
                  <c:v>2105.360259957652</c:v>
                </c:pt>
                <c:pt idx="419">
                  <c:v>2039.991942693591</c:v>
                </c:pt>
                <c:pt idx="420">
                  <c:v>2138.7683389833423</c:v>
                </c:pt>
                <c:pt idx="421">
                  <c:v>2024.3191584687706</c:v>
                </c:pt>
              </c:numCache>
            </c:numRef>
          </c:val>
          <c:smooth val="0"/>
          <c:extLst>
            <c:ext xmlns:c16="http://schemas.microsoft.com/office/drawing/2014/chart" uri="{C3380CC4-5D6E-409C-BE32-E72D297353CC}">
              <c16:uniqueId val="{00000003-7281-DD4A-9049-F215111EF49B}"/>
            </c:ext>
          </c:extLst>
        </c:ser>
        <c:ser>
          <c:idx val="4"/>
          <c:order val="4"/>
          <c:tx>
            <c:strRef>
              <c:f>'Cum Cals'!$L$2</c:f>
              <c:strCache>
                <c:ptCount val="1"/>
                <c:pt idx="0">
                  <c:v>Q5</c:v>
                </c:pt>
              </c:strCache>
            </c:strRef>
          </c:tx>
          <c:spPr>
            <a:ln w="28575" cap="rnd">
              <a:solidFill>
                <a:srgbClr val="FF9F1A"/>
              </a:solidFill>
              <a:round/>
            </a:ln>
            <a:effectLst/>
          </c:spPr>
          <c:marker>
            <c:symbol val="none"/>
          </c:marker>
          <c:cat>
            <c:numRef>
              <c:f>'Cum Cals'!$G$3:$G$424</c:f>
              <c:numCache>
                <c:formatCode>mmm\-yy</c:formatCode>
                <c:ptCount val="422"/>
                <c:pt idx="0">
                  <c:v>31747</c:v>
                </c:pt>
                <c:pt idx="1">
                  <c:v>31778</c:v>
                </c:pt>
                <c:pt idx="2">
                  <c:v>31809</c:v>
                </c:pt>
                <c:pt idx="3">
                  <c:v>31837</c:v>
                </c:pt>
                <c:pt idx="4">
                  <c:v>31868</c:v>
                </c:pt>
                <c:pt idx="5">
                  <c:v>31898</c:v>
                </c:pt>
                <c:pt idx="6">
                  <c:v>31929</c:v>
                </c:pt>
                <c:pt idx="7">
                  <c:v>31959</c:v>
                </c:pt>
                <c:pt idx="8">
                  <c:v>31990</c:v>
                </c:pt>
                <c:pt idx="9">
                  <c:v>32021</c:v>
                </c:pt>
                <c:pt idx="10">
                  <c:v>32051</c:v>
                </c:pt>
                <c:pt idx="11">
                  <c:v>32082</c:v>
                </c:pt>
                <c:pt idx="12">
                  <c:v>32112</c:v>
                </c:pt>
                <c:pt idx="13">
                  <c:v>32143</c:v>
                </c:pt>
                <c:pt idx="14">
                  <c:v>32174</c:v>
                </c:pt>
                <c:pt idx="15">
                  <c:v>32203</c:v>
                </c:pt>
                <c:pt idx="16">
                  <c:v>32234</c:v>
                </c:pt>
                <c:pt idx="17">
                  <c:v>32264</c:v>
                </c:pt>
                <c:pt idx="18">
                  <c:v>32295</c:v>
                </c:pt>
                <c:pt idx="19">
                  <c:v>32325</c:v>
                </c:pt>
                <c:pt idx="20">
                  <c:v>32356</c:v>
                </c:pt>
                <c:pt idx="21">
                  <c:v>32387</c:v>
                </c:pt>
                <c:pt idx="22">
                  <c:v>32417</c:v>
                </c:pt>
                <c:pt idx="23">
                  <c:v>32448</c:v>
                </c:pt>
                <c:pt idx="24">
                  <c:v>32478</c:v>
                </c:pt>
                <c:pt idx="25">
                  <c:v>32509</c:v>
                </c:pt>
                <c:pt idx="26">
                  <c:v>32540</c:v>
                </c:pt>
                <c:pt idx="27">
                  <c:v>32568</c:v>
                </c:pt>
                <c:pt idx="28">
                  <c:v>32599</c:v>
                </c:pt>
                <c:pt idx="29">
                  <c:v>32629</c:v>
                </c:pt>
                <c:pt idx="30">
                  <c:v>32660</c:v>
                </c:pt>
                <c:pt idx="31">
                  <c:v>32690</c:v>
                </c:pt>
                <c:pt idx="32">
                  <c:v>32721</c:v>
                </c:pt>
                <c:pt idx="33">
                  <c:v>32752</c:v>
                </c:pt>
                <c:pt idx="34">
                  <c:v>32782</c:v>
                </c:pt>
                <c:pt idx="35">
                  <c:v>32813</c:v>
                </c:pt>
                <c:pt idx="36">
                  <c:v>32843</c:v>
                </c:pt>
                <c:pt idx="37">
                  <c:v>32874</c:v>
                </c:pt>
                <c:pt idx="38">
                  <c:v>32905</c:v>
                </c:pt>
                <c:pt idx="39">
                  <c:v>32933</c:v>
                </c:pt>
                <c:pt idx="40">
                  <c:v>32964</c:v>
                </c:pt>
                <c:pt idx="41">
                  <c:v>32994</c:v>
                </c:pt>
                <c:pt idx="42">
                  <c:v>33025</c:v>
                </c:pt>
                <c:pt idx="43">
                  <c:v>33055</c:v>
                </c:pt>
                <c:pt idx="44">
                  <c:v>33086</c:v>
                </c:pt>
                <c:pt idx="45">
                  <c:v>33117</c:v>
                </c:pt>
                <c:pt idx="46">
                  <c:v>33147</c:v>
                </c:pt>
                <c:pt idx="47">
                  <c:v>33178</c:v>
                </c:pt>
                <c:pt idx="48">
                  <c:v>33208</c:v>
                </c:pt>
                <c:pt idx="49">
                  <c:v>33239</c:v>
                </c:pt>
                <c:pt idx="50">
                  <c:v>33270</c:v>
                </c:pt>
                <c:pt idx="51">
                  <c:v>33298</c:v>
                </c:pt>
                <c:pt idx="52">
                  <c:v>33329</c:v>
                </c:pt>
                <c:pt idx="53">
                  <c:v>33359</c:v>
                </c:pt>
                <c:pt idx="54">
                  <c:v>33390</c:v>
                </c:pt>
                <c:pt idx="55">
                  <c:v>33420</c:v>
                </c:pt>
                <c:pt idx="56">
                  <c:v>33451</c:v>
                </c:pt>
                <c:pt idx="57">
                  <c:v>33482</c:v>
                </c:pt>
                <c:pt idx="58">
                  <c:v>33512</c:v>
                </c:pt>
                <c:pt idx="59">
                  <c:v>33543</c:v>
                </c:pt>
                <c:pt idx="60">
                  <c:v>33573</c:v>
                </c:pt>
                <c:pt idx="61">
                  <c:v>33604</c:v>
                </c:pt>
                <c:pt idx="62">
                  <c:v>33635</c:v>
                </c:pt>
                <c:pt idx="63">
                  <c:v>33664</c:v>
                </c:pt>
                <c:pt idx="64">
                  <c:v>33695</c:v>
                </c:pt>
                <c:pt idx="65">
                  <c:v>33725</c:v>
                </c:pt>
                <c:pt idx="66">
                  <c:v>33756</c:v>
                </c:pt>
                <c:pt idx="67">
                  <c:v>33786</c:v>
                </c:pt>
                <c:pt idx="68">
                  <c:v>33817</c:v>
                </c:pt>
                <c:pt idx="69">
                  <c:v>33848</c:v>
                </c:pt>
                <c:pt idx="70">
                  <c:v>33878</c:v>
                </c:pt>
                <c:pt idx="71">
                  <c:v>33909</c:v>
                </c:pt>
                <c:pt idx="72">
                  <c:v>33939</c:v>
                </c:pt>
                <c:pt idx="73">
                  <c:v>33970</c:v>
                </c:pt>
                <c:pt idx="74">
                  <c:v>34001</c:v>
                </c:pt>
                <c:pt idx="75">
                  <c:v>34029</c:v>
                </c:pt>
                <c:pt idx="76">
                  <c:v>34060</c:v>
                </c:pt>
                <c:pt idx="77">
                  <c:v>34090</c:v>
                </c:pt>
                <c:pt idx="78">
                  <c:v>34121</c:v>
                </c:pt>
                <c:pt idx="79">
                  <c:v>34151</c:v>
                </c:pt>
                <c:pt idx="80">
                  <c:v>34182</c:v>
                </c:pt>
                <c:pt idx="81">
                  <c:v>34213</c:v>
                </c:pt>
                <c:pt idx="82">
                  <c:v>34243</c:v>
                </c:pt>
                <c:pt idx="83">
                  <c:v>34274</c:v>
                </c:pt>
                <c:pt idx="84">
                  <c:v>34304</c:v>
                </c:pt>
                <c:pt idx="85">
                  <c:v>34335</c:v>
                </c:pt>
                <c:pt idx="86">
                  <c:v>34366</c:v>
                </c:pt>
                <c:pt idx="87">
                  <c:v>34394</c:v>
                </c:pt>
                <c:pt idx="88">
                  <c:v>34425</c:v>
                </c:pt>
                <c:pt idx="89">
                  <c:v>34455</c:v>
                </c:pt>
                <c:pt idx="90">
                  <c:v>34486</c:v>
                </c:pt>
                <c:pt idx="91">
                  <c:v>34516</c:v>
                </c:pt>
                <c:pt idx="92">
                  <c:v>34547</c:v>
                </c:pt>
                <c:pt idx="93">
                  <c:v>34578</c:v>
                </c:pt>
                <c:pt idx="94">
                  <c:v>34608</c:v>
                </c:pt>
                <c:pt idx="95">
                  <c:v>34639</c:v>
                </c:pt>
                <c:pt idx="96">
                  <c:v>34669</c:v>
                </c:pt>
                <c:pt idx="97">
                  <c:v>34700</c:v>
                </c:pt>
                <c:pt idx="98">
                  <c:v>34731</c:v>
                </c:pt>
                <c:pt idx="99">
                  <c:v>34759</c:v>
                </c:pt>
                <c:pt idx="100">
                  <c:v>34790</c:v>
                </c:pt>
                <c:pt idx="101">
                  <c:v>34820</c:v>
                </c:pt>
                <c:pt idx="102">
                  <c:v>34851</c:v>
                </c:pt>
                <c:pt idx="103">
                  <c:v>34881</c:v>
                </c:pt>
                <c:pt idx="104">
                  <c:v>34912</c:v>
                </c:pt>
                <c:pt idx="105">
                  <c:v>34943</c:v>
                </c:pt>
                <c:pt idx="106">
                  <c:v>34973</c:v>
                </c:pt>
                <c:pt idx="107">
                  <c:v>35004</c:v>
                </c:pt>
                <c:pt idx="108">
                  <c:v>35034</c:v>
                </c:pt>
                <c:pt idx="109">
                  <c:v>35065</c:v>
                </c:pt>
                <c:pt idx="110">
                  <c:v>35096</c:v>
                </c:pt>
                <c:pt idx="111">
                  <c:v>35125</c:v>
                </c:pt>
                <c:pt idx="112">
                  <c:v>35156</c:v>
                </c:pt>
                <c:pt idx="113">
                  <c:v>35186</c:v>
                </c:pt>
                <c:pt idx="114">
                  <c:v>35217</c:v>
                </c:pt>
                <c:pt idx="115">
                  <c:v>35247</c:v>
                </c:pt>
                <c:pt idx="116">
                  <c:v>35278</c:v>
                </c:pt>
                <c:pt idx="117">
                  <c:v>35309</c:v>
                </c:pt>
                <c:pt idx="118">
                  <c:v>35339</c:v>
                </c:pt>
                <c:pt idx="119">
                  <c:v>35370</c:v>
                </c:pt>
                <c:pt idx="120">
                  <c:v>35400</c:v>
                </c:pt>
                <c:pt idx="121">
                  <c:v>35431</c:v>
                </c:pt>
                <c:pt idx="122">
                  <c:v>35462</c:v>
                </c:pt>
                <c:pt idx="123">
                  <c:v>35490</c:v>
                </c:pt>
                <c:pt idx="124">
                  <c:v>35521</c:v>
                </c:pt>
                <c:pt idx="125">
                  <c:v>35551</c:v>
                </c:pt>
                <c:pt idx="126">
                  <c:v>35582</c:v>
                </c:pt>
                <c:pt idx="127">
                  <c:v>35612</c:v>
                </c:pt>
                <c:pt idx="128">
                  <c:v>35643</c:v>
                </c:pt>
                <c:pt idx="129">
                  <c:v>35674</c:v>
                </c:pt>
                <c:pt idx="130">
                  <c:v>35704</c:v>
                </c:pt>
                <c:pt idx="131">
                  <c:v>35735</c:v>
                </c:pt>
                <c:pt idx="132">
                  <c:v>35765</c:v>
                </c:pt>
                <c:pt idx="133">
                  <c:v>35796</c:v>
                </c:pt>
                <c:pt idx="134">
                  <c:v>35827</c:v>
                </c:pt>
                <c:pt idx="135">
                  <c:v>35855</c:v>
                </c:pt>
                <c:pt idx="136">
                  <c:v>35886</c:v>
                </c:pt>
                <c:pt idx="137">
                  <c:v>35916</c:v>
                </c:pt>
                <c:pt idx="138">
                  <c:v>35947</c:v>
                </c:pt>
                <c:pt idx="139">
                  <c:v>35977</c:v>
                </c:pt>
                <c:pt idx="140">
                  <c:v>36008</c:v>
                </c:pt>
                <c:pt idx="141">
                  <c:v>36039</c:v>
                </c:pt>
                <c:pt idx="142">
                  <c:v>36069</c:v>
                </c:pt>
                <c:pt idx="143">
                  <c:v>36100</c:v>
                </c:pt>
                <c:pt idx="144">
                  <c:v>36130</c:v>
                </c:pt>
                <c:pt idx="145">
                  <c:v>36161</c:v>
                </c:pt>
                <c:pt idx="146">
                  <c:v>36192</c:v>
                </c:pt>
                <c:pt idx="147">
                  <c:v>36220</c:v>
                </c:pt>
                <c:pt idx="148">
                  <c:v>36251</c:v>
                </c:pt>
                <c:pt idx="149">
                  <c:v>36281</c:v>
                </c:pt>
                <c:pt idx="150">
                  <c:v>36312</c:v>
                </c:pt>
                <c:pt idx="151">
                  <c:v>36342</c:v>
                </c:pt>
                <c:pt idx="152">
                  <c:v>36373</c:v>
                </c:pt>
                <c:pt idx="153">
                  <c:v>36404</c:v>
                </c:pt>
                <c:pt idx="154">
                  <c:v>36434</c:v>
                </c:pt>
                <c:pt idx="155">
                  <c:v>36465</c:v>
                </c:pt>
                <c:pt idx="156">
                  <c:v>36495</c:v>
                </c:pt>
                <c:pt idx="157">
                  <c:v>36526</c:v>
                </c:pt>
                <c:pt idx="158">
                  <c:v>36557</c:v>
                </c:pt>
                <c:pt idx="159">
                  <c:v>36586</c:v>
                </c:pt>
                <c:pt idx="160">
                  <c:v>36617</c:v>
                </c:pt>
                <c:pt idx="161">
                  <c:v>36647</c:v>
                </c:pt>
                <c:pt idx="162">
                  <c:v>36678</c:v>
                </c:pt>
                <c:pt idx="163">
                  <c:v>36708</c:v>
                </c:pt>
                <c:pt idx="164">
                  <c:v>36739</c:v>
                </c:pt>
                <c:pt idx="165">
                  <c:v>36770</c:v>
                </c:pt>
                <c:pt idx="166">
                  <c:v>36800</c:v>
                </c:pt>
                <c:pt idx="167">
                  <c:v>36831</c:v>
                </c:pt>
                <c:pt idx="168">
                  <c:v>36861</c:v>
                </c:pt>
                <c:pt idx="169">
                  <c:v>36892</c:v>
                </c:pt>
                <c:pt idx="170">
                  <c:v>36923</c:v>
                </c:pt>
                <c:pt idx="171">
                  <c:v>36951</c:v>
                </c:pt>
                <c:pt idx="172">
                  <c:v>36982</c:v>
                </c:pt>
                <c:pt idx="173">
                  <c:v>37012</c:v>
                </c:pt>
                <c:pt idx="174">
                  <c:v>37043</c:v>
                </c:pt>
                <c:pt idx="175">
                  <c:v>37073</c:v>
                </c:pt>
                <c:pt idx="176">
                  <c:v>37104</c:v>
                </c:pt>
                <c:pt idx="177">
                  <c:v>37135</c:v>
                </c:pt>
                <c:pt idx="178">
                  <c:v>37165</c:v>
                </c:pt>
                <c:pt idx="179">
                  <c:v>37196</c:v>
                </c:pt>
                <c:pt idx="180">
                  <c:v>37226</c:v>
                </c:pt>
                <c:pt idx="181">
                  <c:v>37257</c:v>
                </c:pt>
                <c:pt idx="182">
                  <c:v>37288</c:v>
                </c:pt>
                <c:pt idx="183">
                  <c:v>37316</c:v>
                </c:pt>
                <c:pt idx="184">
                  <c:v>37347</c:v>
                </c:pt>
                <c:pt idx="185">
                  <c:v>37377</c:v>
                </c:pt>
                <c:pt idx="186">
                  <c:v>37408</c:v>
                </c:pt>
                <c:pt idx="187">
                  <c:v>37438</c:v>
                </c:pt>
                <c:pt idx="188">
                  <c:v>37469</c:v>
                </c:pt>
                <c:pt idx="189">
                  <c:v>37500</c:v>
                </c:pt>
                <c:pt idx="190">
                  <c:v>37530</c:v>
                </c:pt>
                <c:pt idx="191">
                  <c:v>37561</c:v>
                </c:pt>
                <c:pt idx="192">
                  <c:v>37591</c:v>
                </c:pt>
                <c:pt idx="193">
                  <c:v>37622</c:v>
                </c:pt>
                <c:pt idx="194">
                  <c:v>37653</c:v>
                </c:pt>
                <c:pt idx="195">
                  <c:v>37681</c:v>
                </c:pt>
                <c:pt idx="196">
                  <c:v>37712</c:v>
                </c:pt>
                <c:pt idx="197">
                  <c:v>37742</c:v>
                </c:pt>
                <c:pt idx="198">
                  <c:v>37773</c:v>
                </c:pt>
                <c:pt idx="199">
                  <c:v>37803</c:v>
                </c:pt>
                <c:pt idx="200">
                  <c:v>37834</c:v>
                </c:pt>
                <c:pt idx="201">
                  <c:v>37865</c:v>
                </c:pt>
                <c:pt idx="202">
                  <c:v>37895</c:v>
                </c:pt>
                <c:pt idx="203">
                  <c:v>37926</c:v>
                </c:pt>
                <c:pt idx="204">
                  <c:v>37956</c:v>
                </c:pt>
                <c:pt idx="205">
                  <c:v>37987</c:v>
                </c:pt>
                <c:pt idx="206">
                  <c:v>38018</c:v>
                </c:pt>
                <c:pt idx="207">
                  <c:v>38047</c:v>
                </c:pt>
                <c:pt idx="208">
                  <c:v>38078</c:v>
                </c:pt>
                <c:pt idx="209">
                  <c:v>38108</c:v>
                </c:pt>
                <c:pt idx="210">
                  <c:v>38139</c:v>
                </c:pt>
                <c:pt idx="211">
                  <c:v>38169</c:v>
                </c:pt>
                <c:pt idx="212">
                  <c:v>38200</c:v>
                </c:pt>
                <c:pt idx="213">
                  <c:v>38231</c:v>
                </c:pt>
                <c:pt idx="214">
                  <c:v>38261</c:v>
                </c:pt>
                <c:pt idx="215">
                  <c:v>38292</c:v>
                </c:pt>
                <c:pt idx="216">
                  <c:v>38322</c:v>
                </c:pt>
                <c:pt idx="217">
                  <c:v>38353</c:v>
                </c:pt>
                <c:pt idx="218">
                  <c:v>38384</c:v>
                </c:pt>
                <c:pt idx="219">
                  <c:v>38412</c:v>
                </c:pt>
                <c:pt idx="220">
                  <c:v>38443</c:v>
                </c:pt>
                <c:pt idx="221">
                  <c:v>38473</c:v>
                </c:pt>
                <c:pt idx="222">
                  <c:v>38504</c:v>
                </c:pt>
                <c:pt idx="223">
                  <c:v>38534</c:v>
                </c:pt>
                <c:pt idx="224">
                  <c:v>38565</c:v>
                </c:pt>
                <c:pt idx="225">
                  <c:v>38596</c:v>
                </c:pt>
                <c:pt idx="226">
                  <c:v>38626</c:v>
                </c:pt>
                <c:pt idx="227">
                  <c:v>38657</c:v>
                </c:pt>
                <c:pt idx="228">
                  <c:v>38687</c:v>
                </c:pt>
                <c:pt idx="229">
                  <c:v>38718</c:v>
                </c:pt>
                <c:pt idx="230">
                  <c:v>38749</c:v>
                </c:pt>
                <c:pt idx="231">
                  <c:v>38777</c:v>
                </c:pt>
                <c:pt idx="232">
                  <c:v>38808</c:v>
                </c:pt>
                <c:pt idx="233">
                  <c:v>38838</c:v>
                </c:pt>
                <c:pt idx="234">
                  <c:v>38869</c:v>
                </c:pt>
                <c:pt idx="235">
                  <c:v>38899</c:v>
                </c:pt>
                <c:pt idx="236">
                  <c:v>38930</c:v>
                </c:pt>
                <c:pt idx="237">
                  <c:v>38961</c:v>
                </c:pt>
                <c:pt idx="238">
                  <c:v>38991</c:v>
                </c:pt>
                <c:pt idx="239">
                  <c:v>39022</c:v>
                </c:pt>
                <c:pt idx="240">
                  <c:v>39052</c:v>
                </c:pt>
                <c:pt idx="241">
                  <c:v>39083</c:v>
                </c:pt>
                <c:pt idx="242">
                  <c:v>39114</c:v>
                </c:pt>
                <c:pt idx="243">
                  <c:v>39142</c:v>
                </c:pt>
                <c:pt idx="244">
                  <c:v>39173</c:v>
                </c:pt>
                <c:pt idx="245">
                  <c:v>39203</c:v>
                </c:pt>
                <c:pt idx="246">
                  <c:v>39234</c:v>
                </c:pt>
                <c:pt idx="247">
                  <c:v>39264</c:v>
                </c:pt>
                <c:pt idx="248">
                  <c:v>39295</c:v>
                </c:pt>
                <c:pt idx="249">
                  <c:v>39326</c:v>
                </c:pt>
                <c:pt idx="250">
                  <c:v>39356</c:v>
                </c:pt>
                <c:pt idx="251">
                  <c:v>39387</c:v>
                </c:pt>
                <c:pt idx="252">
                  <c:v>39417</c:v>
                </c:pt>
                <c:pt idx="253">
                  <c:v>39448</c:v>
                </c:pt>
                <c:pt idx="254">
                  <c:v>39479</c:v>
                </c:pt>
                <c:pt idx="255">
                  <c:v>39508</c:v>
                </c:pt>
                <c:pt idx="256">
                  <c:v>39539</c:v>
                </c:pt>
                <c:pt idx="257">
                  <c:v>39569</c:v>
                </c:pt>
                <c:pt idx="258">
                  <c:v>39600</c:v>
                </c:pt>
                <c:pt idx="259">
                  <c:v>39630</c:v>
                </c:pt>
                <c:pt idx="260">
                  <c:v>39661</c:v>
                </c:pt>
                <c:pt idx="261">
                  <c:v>39692</c:v>
                </c:pt>
                <c:pt idx="262">
                  <c:v>39722</c:v>
                </c:pt>
                <c:pt idx="263">
                  <c:v>39753</c:v>
                </c:pt>
                <c:pt idx="264">
                  <c:v>39783</c:v>
                </c:pt>
                <c:pt idx="265">
                  <c:v>39814</c:v>
                </c:pt>
                <c:pt idx="266">
                  <c:v>39845</c:v>
                </c:pt>
                <c:pt idx="267">
                  <c:v>39873</c:v>
                </c:pt>
                <c:pt idx="268">
                  <c:v>39904</c:v>
                </c:pt>
                <c:pt idx="269">
                  <c:v>39934</c:v>
                </c:pt>
                <c:pt idx="270">
                  <c:v>39965</c:v>
                </c:pt>
                <c:pt idx="271">
                  <c:v>39995</c:v>
                </c:pt>
                <c:pt idx="272">
                  <c:v>40026</c:v>
                </c:pt>
                <c:pt idx="273">
                  <c:v>40057</c:v>
                </c:pt>
                <c:pt idx="274">
                  <c:v>40087</c:v>
                </c:pt>
                <c:pt idx="275">
                  <c:v>40118</c:v>
                </c:pt>
                <c:pt idx="276">
                  <c:v>40148</c:v>
                </c:pt>
                <c:pt idx="277">
                  <c:v>40179</c:v>
                </c:pt>
                <c:pt idx="278">
                  <c:v>40210</c:v>
                </c:pt>
                <c:pt idx="279">
                  <c:v>40238</c:v>
                </c:pt>
                <c:pt idx="280">
                  <c:v>40269</c:v>
                </c:pt>
                <c:pt idx="281">
                  <c:v>40299</c:v>
                </c:pt>
                <c:pt idx="282">
                  <c:v>40330</c:v>
                </c:pt>
                <c:pt idx="283">
                  <c:v>40360</c:v>
                </c:pt>
                <c:pt idx="284">
                  <c:v>40391</c:v>
                </c:pt>
                <c:pt idx="285">
                  <c:v>40422</c:v>
                </c:pt>
                <c:pt idx="286">
                  <c:v>40452</c:v>
                </c:pt>
                <c:pt idx="287">
                  <c:v>40483</c:v>
                </c:pt>
                <c:pt idx="288">
                  <c:v>40513</c:v>
                </c:pt>
                <c:pt idx="289">
                  <c:v>40544</c:v>
                </c:pt>
                <c:pt idx="290">
                  <c:v>40575</c:v>
                </c:pt>
                <c:pt idx="291">
                  <c:v>40603</c:v>
                </c:pt>
                <c:pt idx="292">
                  <c:v>40634</c:v>
                </c:pt>
                <c:pt idx="293">
                  <c:v>40664</c:v>
                </c:pt>
                <c:pt idx="294">
                  <c:v>40695</c:v>
                </c:pt>
                <c:pt idx="295">
                  <c:v>40725</c:v>
                </c:pt>
                <c:pt idx="296">
                  <c:v>40756</c:v>
                </c:pt>
                <c:pt idx="297">
                  <c:v>40787</c:v>
                </c:pt>
                <c:pt idx="298">
                  <c:v>40817</c:v>
                </c:pt>
                <c:pt idx="299">
                  <c:v>40848</c:v>
                </c:pt>
                <c:pt idx="300">
                  <c:v>40878</c:v>
                </c:pt>
                <c:pt idx="301">
                  <c:v>40909</c:v>
                </c:pt>
                <c:pt idx="302">
                  <c:v>40940</c:v>
                </c:pt>
                <c:pt idx="303">
                  <c:v>40969</c:v>
                </c:pt>
                <c:pt idx="304">
                  <c:v>41000</c:v>
                </c:pt>
                <c:pt idx="305">
                  <c:v>41030</c:v>
                </c:pt>
                <c:pt idx="306">
                  <c:v>41061</c:v>
                </c:pt>
                <c:pt idx="307">
                  <c:v>41091</c:v>
                </c:pt>
                <c:pt idx="308">
                  <c:v>41122</c:v>
                </c:pt>
                <c:pt idx="309">
                  <c:v>41153</c:v>
                </c:pt>
                <c:pt idx="310">
                  <c:v>41183</c:v>
                </c:pt>
                <c:pt idx="311">
                  <c:v>41214</c:v>
                </c:pt>
                <c:pt idx="312">
                  <c:v>41244</c:v>
                </c:pt>
                <c:pt idx="313">
                  <c:v>41275</c:v>
                </c:pt>
                <c:pt idx="314">
                  <c:v>41306</c:v>
                </c:pt>
                <c:pt idx="315">
                  <c:v>41334</c:v>
                </c:pt>
                <c:pt idx="316">
                  <c:v>41365</c:v>
                </c:pt>
                <c:pt idx="317">
                  <c:v>41395</c:v>
                </c:pt>
                <c:pt idx="318">
                  <c:v>41426</c:v>
                </c:pt>
                <c:pt idx="319">
                  <c:v>41456</c:v>
                </c:pt>
                <c:pt idx="320">
                  <c:v>41487</c:v>
                </c:pt>
                <c:pt idx="321">
                  <c:v>41518</c:v>
                </c:pt>
                <c:pt idx="322">
                  <c:v>41548</c:v>
                </c:pt>
                <c:pt idx="323">
                  <c:v>41579</c:v>
                </c:pt>
                <c:pt idx="324">
                  <c:v>41609</c:v>
                </c:pt>
                <c:pt idx="325">
                  <c:v>41640</c:v>
                </c:pt>
                <c:pt idx="326">
                  <c:v>41671</c:v>
                </c:pt>
                <c:pt idx="327">
                  <c:v>41699</c:v>
                </c:pt>
                <c:pt idx="328">
                  <c:v>41730</c:v>
                </c:pt>
                <c:pt idx="329">
                  <c:v>41760</c:v>
                </c:pt>
                <c:pt idx="330">
                  <c:v>41791</c:v>
                </c:pt>
                <c:pt idx="331">
                  <c:v>41821</c:v>
                </c:pt>
                <c:pt idx="332">
                  <c:v>41852</c:v>
                </c:pt>
                <c:pt idx="333">
                  <c:v>41883</c:v>
                </c:pt>
                <c:pt idx="334">
                  <c:v>41913</c:v>
                </c:pt>
                <c:pt idx="335">
                  <c:v>41944</c:v>
                </c:pt>
                <c:pt idx="336">
                  <c:v>41974</c:v>
                </c:pt>
                <c:pt idx="337">
                  <c:v>42005</c:v>
                </c:pt>
                <c:pt idx="338">
                  <c:v>42036</c:v>
                </c:pt>
                <c:pt idx="339">
                  <c:v>42064</c:v>
                </c:pt>
                <c:pt idx="340">
                  <c:v>42095</c:v>
                </c:pt>
                <c:pt idx="341">
                  <c:v>42125</c:v>
                </c:pt>
                <c:pt idx="342">
                  <c:v>42156</c:v>
                </c:pt>
                <c:pt idx="343">
                  <c:v>42186</c:v>
                </c:pt>
                <c:pt idx="344">
                  <c:v>42217</c:v>
                </c:pt>
                <c:pt idx="345">
                  <c:v>42248</c:v>
                </c:pt>
                <c:pt idx="346">
                  <c:v>42278</c:v>
                </c:pt>
                <c:pt idx="347">
                  <c:v>42309</c:v>
                </c:pt>
                <c:pt idx="348">
                  <c:v>42339</c:v>
                </c:pt>
                <c:pt idx="349">
                  <c:v>42370</c:v>
                </c:pt>
                <c:pt idx="350">
                  <c:v>42401</c:v>
                </c:pt>
                <c:pt idx="351">
                  <c:v>42430</c:v>
                </c:pt>
                <c:pt idx="352">
                  <c:v>42461</c:v>
                </c:pt>
                <c:pt idx="353">
                  <c:v>42491</c:v>
                </c:pt>
                <c:pt idx="354">
                  <c:v>42522</c:v>
                </c:pt>
                <c:pt idx="355">
                  <c:v>42552</c:v>
                </c:pt>
                <c:pt idx="356">
                  <c:v>42583</c:v>
                </c:pt>
                <c:pt idx="357">
                  <c:v>42614</c:v>
                </c:pt>
                <c:pt idx="358">
                  <c:v>42644</c:v>
                </c:pt>
                <c:pt idx="359">
                  <c:v>42675</c:v>
                </c:pt>
                <c:pt idx="360">
                  <c:v>42705</c:v>
                </c:pt>
                <c:pt idx="361">
                  <c:v>42736</c:v>
                </c:pt>
                <c:pt idx="362">
                  <c:v>42767</c:v>
                </c:pt>
                <c:pt idx="363">
                  <c:v>42795</c:v>
                </c:pt>
                <c:pt idx="364">
                  <c:v>42826</c:v>
                </c:pt>
                <c:pt idx="365">
                  <c:v>42856</c:v>
                </c:pt>
                <c:pt idx="366">
                  <c:v>42887</c:v>
                </c:pt>
                <c:pt idx="367">
                  <c:v>42917</c:v>
                </c:pt>
                <c:pt idx="368">
                  <c:v>42948</c:v>
                </c:pt>
                <c:pt idx="369">
                  <c:v>42979</c:v>
                </c:pt>
                <c:pt idx="370">
                  <c:v>43009</c:v>
                </c:pt>
                <c:pt idx="371">
                  <c:v>43040</c:v>
                </c:pt>
                <c:pt idx="372">
                  <c:v>43070</c:v>
                </c:pt>
                <c:pt idx="373">
                  <c:v>43101</c:v>
                </c:pt>
                <c:pt idx="374">
                  <c:v>43132</c:v>
                </c:pt>
                <c:pt idx="375">
                  <c:v>43160</c:v>
                </c:pt>
                <c:pt idx="376">
                  <c:v>43191</c:v>
                </c:pt>
                <c:pt idx="377">
                  <c:v>43221</c:v>
                </c:pt>
                <c:pt idx="378">
                  <c:v>43252</c:v>
                </c:pt>
                <c:pt idx="379">
                  <c:v>43282</c:v>
                </c:pt>
                <c:pt idx="380">
                  <c:v>43313</c:v>
                </c:pt>
                <c:pt idx="381">
                  <c:v>43344</c:v>
                </c:pt>
                <c:pt idx="382">
                  <c:v>43374</c:v>
                </c:pt>
                <c:pt idx="383">
                  <c:v>43405</c:v>
                </c:pt>
                <c:pt idx="384">
                  <c:v>43435</c:v>
                </c:pt>
                <c:pt idx="385">
                  <c:v>43466</c:v>
                </c:pt>
                <c:pt idx="386">
                  <c:v>43497</c:v>
                </c:pt>
                <c:pt idx="387">
                  <c:v>43525</c:v>
                </c:pt>
                <c:pt idx="388">
                  <c:v>43556</c:v>
                </c:pt>
                <c:pt idx="389">
                  <c:v>43586</c:v>
                </c:pt>
                <c:pt idx="390">
                  <c:v>43617</c:v>
                </c:pt>
                <c:pt idx="391">
                  <c:v>43647</c:v>
                </c:pt>
                <c:pt idx="392">
                  <c:v>43678</c:v>
                </c:pt>
                <c:pt idx="393">
                  <c:v>43709</c:v>
                </c:pt>
                <c:pt idx="394">
                  <c:v>43739</c:v>
                </c:pt>
                <c:pt idx="395">
                  <c:v>43770</c:v>
                </c:pt>
                <c:pt idx="396">
                  <c:v>43800</c:v>
                </c:pt>
                <c:pt idx="397">
                  <c:v>43831</c:v>
                </c:pt>
                <c:pt idx="398">
                  <c:v>43862</c:v>
                </c:pt>
                <c:pt idx="399">
                  <c:v>43891</c:v>
                </c:pt>
                <c:pt idx="400">
                  <c:v>43922</c:v>
                </c:pt>
                <c:pt idx="401">
                  <c:v>43952</c:v>
                </c:pt>
                <c:pt idx="402">
                  <c:v>43983</c:v>
                </c:pt>
                <c:pt idx="403">
                  <c:v>44013</c:v>
                </c:pt>
                <c:pt idx="404">
                  <c:v>44044</c:v>
                </c:pt>
                <c:pt idx="405">
                  <c:v>44075</c:v>
                </c:pt>
                <c:pt idx="406">
                  <c:v>44105</c:v>
                </c:pt>
                <c:pt idx="407">
                  <c:v>44136</c:v>
                </c:pt>
                <c:pt idx="408">
                  <c:v>44166</c:v>
                </c:pt>
                <c:pt idx="409">
                  <c:v>44197</c:v>
                </c:pt>
                <c:pt idx="410">
                  <c:v>44228</c:v>
                </c:pt>
                <c:pt idx="411">
                  <c:v>44256</c:v>
                </c:pt>
                <c:pt idx="412">
                  <c:v>44287</c:v>
                </c:pt>
                <c:pt idx="413">
                  <c:v>44317</c:v>
                </c:pt>
                <c:pt idx="414">
                  <c:v>44348</c:v>
                </c:pt>
                <c:pt idx="415">
                  <c:v>44378</c:v>
                </c:pt>
                <c:pt idx="416">
                  <c:v>44409</c:v>
                </c:pt>
                <c:pt idx="417">
                  <c:v>44440</c:v>
                </c:pt>
                <c:pt idx="418">
                  <c:v>44470</c:v>
                </c:pt>
                <c:pt idx="419">
                  <c:v>44501</c:v>
                </c:pt>
                <c:pt idx="420">
                  <c:v>44531</c:v>
                </c:pt>
                <c:pt idx="421">
                  <c:v>44562</c:v>
                </c:pt>
              </c:numCache>
            </c:numRef>
          </c:cat>
          <c:val>
            <c:numRef>
              <c:f>'Cum Cals'!$L$3:$L$424</c:f>
              <c:numCache>
                <c:formatCode>_(* #,##0.00_);_(* \(#,##0.00\);_(* "-"??_);_(@_)</c:formatCode>
                <c:ptCount val="422"/>
                <c:pt idx="0">
                  <c:v>100</c:v>
                </c:pt>
                <c:pt idx="1">
                  <c:v>106.12879319026551</c:v>
                </c:pt>
                <c:pt idx="2">
                  <c:v>108.10844684054206</c:v>
                </c:pt>
                <c:pt idx="3">
                  <c:v>116.45762117538335</c:v>
                </c:pt>
                <c:pt idx="4">
                  <c:v>126.30606244564173</c:v>
                </c:pt>
                <c:pt idx="5">
                  <c:v>137.09059350869907</c:v>
                </c:pt>
                <c:pt idx="6">
                  <c:v>142.29690028782196</c:v>
                </c:pt>
                <c:pt idx="7">
                  <c:v>143.23488580031255</c:v>
                </c:pt>
                <c:pt idx="8">
                  <c:v>156.59115774659185</c:v>
                </c:pt>
                <c:pt idx="9">
                  <c:v>154.01067149924975</c:v>
                </c:pt>
                <c:pt idx="10">
                  <c:v>145.81221782394442</c:v>
                </c:pt>
                <c:pt idx="11">
                  <c:v>152.29769722698961</c:v>
                </c:pt>
                <c:pt idx="12">
                  <c:v>165.94805021268422</c:v>
                </c:pt>
                <c:pt idx="13">
                  <c:v>162.54078914792885</c:v>
                </c:pt>
                <c:pt idx="14">
                  <c:v>174.92281233699254</c:v>
                </c:pt>
                <c:pt idx="15">
                  <c:v>185.86586902505519</c:v>
                </c:pt>
                <c:pt idx="16">
                  <c:v>192.44585241192854</c:v>
                </c:pt>
                <c:pt idx="17">
                  <c:v>198.57914241627276</c:v>
                </c:pt>
                <c:pt idx="18">
                  <c:v>194.41996775760794</c:v>
                </c:pt>
                <c:pt idx="19">
                  <c:v>197.33815715552237</c:v>
                </c:pt>
                <c:pt idx="20">
                  <c:v>186.5639548746642</c:v>
                </c:pt>
                <c:pt idx="21">
                  <c:v>194.5403960209799</c:v>
                </c:pt>
                <c:pt idx="22">
                  <c:v>206.7353241718653</c:v>
                </c:pt>
                <c:pt idx="23">
                  <c:v>221.97516559175097</c:v>
                </c:pt>
                <c:pt idx="24">
                  <c:v>219.49688604149415</c:v>
                </c:pt>
                <c:pt idx="25">
                  <c:v>228.33041242313075</c:v>
                </c:pt>
                <c:pt idx="26">
                  <c:v>232.62706504626374</c:v>
                </c:pt>
                <c:pt idx="27">
                  <c:v>230.71764682522681</c:v>
                </c:pt>
                <c:pt idx="28">
                  <c:v>241.13896832289998</c:v>
                </c:pt>
                <c:pt idx="29">
                  <c:v>234.6321978177846</c:v>
                </c:pt>
                <c:pt idx="30">
                  <c:v>231.49349792212104</c:v>
                </c:pt>
                <c:pt idx="31">
                  <c:v>251.14978456025145</c:v>
                </c:pt>
                <c:pt idx="32">
                  <c:v>244.90634048815372</c:v>
                </c:pt>
                <c:pt idx="33">
                  <c:v>260.83362360290369</c:v>
                </c:pt>
                <c:pt idx="34">
                  <c:v>251.97667374339167</c:v>
                </c:pt>
                <c:pt idx="35">
                  <c:v>261.75508908392055</c:v>
                </c:pt>
                <c:pt idx="36">
                  <c:v>274.80571720907523</c:v>
                </c:pt>
                <c:pt idx="37">
                  <c:v>267.77708140072565</c:v>
                </c:pt>
                <c:pt idx="38">
                  <c:v>255.28639956562722</c:v>
                </c:pt>
                <c:pt idx="39">
                  <c:v>233.05889403989485</c:v>
                </c:pt>
                <c:pt idx="40">
                  <c:v>229.1711424241378</c:v>
                </c:pt>
                <c:pt idx="41">
                  <c:v>255.69141273589639</c:v>
                </c:pt>
                <c:pt idx="42">
                  <c:v>251.00945574174946</c:v>
                </c:pt>
                <c:pt idx="43">
                  <c:v>257.37943619094739</c:v>
                </c:pt>
                <c:pt idx="44">
                  <c:v>229.2680928992952</c:v>
                </c:pt>
                <c:pt idx="45">
                  <c:v>197.22984154795813</c:v>
                </c:pt>
                <c:pt idx="46">
                  <c:v>234.37677621819589</c:v>
                </c:pt>
                <c:pt idx="47">
                  <c:v>211.71003291289099</c:v>
                </c:pt>
                <c:pt idx="48">
                  <c:v>212.31239529392278</c:v>
                </c:pt>
                <c:pt idx="49">
                  <c:v>211.9780954414741</c:v>
                </c:pt>
                <c:pt idx="50">
                  <c:v>240.03810114833053</c:v>
                </c:pt>
                <c:pt idx="51">
                  <c:v>228.5154570726053</c:v>
                </c:pt>
                <c:pt idx="52">
                  <c:v>231.05610305474104</c:v>
                </c:pt>
                <c:pt idx="53">
                  <c:v>232.07344266712107</c:v>
                </c:pt>
                <c:pt idx="54">
                  <c:v>216.53266175686173</c:v>
                </c:pt>
                <c:pt idx="55">
                  <c:v>224.26149265768652</c:v>
                </c:pt>
                <c:pt idx="56">
                  <c:v>217.071508086162</c:v>
                </c:pt>
                <c:pt idx="57">
                  <c:v>231.50929598043024</c:v>
                </c:pt>
                <c:pt idx="58">
                  <c:v>237.64562013042689</c:v>
                </c:pt>
                <c:pt idx="59">
                  <c:v>221.50007463820049</c:v>
                </c:pt>
                <c:pt idx="60">
                  <c:v>232.5828283604996</c:v>
                </c:pt>
                <c:pt idx="61">
                  <c:v>228.94850523101599</c:v>
                </c:pt>
                <c:pt idx="62">
                  <c:v>225.73246598688885</c:v>
                </c:pt>
                <c:pt idx="63">
                  <c:v>210.29389442844447</c:v>
                </c:pt>
                <c:pt idx="64">
                  <c:v>208.32670298782242</c:v>
                </c:pt>
                <c:pt idx="65">
                  <c:v>223.03727075304437</c:v>
                </c:pt>
                <c:pt idx="66">
                  <c:v>210.58541683732392</c:v>
                </c:pt>
                <c:pt idx="67">
                  <c:v>207.18241997843174</c:v>
                </c:pt>
                <c:pt idx="68">
                  <c:v>217.15789271015464</c:v>
                </c:pt>
                <c:pt idx="69">
                  <c:v>211.51434920267502</c:v>
                </c:pt>
                <c:pt idx="70">
                  <c:v>204.56700989053155</c:v>
                </c:pt>
                <c:pt idx="71">
                  <c:v>206.63419930087255</c:v>
                </c:pt>
                <c:pt idx="72">
                  <c:v>205.21542564055474</c:v>
                </c:pt>
                <c:pt idx="73">
                  <c:v>209.56793187571961</c:v>
                </c:pt>
                <c:pt idx="74">
                  <c:v>217.55911251579909</c:v>
                </c:pt>
                <c:pt idx="75">
                  <c:v>235.89202689878692</c:v>
                </c:pt>
                <c:pt idx="76">
                  <c:v>254.84939318585572</c:v>
                </c:pt>
                <c:pt idx="77">
                  <c:v>263.21713621132989</c:v>
                </c:pt>
                <c:pt idx="78">
                  <c:v>256.47241569966201</c:v>
                </c:pt>
                <c:pt idx="79">
                  <c:v>265.6338955075488</c:v>
                </c:pt>
                <c:pt idx="80">
                  <c:v>275.55968849124093</c:v>
                </c:pt>
                <c:pt idx="81">
                  <c:v>266.25227514849814</c:v>
                </c:pt>
                <c:pt idx="82">
                  <c:v>265.43835497489471</c:v>
                </c:pt>
                <c:pt idx="83">
                  <c:v>239.30895380073065</c:v>
                </c:pt>
                <c:pt idx="84">
                  <c:v>248.29299852133235</c:v>
                </c:pt>
                <c:pt idx="85">
                  <c:v>276.98332776471551</c:v>
                </c:pt>
                <c:pt idx="86">
                  <c:v>280.50475892373862</c:v>
                </c:pt>
                <c:pt idx="87">
                  <c:v>276.21442051330422</c:v>
                </c:pt>
                <c:pt idx="88">
                  <c:v>288.77228880217547</c:v>
                </c:pt>
                <c:pt idx="89">
                  <c:v>290.26164172496829</c:v>
                </c:pt>
                <c:pt idx="90">
                  <c:v>296.52281569219383</c:v>
                </c:pt>
                <c:pt idx="91">
                  <c:v>297.34371103075534</c:v>
                </c:pt>
                <c:pt idx="92">
                  <c:v>305.96853442224835</c:v>
                </c:pt>
                <c:pt idx="93">
                  <c:v>299.17281197352014</c:v>
                </c:pt>
                <c:pt idx="94">
                  <c:v>310.39919231580575</c:v>
                </c:pt>
                <c:pt idx="95">
                  <c:v>292.92748795147264</c:v>
                </c:pt>
                <c:pt idx="96">
                  <c:v>296.0271468280053</c:v>
                </c:pt>
                <c:pt idx="97">
                  <c:v>280.96536306193178</c:v>
                </c:pt>
                <c:pt idx="98">
                  <c:v>277.65633936085169</c:v>
                </c:pt>
                <c:pt idx="99">
                  <c:v>293.68869561120016</c:v>
                </c:pt>
                <c:pt idx="100">
                  <c:v>306.92830152362376</c:v>
                </c:pt>
                <c:pt idx="101">
                  <c:v>295.22895579733694</c:v>
                </c:pt>
                <c:pt idx="102">
                  <c:v>288.2615597890341</c:v>
                </c:pt>
                <c:pt idx="103">
                  <c:v>309.69385037917402</c:v>
                </c:pt>
                <c:pt idx="104">
                  <c:v>307.42094930213767</c:v>
                </c:pt>
                <c:pt idx="105">
                  <c:v>306.9657872619739</c:v>
                </c:pt>
                <c:pt idx="106">
                  <c:v>296.07527112740354</c:v>
                </c:pt>
                <c:pt idx="107">
                  <c:v>308.67176224013855</c:v>
                </c:pt>
                <c:pt idx="108">
                  <c:v>314.83483018356736</c:v>
                </c:pt>
                <c:pt idx="109">
                  <c:v>318.70031335202913</c:v>
                </c:pt>
                <c:pt idx="110">
                  <c:v>321.35787251630848</c:v>
                </c:pt>
                <c:pt idx="111">
                  <c:v>330.99964837557275</c:v>
                </c:pt>
                <c:pt idx="112">
                  <c:v>347.55205281805735</c:v>
                </c:pt>
                <c:pt idx="113">
                  <c:v>337.82777417903458</c:v>
                </c:pt>
                <c:pt idx="114">
                  <c:v>335.68444810990445</c:v>
                </c:pt>
                <c:pt idx="115">
                  <c:v>321.79032122155741</c:v>
                </c:pt>
                <c:pt idx="116">
                  <c:v>318.92234761615867</c:v>
                </c:pt>
                <c:pt idx="117">
                  <c:v>327.30364151909799</c:v>
                </c:pt>
                <c:pt idx="118">
                  <c:v>318.87723313114572</c:v>
                </c:pt>
                <c:pt idx="119">
                  <c:v>325.96509563920949</c:v>
                </c:pt>
                <c:pt idx="120">
                  <c:v>314.81850512716215</c:v>
                </c:pt>
                <c:pt idx="121">
                  <c:v>306.77122995232821</c:v>
                </c:pt>
                <c:pt idx="122">
                  <c:v>308.50516412173175</c:v>
                </c:pt>
                <c:pt idx="123">
                  <c:v>303.73637966750783</c:v>
                </c:pt>
                <c:pt idx="124">
                  <c:v>307.31303037647308</c:v>
                </c:pt>
                <c:pt idx="125">
                  <c:v>332.12740895066071</c:v>
                </c:pt>
                <c:pt idx="126">
                  <c:v>340.61006613882995</c:v>
                </c:pt>
                <c:pt idx="127">
                  <c:v>347.76822833501876</c:v>
                </c:pt>
                <c:pt idx="128">
                  <c:v>328.79311633304485</c:v>
                </c:pt>
                <c:pt idx="129">
                  <c:v>335.61084894695227</c:v>
                </c:pt>
                <c:pt idx="130">
                  <c:v>314.99830656191597</c:v>
                </c:pt>
                <c:pt idx="131">
                  <c:v>300.56777384167873</c:v>
                </c:pt>
                <c:pt idx="132">
                  <c:v>285.71112162962191</c:v>
                </c:pt>
                <c:pt idx="133">
                  <c:v>297.54106818772783</c:v>
                </c:pt>
                <c:pt idx="134">
                  <c:v>310.52687977820756</c:v>
                </c:pt>
                <c:pt idx="135">
                  <c:v>318.67519262277216</c:v>
                </c:pt>
                <c:pt idx="136">
                  <c:v>318.40837140197306</c:v>
                </c:pt>
                <c:pt idx="137">
                  <c:v>313.50350853072655</c:v>
                </c:pt>
                <c:pt idx="138">
                  <c:v>307.15053746891908</c:v>
                </c:pt>
                <c:pt idx="139">
                  <c:v>295.4324820000943</c:v>
                </c:pt>
                <c:pt idx="140">
                  <c:v>251.15360319444324</c:v>
                </c:pt>
                <c:pt idx="141">
                  <c:v>259.48963061895347</c:v>
                </c:pt>
                <c:pt idx="142">
                  <c:v>282.38172497318203</c:v>
                </c:pt>
                <c:pt idx="143">
                  <c:v>289.95475507447219</c:v>
                </c:pt>
                <c:pt idx="144">
                  <c:v>293.64510744177022</c:v>
                </c:pt>
                <c:pt idx="145">
                  <c:v>292.16765455113671</c:v>
                </c:pt>
                <c:pt idx="146">
                  <c:v>284.99909605254732</c:v>
                </c:pt>
                <c:pt idx="147">
                  <c:v>309.19748571265916</c:v>
                </c:pt>
                <c:pt idx="148">
                  <c:v>334.64466136350137</c:v>
                </c:pt>
                <c:pt idx="149">
                  <c:v>323.37886585076387</c:v>
                </c:pt>
                <c:pt idx="150">
                  <c:v>344.20447013126164</c:v>
                </c:pt>
                <c:pt idx="151">
                  <c:v>356.6106318094682</c:v>
                </c:pt>
                <c:pt idx="152">
                  <c:v>360.37119989504578</c:v>
                </c:pt>
                <c:pt idx="153">
                  <c:v>358.49002062591768</c:v>
                </c:pt>
                <c:pt idx="154">
                  <c:v>357.84817204692439</c:v>
                </c:pt>
                <c:pt idx="155">
                  <c:v>364.18532553320125</c:v>
                </c:pt>
                <c:pt idx="156">
                  <c:v>384.30516391610399</c:v>
                </c:pt>
                <c:pt idx="157">
                  <c:v>378.25342851275991</c:v>
                </c:pt>
                <c:pt idx="158">
                  <c:v>391.26335823483771</c:v>
                </c:pt>
                <c:pt idx="159">
                  <c:v>410.49954432901438</c:v>
                </c:pt>
                <c:pt idx="160">
                  <c:v>388.64254875742756</c:v>
                </c:pt>
                <c:pt idx="161">
                  <c:v>382.89235550057356</c:v>
                </c:pt>
                <c:pt idx="162">
                  <c:v>413.6077543407244</c:v>
                </c:pt>
                <c:pt idx="163">
                  <c:v>392.77987598860426</c:v>
                </c:pt>
                <c:pt idx="164">
                  <c:v>424.94319827836841</c:v>
                </c:pt>
                <c:pt idx="165">
                  <c:v>410.30226375800919</c:v>
                </c:pt>
                <c:pt idx="166">
                  <c:v>386.15108949447296</c:v>
                </c:pt>
                <c:pt idx="167">
                  <c:v>359.6661750281765</c:v>
                </c:pt>
                <c:pt idx="168">
                  <c:v>371.05014958386755</c:v>
                </c:pt>
                <c:pt idx="169">
                  <c:v>373.73774758736806</c:v>
                </c:pt>
                <c:pt idx="170">
                  <c:v>345.72946885510254</c:v>
                </c:pt>
                <c:pt idx="171">
                  <c:v>323.75322220131642</c:v>
                </c:pt>
                <c:pt idx="172">
                  <c:v>362.50703188652597</c:v>
                </c:pt>
                <c:pt idx="173">
                  <c:v>356.79229826440979</c:v>
                </c:pt>
                <c:pt idx="174">
                  <c:v>341.04113566782104</c:v>
                </c:pt>
                <c:pt idx="175">
                  <c:v>326.62327998589444</c:v>
                </c:pt>
                <c:pt idx="176">
                  <c:v>315.36697013963499</c:v>
                </c:pt>
                <c:pt idx="177">
                  <c:v>274.52660294308367</c:v>
                </c:pt>
                <c:pt idx="178">
                  <c:v>289.37776368094939</c:v>
                </c:pt>
                <c:pt idx="179">
                  <c:v>297.86354138317125</c:v>
                </c:pt>
                <c:pt idx="180">
                  <c:v>297.35010051766193</c:v>
                </c:pt>
                <c:pt idx="181">
                  <c:v>289.45362394778044</c:v>
                </c:pt>
                <c:pt idx="182">
                  <c:v>290.16740930825955</c:v>
                </c:pt>
                <c:pt idx="183">
                  <c:v>314.42141412143405</c:v>
                </c:pt>
                <c:pt idx="184">
                  <c:v>307.59111907432396</c:v>
                </c:pt>
                <c:pt idx="185">
                  <c:v>311.11370409637476</c:v>
                </c:pt>
                <c:pt idx="186">
                  <c:v>288.67323193193351</c:v>
                </c:pt>
                <c:pt idx="187">
                  <c:v>259.46672081976038</c:v>
                </c:pt>
                <c:pt idx="188">
                  <c:v>258.54326491524785</c:v>
                </c:pt>
                <c:pt idx="189">
                  <c:v>232.38254311412558</c:v>
                </c:pt>
                <c:pt idx="190">
                  <c:v>235.53706418810904</c:v>
                </c:pt>
                <c:pt idx="191">
                  <c:v>251.77216126859943</c:v>
                </c:pt>
                <c:pt idx="192">
                  <c:v>246.21369323123091</c:v>
                </c:pt>
                <c:pt idx="193">
                  <c:v>244.77720239549242</c:v>
                </c:pt>
                <c:pt idx="194">
                  <c:v>243.64021142693755</c:v>
                </c:pt>
                <c:pt idx="195">
                  <c:v>238.44685795404641</c:v>
                </c:pt>
                <c:pt idx="196">
                  <c:v>252.4970705802132</c:v>
                </c:pt>
                <c:pt idx="197">
                  <c:v>274.52103004616566</c:v>
                </c:pt>
                <c:pt idx="198">
                  <c:v>286.64929704325544</c:v>
                </c:pt>
                <c:pt idx="199">
                  <c:v>299.08796486688249</c:v>
                </c:pt>
                <c:pt idx="200">
                  <c:v>321.50401774990831</c:v>
                </c:pt>
                <c:pt idx="201">
                  <c:v>326.15358126939043</c:v>
                </c:pt>
                <c:pt idx="202">
                  <c:v>352.6617598855874</c:v>
                </c:pt>
                <c:pt idx="203">
                  <c:v>356.60460843997464</c:v>
                </c:pt>
                <c:pt idx="204">
                  <c:v>386.27705665775096</c:v>
                </c:pt>
                <c:pt idx="205">
                  <c:v>397.01091933316246</c:v>
                </c:pt>
                <c:pt idx="206">
                  <c:v>402.52288596722622</c:v>
                </c:pt>
                <c:pt idx="207">
                  <c:v>416.59818282427722</c:v>
                </c:pt>
                <c:pt idx="208">
                  <c:v>396.07180938162696</c:v>
                </c:pt>
                <c:pt idx="209">
                  <c:v>397.77772848622698</c:v>
                </c:pt>
                <c:pt idx="210">
                  <c:v>413.26587014526007</c:v>
                </c:pt>
                <c:pt idx="211">
                  <c:v>396.27255277938366</c:v>
                </c:pt>
                <c:pt idx="212">
                  <c:v>393.7350019952641</c:v>
                </c:pt>
                <c:pt idx="213">
                  <c:v>408.89315736772301</c:v>
                </c:pt>
                <c:pt idx="214">
                  <c:v>419.4910985659069</c:v>
                </c:pt>
                <c:pt idx="215">
                  <c:v>451.01962881866876</c:v>
                </c:pt>
                <c:pt idx="216">
                  <c:v>466.43899571225671</c:v>
                </c:pt>
                <c:pt idx="217">
                  <c:v>454.59249365838934</c:v>
                </c:pt>
                <c:pt idx="218">
                  <c:v>474.07099563607375</c:v>
                </c:pt>
                <c:pt idx="219">
                  <c:v>461.21213083227968</c:v>
                </c:pt>
                <c:pt idx="220">
                  <c:v>441.92303085152685</c:v>
                </c:pt>
                <c:pt idx="221">
                  <c:v>455.34395315465423</c:v>
                </c:pt>
                <c:pt idx="222">
                  <c:v>462.09604754604158</c:v>
                </c:pt>
                <c:pt idx="223">
                  <c:v>486.93775789411359</c:v>
                </c:pt>
                <c:pt idx="224">
                  <c:v>497.52550172213921</c:v>
                </c:pt>
                <c:pt idx="225">
                  <c:v>526.29527146583803</c:v>
                </c:pt>
                <c:pt idx="226">
                  <c:v>503.90042186927946</c:v>
                </c:pt>
                <c:pt idx="227">
                  <c:v>527.46349770447284</c:v>
                </c:pt>
                <c:pt idx="228">
                  <c:v>552.66594098263977</c:v>
                </c:pt>
                <c:pt idx="229">
                  <c:v>597.35635785605632</c:v>
                </c:pt>
                <c:pt idx="230">
                  <c:v>594.07049280733384</c:v>
                </c:pt>
                <c:pt idx="231">
                  <c:v>618.50858568555429</c:v>
                </c:pt>
                <c:pt idx="232">
                  <c:v>644.64508870995894</c:v>
                </c:pt>
                <c:pt idx="233">
                  <c:v>618.95531324520948</c:v>
                </c:pt>
                <c:pt idx="234">
                  <c:v>614.07752381374132</c:v>
                </c:pt>
                <c:pt idx="235">
                  <c:v>609.34288239183093</c:v>
                </c:pt>
                <c:pt idx="236">
                  <c:v>629.22185156653234</c:v>
                </c:pt>
                <c:pt idx="237">
                  <c:v>632.40303495759827</c:v>
                </c:pt>
                <c:pt idx="238">
                  <c:v>662.33797273999505</c:v>
                </c:pt>
                <c:pt idx="239">
                  <c:v>691.53355997998221</c:v>
                </c:pt>
                <c:pt idx="240">
                  <c:v>702.01467463111965</c:v>
                </c:pt>
                <c:pt idx="241">
                  <c:v>716.67952763986023</c:v>
                </c:pt>
                <c:pt idx="242">
                  <c:v>730.7968977042259</c:v>
                </c:pt>
                <c:pt idx="243">
                  <c:v>754.01191158784206</c:v>
                </c:pt>
                <c:pt idx="244">
                  <c:v>789.15401660754708</c:v>
                </c:pt>
                <c:pt idx="245">
                  <c:v>819.95626076069652</c:v>
                </c:pt>
                <c:pt idx="246">
                  <c:v>812.61061690034308</c:v>
                </c:pt>
                <c:pt idx="247">
                  <c:v>810.17142312543842</c:v>
                </c:pt>
                <c:pt idx="248">
                  <c:v>794.96108408922703</c:v>
                </c:pt>
                <c:pt idx="249">
                  <c:v>838.72243938019938</c:v>
                </c:pt>
                <c:pt idx="250">
                  <c:v>879.98560305628598</c:v>
                </c:pt>
                <c:pt idx="251">
                  <c:v>837.9446086518418</c:v>
                </c:pt>
                <c:pt idx="252">
                  <c:v>836.08347909938072</c:v>
                </c:pt>
                <c:pt idx="253">
                  <c:v>763.21243287604079</c:v>
                </c:pt>
                <c:pt idx="254">
                  <c:v>783.88494273916194</c:v>
                </c:pt>
                <c:pt idx="255">
                  <c:v>772.59510543899637</c:v>
                </c:pt>
                <c:pt idx="256">
                  <c:v>813.93627274163202</c:v>
                </c:pt>
                <c:pt idx="257">
                  <c:v>851.30110727338251</c:v>
                </c:pt>
                <c:pt idx="258">
                  <c:v>808.39091221539263</c:v>
                </c:pt>
                <c:pt idx="259">
                  <c:v>769.190781701437</c:v>
                </c:pt>
                <c:pt idx="260">
                  <c:v>751.4470419599736</c:v>
                </c:pt>
                <c:pt idx="261">
                  <c:v>610.80439390980814</c:v>
                </c:pt>
                <c:pt idx="262">
                  <c:v>471.41471824151495</c:v>
                </c:pt>
                <c:pt idx="263">
                  <c:v>443.02426316171437</c:v>
                </c:pt>
                <c:pt idx="264">
                  <c:v>470.11933473549612</c:v>
                </c:pt>
                <c:pt idx="265">
                  <c:v>442.79968712913325</c:v>
                </c:pt>
                <c:pt idx="266">
                  <c:v>396.37236247002829</c:v>
                </c:pt>
                <c:pt idx="267">
                  <c:v>421.95780744644338</c:v>
                </c:pt>
                <c:pt idx="268">
                  <c:v>478.71995601198734</c:v>
                </c:pt>
                <c:pt idx="269">
                  <c:v>527.45870055047237</c:v>
                </c:pt>
                <c:pt idx="270">
                  <c:v>523.39075567214775</c:v>
                </c:pt>
                <c:pt idx="271">
                  <c:v>555.95402962099934</c:v>
                </c:pt>
                <c:pt idx="272">
                  <c:v>579.85264992598343</c:v>
                </c:pt>
                <c:pt idx="273">
                  <c:v>605.43557163437902</c:v>
                </c:pt>
                <c:pt idx="274">
                  <c:v>580.92390196155361</c:v>
                </c:pt>
                <c:pt idx="275">
                  <c:v>590.70050476100494</c:v>
                </c:pt>
                <c:pt idx="276">
                  <c:v>610.88095487586634</c:v>
                </c:pt>
                <c:pt idx="277">
                  <c:v>588.62296422100189</c:v>
                </c:pt>
                <c:pt idx="278">
                  <c:v>597.43242240435291</c:v>
                </c:pt>
                <c:pt idx="279">
                  <c:v>635.65824987756002</c:v>
                </c:pt>
                <c:pt idx="280">
                  <c:v>648.18772035995585</c:v>
                </c:pt>
                <c:pt idx="281">
                  <c:v>582.92242704310615</c:v>
                </c:pt>
                <c:pt idx="282">
                  <c:v>563.82305474824307</c:v>
                </c:pt>
                <c:pt idx="283">
                  <c:v>605.78141278880196</c:v>
                </c:pt>
                <c:pt idx="284">
                  <c:v>584.41041664912814</c:v>
                </c:pt>
                <c:pt idx="285">
                  <c:v>643.49134988734613</c:v>
                </c:pt>
                <c:pt idx="286">
                  <c:v>674.11763208213767</c:v>
                </c:pt>
                <c:pt idx="287">
                  <c:v>677.14589782429641</c:v>
                </c:pt>
                <c:pt idx="288">
                  <c:v>731.37838317389708</c:v>
                </c:pt>
                <c:pt idx="289">
                  <c:v>749.11961991166777</c:v>
                </c:pt>
                <c:pt idx="290">
                  <c:v>778.30497437128645</c:v>
                </c:pt>
                <c:pt idx="291">
                  <c:v>755.61901680376889</c:v>
                </c:pt>
                <c:pt idx="292">
                  <c:v>771.39235693583544</c:v>
                </c:pt>
                <c:pt idx="293">
                  <c:v>749.08037515796877</c:v>
                </c:pt>
                <c:pt idx="294">
                  <c:v>744.11690516793738</c:v>
                </c:pt>
                <c:pt idx="295">
                  <c:v>733.90707651166656</c:v>
                </c:pt>
                <c:pt idx="296">
                  <c:v>668.79145467051956</c:v>
                </c:pt>
                <c:pt idx="297">
                  <c:v>604.98308244193527</c:v>
                </c:pt>
                <c:pt idx="298">
                  <c:v>664.75738624734254</c:v>
                </c:pt>
                <c:pt idx="299">
                  <c:v>641.69971070396332</c:v>
                </c:pt>
                <c:pt idx="300">
                  <c:v>630.74026998834574</c:v>
                </c:pt>
                <c:pt idx="301">
                  <c:v>672.0246457926977</c:v>
                </c:pt>
                <c:pt idx="302">
                  <c:v>705.10789732790749</c:v>
                </c:pt>
                <c:pt idx="303">
                  <c:v>701.40495321478443</c:v>
                </c:pt>
                <c:pt idx="304">
                  <c:v>681.09278098827008</c:v>
                </c:pt>
                <c:pt idx="305">
                  <c:v>605.68836822007984</c:v>
                </c:pt>
                <c:pt idx="306">
                  <c:v>627.04792498726977</c:v>
                </c:pt>
                <c:pt idx="307">
                  <c:v>617.90403155629758</c:v>
                </c:pt>
                <c:pt idx="308">
                  <c:v>628.23772174043597</c:v>
                </c:pt>
                <c:pt idx="309">
                  <c:v>644.2443356034338</c:v>
                </c:pt>
                <c:pt idx="310">
                  <c:v>645.59615369875689</c:v>
                </c:pt>
                <c:pt idx="311">
                  <c:v>652.95243473253151</c:v>
                </c:pt>
                <c:pt idx="312">
                  <c:v>679.61681938920503</c:v>
                </c:pt>
                <c:pt idx="313">
                  <c:v>715.95852856187514</c:v>
                </c:pt>
                <c:pt idx="314">
                  <c:v>719.09534927583252</c:v>
                </c:pt>
                <c:pt idx="315">
                  <c:v>735.66096932919322</c:v>
                </c:pt>
                <c:pt idx="316">
                  <c:v>763.67546851750592</c:v>
                </c:pt>
                <c:pt idx="317">
                  <c:v>765.46731388864885</c:v>
                </c:pt>
                <c:pt idx="318">
                  <c:v>743.04989215554167</c:v>
                </c:pt>
                <c:pt idx="319">
                  <c:v>775.28210323560018</c:v>
                </c:pt>
                <c:pt idx="320">
                  <c:v>762.27876883979741</c:v>
                </c:pt>
                <c:pt idx="321">
                  <c:v>815.68907764992173</c:v>
                </c:pt>
                <c:pt idx="322">
                  <c:v>838.24307397841835</c:v>
                </c:pt>
                <c:pt idx="323">
                  <c:v>846.42209713556917</c:v>
                </c:pt>
                <c:pt idx="324">
                  <c:v>862.91727878075267</c:v>
                </c:pt>
                <c:pt idx="325">
                  <c:v>852.34523638377459</c:v>
                </c:pt>
                <c:pt idx="326">
                  <c:v>887.14698509060077</c:v>
                </c:pt>
                <c:pt idx="327">
                  <c:v>883.12202754974692</c:v>
                </c:pt>
                <c:pt idx="328">
                  <c:v>882.46857362842832</c:v>
                </c:pt>
                <c:pt idx="329">
                  <c:v>903.89319702223997</c:v>
                </c:pt>
                <c:pt idx="330">
                  <c:v>940.12363687747256</c:v>
                </c:pt>
                <c:pt idx="331">
                  <c:v>918.75431029390484</c:v>
                </c:pt>
                <c:pt idx="332">
                  <c:v>936.88768138301975</c:v>
                </c:pt>
                <c:pt idx="333">
                  <c:v>899.08076525569811</c:v>
                </c:pt>
                <c:pt idx="334">
                  <c:v>879.29695145213225</c:v>
                </c:pt>
                <c:pt idx="335">
                  <c:v>882.37646904097164</c:v>
                </c:pt>
                <c:pt idx="336">
                  <c:v>867.60533232437365</c:v>
                </c:pt>
                <c:pt idx="337">
                  <c:v>862.87432084595912</c:v>
                </c:pt>
                <c:pt idx="338">
                  <c:v>905.9476280076841</c:v>
                </c:pt>
                <c:pt idx="339">
                  <c:v>891.43604854637147</c:v>
                </c:pt>
                <c:pt idx="340">
                  <c:v>923.08095808863504</c:v>
                </c:pt>
                <c:pt idx="341">
                  <c:v>921.24047128422762</c:v>
                </c:pt>
                <c:pt idx="342">
                  <c:v>881.08985019377087</c:v>
                </c:pt>
                <c:pt idx="343">
                  <c:v>865.41767788054972</c:v>
                </c:pt>
                <c:pt idx="344">
                  <c:v>808.09462219783131</c:v>
                </c:pt>
                <c:pt idx="345">
                  <c:v>757.32034021287552</c:v>
                </c:pt>
                <c:pt idx="346">
                  <c:v>830.5290585949341</c:v>
                </c:pt>
                <c:pt idx="347">
                  <c:v>817.43875259991171</c:v>
                </c:pt>
                <c:pt idx="348">
                  <c:v>795.15853570403283</c:v>
                </c:pt>
                <c:pt idx="349">
                  <c:v>736.27302269984568</c:v>
                </c:pt>
                <c:pt idx="350">
                  <c:v>735.20227554710891</c:v>
                </c:pt>
                <c:pt idx="351">
                  <c:v>802.52396758218572</c:v>
                </c:pt>
                <c:pt idx="352">
                  <c:v>844.12755571718697</c:v>
                </c:pt>
                <c:pt idx="353">
                  <c:v>832.40925185101798</c:v>
                </c:pt>
                <c:pt idx="354">
                  <c:v>830.50467631189815</c:v>
                </c:pt>
                <c:pt idx="355">
                  <c:v>872.93424936292354</c:v>
                </c:pt>
                <c:pt idx="356">
                  <c:v>866.72914459247488</c:v>
                </c:pt>
                <c:pt idx="357">
                  <c:v>887.04912369125373</c:v>
                </c:pt>
                <c:pt idx="358">
                  <c:v>871.42665563240541</c:v>
                </c:pt>
                <c:pt idx="359">
                  <c:v>886.75167419985155</c:v>
                </c:pt>
                <c:pt idx="360">
                  <c:v>903.91630405260378</c:v>
                </c:pt>
                <c:pt idx="361">
                  <c:v>926.94668925499661</c:v>
                </c:pt>
                <c:pt idx="362">
                  <c:v>928.69029389165655</c:v>
                </c:pt>
                <c:pt idx="363">
                  <c:v>939.00880499445657</c:v>
                </c:pt>
                <c:pt idx="364">
                  <c:v>938.58237062307023</c:v>
                </c:pt>
                <c:pt idx="365">
                  <c:v>952.35100205742322</c:v>
                </c:pt>
                <c:pt idx="366">
                  <c:v>953.19321273057267</c:v>
                </c:pt>
                <c:pt idx="367">
                  <c:v>988.73761920308664</c:v>
                </c:pt>
                <c:pt idx="368">
                  <c:v>989.40004691633692</c:v>
                </c:pt>
                <c:pt idx="369">
                  <c:v>1013.5324956575651</c:v>
                </c:pt>
                <c:pt idx="370">
                  <c:v>1036.3832286164236</c:v>
                </c:pt>
                <c:pt idx="371">
                  <c:v>1048.3410960351746</c:v>
                </c:pt>
                <c:pt idx="372">
                  <c:v>1075.6885555417323</c:v>
                </c:pt>
                <c:pt idx="373">
                  <c:v>1122.7505357788266</c:v>
                </c:pt>
                <c:pt idx="374">
                  <c:v>1072.1458725409439</c:v>
                </c:pt>
                <c:pt idx="375">
                  <c:v>1068.0086821229759</c:v>
                </c:pt>
                <c:pt idx="376">
                  <c:v>1112.3507451023854</c:v>
                </c:pt>
                <c:pt idx="377">
                  <c:v>1120.2168769756522</c:v>
                </c:pt>
                <c:pt idx="378">
                  <c:v>1108.3141068772211</c:v>
                </c:pt>
                <c:pt idx="379">
                  <c:v>1124.3529791942969</c:v>
                </c:pt>
                <c:pt idx="380">
                  <c:v>1105.6666414992358</c:v>
                </c:pt>
                <c:pt idx="381">
                  <c:v>1119.0106296500703</c:v>
                </c:pt>
                <c:pt idx="382">
                  <c:v>1009.5752944689136</c:v>
                </c:pt>
                <c:pt idx="383">
                  <c:v>988.06901038396632</c:v>
                </c:pt>
                <c:pt idx="384">
                  <c:v>920.58545555077455</c:v>
                </c:pt>
                <c:pt idx="385">
                  <c:v>1014.3698971729112</c:v>
                </c:pt>
                <c:pt idx="386">
                  <c:v>1019.603516128419</c:v>
                </c:pt>
                <c:pt idx="387">
                  <c:v>1026.962398431966</c:v>
                </c:pt>
                <c:pt idx="388">
                  <c:v>1046.5258829515108</c:v>
                </c:pt>
                <c:pt idx="389">
                  <c:v>964.44157690419433</c:v>
                </c:pt>
                <c:pt idx="390">
                  <c:v>1026.1327661693824</c:v>
                </c:pt>
                <c:pt idx="391">
                  <c:v>1020.1726702660303</c:v>
                </c:pt>
                <c:pt idx="392">
                  <c:v>988.93470200199863</c:v>
                </c:pt>
                <c:pt idx="393">
                  <c:v>1019.1043324399376</c:v>
                </c:pt>
                <c:pt idx="394">
                  <c:v>1043.1119977074532</c:v>
                </c:pt>
                <c:pt idx="395">
                  <c:v>1057.5333738480729</c:v>
                </c:pt>
                <c:pt idx="396">
                  <c:v>1104.3724650505098</c:v>
                </c:pt>
                <c:pt idx="397">
                  <c:v>1068.7837631357395</c:v>
                </c:pt>
                <c:pt idx="398">
                  <c:v>971.79860033472642</c:v>
                </c:pt>
                <c:pt idx="399">
                  <c:v>787.30927843361007</c:v>
                </c:pt>
                <c:pt idx="400">
                  <c:v>906.86561408833529</c:v>
                </c:pt>
                <c:pt idx="401">
                  <c:v>953.62336912715227</c:v>
                </c:pt>
                <c:pt idx="402">
                  <c:v>968.46866851537948</c:v>
                </c:pt>
                <c:pt idx="403">
                  <c:v>998.14000036263326</c:v>
                </c:pt>
                <c:pt idx="404">
                  <c:v>1045.152916908107</c:v>
                </c:pt>
                <c:pt idx="405">
                  <c:v>998.19829697936291</c:v>
                </c:pt>
                <c:pt idx="406">
                  <c:v>991.90281695375995</c:v>
                </c:pt>
                <c:pt idx="407">
                  <c:v>1153.3615807327978</c:v>
                </c:pt>
                <c:pt idx="408">
                  <c:v>1222.5004930818341</c:v>
                </c:pt>
                <c:pt idx="409">
                  <c:v>1229.4146546940933</c:v>
                </c:pt>
                <c:pt idx="410">
                  <c:v>1296.611844015448</c:v>
                </c:pt>
                <c:pt idx="411">
                  <c:v>1340.9264021406846</c:v>
                </c:pt>
                <c:pt idx="412">
                  <c:v>1370.7202104814535</c:v>
                </c:pt>
                <c:pt idx="413">
                  <c:v>1409.9222426216552</c:v>
                </c:pt>
                <c:pt idx="414">
                  <c:v>1415.1490314722537</c:v>
                </c:pt>
                <c:pt idx="415">
                  <c:v>1394.487898663999</c:v>
                </c:pt>
                <c:pt idx="416">
                  <c:v>1419.9060453903435</c:v>
                </c:pt>
                <c:pt idx="417">
                  <c:v>1424.6011162925572</c:v>
                </c:pt>
                <c:pt idx="418">
                  <c:v>1478.1369327590633</c:v>
                </c:pt>
                <c:pt idx="419">
                  <c:v>1412.1852415670885</c:v>
                </c:pt>
                <c:pt idx="420">
                  <c:v>1473.783928486612</c:v>
                </c:pt>
                <c:pt idx="421">
                  <c:v>1447.8068024739171</c:v>
                </c:pt>
              </c:numCache>
            </c:numRef>
          </c:val>
          <c:smooth val="0"/>
          <c:extLst>
            <c:ext xmlns:c16="http://schemas.microsoft.com/office/drawing/2014/chart" uri="{C3380CC4-5D6E-409C-BE32-E72D297353CC}">
              <c16:uniqueId val="{00000004-7281-DD4A-9049-F215111EF49B}"/>
            </c:ext>
          </c:extLst>
        </c:ser>
        <c:dLbls>
          <c:showLegendKey val="0"/>
          <c:showVal val="0"/>
          <c:showCatName val="0"/>
          <c:showSerName val="0"/>
          <c:showPercent val="0"/>
          <c:showBubbleSize val="0"/>
        </c:dLbls>
        <c:smooth val="0"/>
        <c:axId val="1178706984"/>
        <c:axId val="1178708624"/>
      </c:lineChart>
      <c:dateAx>
        <c:axId val="1178706984"/>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50000"/>
                  </a:schemeClr>
                </a:solidFill>
                <a:latin typeface="+mn-lt"/>
                <a:ea typeface="+mn-ea"/>
                <a:cs typeface="+mn-cs"/>
              </a:defRPr>
            </a:pPr>
            <a:endParaRPr lang="en-US"/>
          </a:p>
        </c:txPr>
        <c:crossAx val="1178708624"/>
        <c:crosses val="autoZero"/>
        <c:auto val="1"/>
        <c:lblOffset val="100"/>
        <c:baseTimeUnit val="months"/>
        <c:majorUnit val="3"/>
        <c:majorTimeUnit val="years"/>
      </c:dateAx>
      <c:valAx>
        <c:axId val="1178708624"/>
        <c:scaling>
          <c:orientation val="minMax"/>
        </c:scaling>
        <c:delete val="0"/>
        <c:axPos val="l"/>
        <c:numFmt formatCode="_(* #,##0_);_(* \(#,##0\);_(* &quot;-&quot;_);_(@_)" sourceLinked="0"/>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800" b="1" i="0" u="none" strike="noStrike" kern="1200" baseline="0">
                <a:solidFill>
                  <a:schemeClr val="tx1">
                    <a:lumMod val="50000"/>
                  </a:schemeClr>
                </a:solidFill>
                <a:latin typeface="+mn-lt"/>
                <a:ea typeface="+mn-ea"/>
                <a:cs typeface="+mn-cs"/>
              </a:defRPr>
            </a:pPr>
            <a:endParaRPr lang="en-US"/>
          </a:p>
        </c:txPr>
        <c:crossAx val="1178706984"/>
        <c:crosses val="autoZero"/>
        <c:crossBetween val="between"/>
      </c:valAx>
      <c:spPr>
        <a:noFill/>
        <a:ln>
          <a:noFill/>
        </a:ln>
        <a:effectLst/>
      </c:spPr>
    </c:plotArea>
    <c:legend>
      <c:legendPos val="b"/>
      <c:layout>
        <c:manualLayout>
          <c:xMode val="edge"/>
          <c:yMode val="edge"/>
          <c:x val="4.9223217545757293E-2"/>
          <c:y val="0.9186662467191602"/>
          <c:w val="0.86975401369005922"/>
          <c:h val="6.0000419947506559E-2"/>
        </c:manualLayout>
      </c:layout>
      <c:overlay val="0"/>
      <c:spPr>
        <a:noFill/>
        <a:ln>
          <a:noFill/>
        </a:ln>
        <a:effectLst/>
      </c:spPr>
      <c:txPr>
        <a:bodyPr rot="0" spcFirstLastPara="1" vertOverflow="ellipsis" vert="horz" wrap="square" anchor="ctr" anchorCtr="1"/>
        <a:lstStyle/>
        <a:p>
          <a:pPr>
            <a:defRPr sz="800" b="1"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800" b="1">
          <a:solidFill>
            <a:schemeClr val="tx1">
              <a:lumMod val="50000"/>
            </a:schemeClr>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3782569391563"/>
          <c:y val="6.2596869439598954E-2"/>
          <c:w val="0.83473997924821541"/>
          <c:h val="0.77237994910699759"/>
        </c:manualLayout>
      </c:layout>
      <c:lineChart>
        <c:grouping val="standard"/>
        <c:varyColors val="0"/>
        <c:ser>
          <c:idx val="0"/>
          <c:order val="0"/>
          <c:tx>
            <c:strRef>
              <c:f>'Cum Cals'!$N$2</c:f>
              <c:strCache>
                <c:ptCount val="1"/>
                <c:pt idx="0">
                  <c:v>Q1 (high mom)</c:v>
                </c:pt>
              </c:strCache>
            </c:strRef>
          </c:tx>
          <c:spPr>
            <a:ln w="28575" cap="rnd">
              <a:solidFill>
                <a:srgbClr val="001951"/>
              </a:solidFill>
              <a:round/>
            </a:ln>
            <a:effectLst/>
          </c:spPr>
          <c:marker>
            <c:symbol val="none"/>
          </c:marker>
          <c:cat>
            <c:numRef>
              <c:f>'Cum Cals'!$M$3:$M$424</c:f>
              <c:numCache>
                <c:formatCode>mmm\-yy</c:formatCode>
                <c:ptCount val="422"/>
                <c:pt idx="0">
                  <c:v>31747</c:v>
                </c:pt>
                <c:pt idx="1">
                  <c:v>31778</c:v>
                </c:pt>
                <c:pt idx="2">
                  <c:v>31809</c:v>
                </c:pt>
                <c:pt idx="3">
                  <c:v>31837</c:v>
                </c:pt>
                <c:pt idx="4">
                  <c:v>31868</c:v>
                </c:pt>
                <c:pt idx="5">
                  <c:v>31898</c:v>
                </c:pt>
                <c:pt idx="6">
                  <c:v>31929</c:v>
                </c:pt>
                <c:pt idx="7">
                  <c:v>31959</c:v>
                </c:pt>
                <c:pt idx="8">
                  <c:v>31990</c:v>
                </c:pt>
                <c:pt idx="9">
                  <c:v>32021</c:v>
                </c:pt>
                <c:pt idx="10">
                  <c:v>32051</c:v>
                </c:pt>
                <c:pt idx="11">
                  <c:v>32082</c:v>
                </c:pt>
                <c:pt idx="12">
                  <c:v>32112</c:v>
                </c:pt>
                <c:pt idx="13">
                  <c:v>32143</c:v>
                </c:pt>
                <c:pt idx="14">
                  <c:v>32174</c:v>
                </c:pt>
                <c:pt idx="15">
                  <c:v>32203</c:v>
                </c:pt>
                <c:pt idx="16">
                  <c:v>32234</c:v>
                </c:pt>
                <c:pt idx="17">
                  <c:v>32264</c:v>
                </c:pt>
                <c:pt idx="18">
                  <c:v>32295</c:v>
                </c:pt>
                <c:pt idx="19">
                  <c:v>32325</c:v>
                </c:pt>
                <c:pt idx="20">
                  <c:v>32356</c:v>
                </c:pt>
                <c:pt idx="21">
                  <c:v>32387</c:v>
                </c:pt>
                <c:pt idx="22">
                  <c:v>32417</c:v>
                </c:pt>
                <c:pt idx="23">
                  <c:v>32448</c:v>
                </c:pt>
                <c:pt idx="24">
                  <c:v>32478</c:v>
                </c:pt>
                <c:pt idx="25">
                  <c:v>32509</c:v>
                </c:pt>
                <c:pt idx="26">
                  <c:v>32540</c:v>
                </c:pt>
                <c:pt idx="27">
                  <c:v>32568</c:v>
                </c:pt>
                <c:pt idx="28">
                  <c:v>32599</c:v>
                </c:pt>
                <c:pt idx="29">
                  <c:v>32629</c:v>
                </c:pt>
                <c:pt idx="30">
                  <c:v>32660</c:v>
                </c:pt>
                <c:pt idx="31">
                  <c:v>32690</c:v>
                </c:pt>
                <c:pt idx="32">
                  <c:v>32721</c:v>
                </c:pt>
                <c:pt idx="33">
                  <c:v>32752</c:v>
                </c:pt>
                <c:pt idx="34">
                  <c:v>32782</c:v>
                </c:pt>
                <c:pt idx="35">
                  <c:v>32813</c:v>
                </c:pt>
                <c:pt idx="36">
                  <c:v>32843</c:v>
                </c:pt>
                <c:pt idx="37">
                  <c:v>32874</c:v>
                </c:pt>
                <c:pt idx="38">
                  <c:v>32905</c:v>
                </c:pt>
                <c:pt idx="39">
                  <c:v>32933</c:v>
                </c:pt>
                <c:pt idx="40">
                  <c:v>32964</c:v>
                </c:pt>
                <c:pt idx="41">
                  <c:v>32994</c:v>
                </c:pt>
                <c:pt idx="42">
                  <c:v>33025</c:v>
                </c:pt>
                <c:pt idx="43">
                  <c:v>33055</c:v>
                </c:pt>
                <c:pt idx="44">
                  <c:v>33086</c:v>
                </c:pt>
                <c:pt idx="45">
                  <c:v>33117</c:v>
                </c:pt>
                <c:pt idx="46">
                  <c:v>33147</c:v>
                </c:pt>
                <c:pt idx="47">
                  <c:v>33178</c:v>
                </c:pt>
                <c:pt idx="48">
                  <c:v>33208</c:v>
                </c:pt>
                <c:pt idx="49">
                  <c:v>33239</c:v>
                </c:pt>
                <c:pt idx="50">
                  <c:v>33270</c:v>
                </c:pt>
                <c:pt idx="51">
                  <c:v>33298</c:v>
                </c:pt>
                <c:pt idx="52">
                  <c:v>33329</c:v>
                </c:pt>
                <c:pt idx="53">
                  <c:v>33359</c:v>
                </c:pt>
                <c:pt idx="54">
                  <c:v>33390</c:v>
                </c:pt>
                <c:pt idx="55">
                  <c:v>33420</c:v>
                </c:pt>
                <c:pt idx="56">
                  <c:v>33451</c:v>
                </c:pt>
                <c:pt idx="57">
                  <c:v>33482</c:v>
                </c:pt>
                <c:pt idx="58">
                  <c:v>33512</c:v>
                </c:pt>
                <c:pt idx="59">
                  <c:v>33543</c:v>
                </c:pt>
                <c:pt idx="60">
                  <c:v>33573</c:v>
                </c:pt>
                <c:pt idx="61">
                  <c:v>33604</c:v>
                </c:pt>
                <c:pt idx="62">
                  <c:v>33635</c:v>
                </c:pt>
                <c:pt idx="63">
                  <c:v>33664</c:v>
                </c:pt>
                <c:pt idx="64">
                  <c:v>33695</c:v>
                </c:pt>
                <c:pt idx="65">
                  <c:v>33725</c:v>
                </c:pt>
                <c:pt idx="66">
                  <c:v>33756</c:v>
                </c:pt>
                <c:pt idx="67">
                  <c:v>33786</c:v>
                </c:pt>
                <c:pt idx="68">
                  <c:v>33817</c:v>
                </c:pt>
                <c:pt idx="69">
                  <c:v>33848</c:v>
                </c:pt>
                <c:pt idx="70">
                  <c:v>33878</c:v>
                </c:pt>
                <c:pt idx="71">
                  <c:v>33909</c:v>
                </c:pt>
                <c:pt idx="72">
                  <c:v>33939</c:v>
                </c:pt>
                <c:pt idx="73">
                  <c:v>33970</c:v>
                </c:pt>
                <c:pt idx="74">
                  <c:v>34001</c:v>
                </c:pt>
                <c:pt idx="75">
                  <c:v>34029</c:v>
                </c:pt>
                <c:pt idx="76">
                  <c:v>34060</c:v>
                </c:pt>
                <c:pt idx="77">
                  <c:v>34090</c:v>
                </c:pt>
                <c:pt idx="78">
                  <c:v>34121</c:v>
                </c:pt>
                <c:pt idx="79">
                  <c:v>34151</c:v>
                </c:pt>
                <c:pt idx="80">
                  <c:v>34182</c:v>
                </c:pt>
                <c:pt idx="81">
                  <c:v>34213</c:v>
                </c:pt>
                <c:pt idx="82">
                  <c:v>34243</c:v>
                </c:pt>
                <c:pt idx="83">
                  <c:v>34274</c:v>
                </c:pt>
                <c:pt idx="84">
                  <c:v>34304</c:v>
                </c:pt>
                <c:pt idx="85">
                  <c:v>34335</c:v>
                </c:pt>
                <c:pt idx="86">
                  <c:v>34366</c:v>
                </c:pt>
                <c:pt idx="87">
                  <c:v>34394</c:v>
                </c:pt>
                <c:pt idx="88">
                  <c:v>34425</c:v>
                </c:pt>
                <c:pt idx="89">
                  <c:v>34455</c:v>
                </c:pt>
                <c:pt idx="90">
                  <c:v>34486</c:v>
                </c:pt>
                <c:pt idx="91">
                  <c:v>34516</c:v>
                </c:pt>
                <c:pt idx="92">
                  <c:v>34547</c:v>
                </c:pt>
                <c:pt idx="93">
                  <c:v>34578</c:v>
                </c:pt>
                <c:pt idx="94">
                  <c:v>34608</c:v>
                </c:pt>
                <c:pt idx="95">
                  <c:v>34639</c:v>
                </c:pt>
                <c:pt idx="96">
                  <c:v>34669</c:v>
                </c:pt>
                <c:pt idx="97">
                  <c:v>34700</c:v>
                </c:pt>
                <c:pt idx="98">
                  <c:v>34731</c:v>
                </c:pt>
                <c:pt idx="99">
                  <c:v>34759</c:v>
                </c:pt>
                <c:pt idx="100">
                  <c:v>34790</c:v>
                </c:pt>
                <c:pt idx="101">
                  <c:v>34820</c:v>
                </c:pt>
                <c:pt idx="102">
                  <c:v>34851</c:v>
                </c:pt>
                <c:pt idx="103">
                  <c:v>34881</c:v>
                </c:pt>
                <c:pt idx="104">
                  <c:v>34912</c:v>
                </c:pt>
                <c:pt idx="105">
                  <c:v>34943</c:v>
                </c:pt>
                <c:pt idx="106">
                  <c:v>34973</c:v>
                </c:pt>
                <c:pt idx="107">
                  <c:v>35004</c:v>
                </c:pt>
                <c:pt idx="108">
                  <c:v>35034</c:v>
                </c:pt>
                <c:pt idx="109">
                  <c:v>35065</c:v>
                </c:pt>
                <c:pt idx="110">
                  <c:v>35096</c:v>
                </c:pt>
                <c:pt idx="111">
                  <c:v>35125</c:v>
                </c:pt>
                <c:pt idx="112">
                  <c:v>35156</c:v>
                </c:pt>
                <c:pt idx="113">
                  <c:v>35186</c:v>
                </c:pt>
                <c:pt idx="114">
                  <c:v>35217</c:v>
                </c:pt>
                <c:pt idx="115">
                  <c:v>35247</c:v>
                </c:pt>
                <c:pt idx="116">
                  <c:v>35278</c:v>
                </c:pt>
                <c:pt idx="117">
                  <c:v>35309</c:v>
                </c:pt>
                <c:pt idx="118">
                  <c:v>35339</c:v>
                </c:pt>
                <c:pt idx="119">
                  <c:v>35370</c:v>
                </c:pt>
                <c:pt idx="120">
                  <c:v>35400</c:v>
                </c:pt>
                <c:pt idx="121">
                  <c:v>35431</c:v>
                </c:pt>
                <c:pt idx="122">
                  <c:v>35462</c:v>
                </c:pt>
                <c:pt idx="123">
                  <c:v>35490</c:v>
                </c:pt>
                <c:pt idx="124">
                  <c:v>35521</c:v>
                </c:pt>
                <c:pt idx="125">
                  <c:v>35551</c:v>
                </c:pt>
                <c:pt idx="126">
                  <c:v>35582</c:v>
                </c:pt>
                <c:pt idx="127">
                  <c:v>35612</c:v>
                </c:pt>
                <c:pt idx="128">
                  <c:v>35643</c:v>
                </c:pt>
                <c:pt idx="129">
                  <c:v>35674</c:v>
                </c:pt>
                <c:pt idx="130">
                  <c:v>35704</c:v>
                </c:pt>
                <c:pt idx="131">
                  <c:v>35735</c:v>
                </c:pt>
                <c:pt idx="132">
                  <c:v>35765</c:v>
                </c:pt>
                <c:pt idx="133">
                  <c:v>35796</c:v>
                </c:pt>
                <c:pt idx="134">
                  <c:v>35827</c:v>
                </c:pt>
                <c:pt idx="135">
                  <c:v>35855</c:v>
                </c:pt>
                <c:pt idx="136">
                  <c:v>35886</c:v>
                </c:pt>
                <c:pt idx="137">
                  <c:v>35916</c:v>
                </c:pt>
                <c:pt idx="138">
                  <c:v>35947</c:v>
                </c:pt>
                <c:pt idx="139">
                  <c:v>35977</c:v>
                </c:pt>
                <c:pt idx="140">
                  <c:v>36008</c:v>
                </c:pt>
                <c:pt idx="141">
                  <c:v>36039</c:v>
                </c:pt>
                <c:pt idx="142">
                  <c:v>36069</c:v>
                </c:pt>
                <c:pt idx="143">
                  <c:v>36100</c:v>
                </c:pt>
                <c:pt idx="144">
                  <c:v>36130</c:v>
                </c:pt>
                <c:pt idx="145">
                  <c:v>36161</c:v>
                </c:pt>
                <c:pt idx="146">
                  <c:v>36192</c:v>
                </c:pt>
                <c:pt idx="147">
                  <c:v>36220</c:v>
                </c:pt>
                <c:pt idx="148">
                  <c:v>36251</c:v>
                </c:pt>
                <c:pt idx="149">
                  <c:v>36281</c:v>
                </c:pt>
                <c:pt idx="150">
                  <c:v>36312</c:v>
                </c:pt>
                <c:pt idx="151">
                  <c:v>36342</c:v>
                </c:pt>
                <c:pt idx="152">
                  <c:v>36373</c:v>
                </c:pt>
                <c:pt idx="153">
                  <c:v>36404</c:v>
                </c:pt>
                <c:pt idx="154">
                  <c:v>36434</c:v>
                </c:pt>
                <c:pt idx="155">
                  <c:v>36465</c:v>
                </c:pt>
                <c:pt idx="156">
                  <c:v>36495</c:v>
                </c:pt>
                <c:pt idx="157">
                  <c:v>36526</c:v>
                </c:pt>
                <c:pt idx="158">
                  <c:v>36557</c:v>
                </c:pt>
                <c:pt idx="159">
                  <c:v>36586</c:v>
                </c:pt>
                <c:pt idx="160">
                  <c:v>36617</c:v>
                </c:pt>
                <c:pt idx="161">
                  <c:v>36647</c:v>
                </c:pt>
                <c:pt idx="162">
                  <c:v>36678</c:v>
                </c:pt>
                <c:pt idx="163">
                  <c:v>36708</c:v>
                </c:pt>
                <c:pt idx="164">
                  <c:v>36739</c:v>
                </c:pt>
                <c:pt idx="165">
                  <c:v>36770</c:v>
                </c:pt>
                <c:pt idx="166">
                  <c:v>36800</c:v>
                </c:pt>
                <c:pt idx="167">
                  <c:v>36831</c:v>
                </c:pt>
                <c:pt idx="168">
                  <c:v>36861</c:v>
                </c:pt>
                <c:pt idx="169">
                  <c:v>36892</c:v>
                </c:pt>
                <c:pt idx="170">
                  <c:v>36923</c:v>
                </c:pt>
                <c:pt idx="171">
                  <c:v>36951</c:v>
                </c:pt>
                <c:pt idx="172">
                  <c:v>36982</c:v>
                </c:pt>
                <c:pt idx="173">
                  <c:v>37012</c:v>
                </c:pt>
                <c:pt idx="174">
                  <c:v>37043</c:v>
                </c:pt>
                <c:pt idx="175">
                  <c:v>37073</c:v>
                </c:pt>
                <c:pt idx="176">
                  <c:v>37104</c:v>
                </c:pt>
                <c:pt idx="177">
                  <c:v>37135</c:v>
                </c:pt>
                <c:pt idx="178">
                  <c:v>37165</c:v>
                </c:pt>
                <c:pt idx="179">
                  <c:v>37196</c:v>
                </c:pt>
                <c:pt idx="180">
                  <c:v>37226</c:v>
                </c:pt>
                <c:pt idx="181">
                  <c:v>37257</c:v>
                </c:pt>
                <c:pt idx="182">
                  <c:v>37288</c:v>
                </c:pt>
                <c:pt idx="183">
                  <c:v>37316</c:v>
                </c:pt>
                <c:pt idx="184">
                  <c:v>37347</c:v>
                </c:pt>
                <c:pt idx="185">
                  <c:v>37377</c:v>
                </c:pt>
                <c:pt idx="186">
                  <c:v>37408</c:v>
                </c:pt>
                <c:pt idx="187">
                  <c:v>37438</c:v>
                </c:pt>
                <c:pt idx="188">
                  <c:v>37469</c:v>
                </c:pt>
                <c:pt idx="189">
                  <c:v>37500</c:v>
                </c:pt>
                <c:pt idx="190">
                  <c:v>37530</c:v>
                </c:pt>
                <c:pt idx="191">
                  <c:v>37561</c:v>
                </c:pt>
                <c:pt idx="192">
                  <c:v>37591</c:v>
                </c:pt>
                <c:pt idx="193">
                  <c:v>37622</c:v>
                </c:pt>
                <c:pt idx="194">
                  <c:v>37653</c:v>
                </c:pt>
                <c:pt idx="195">
                  <c:v>37681</c:v>
                </c:pt>
                <c:pt idx="196">
                  <c:v>37712</c:v>
                </c:pt>
                <c:pt idx="197">
                  <c:v>37742</c:v>
                </c:pt>
                <c:pt idx="198">
                  <c:v>37773</c:v>
                </c:pt>
                <c:pt idx="199">
                  <c:v>37803</c:v>
                </c:pt>
                <c:pt idx="200">
                  <c:v>37834</c:v>
                </c:pt>
                <c:pt idx="201">
                  <c:v>37865</c:v>
                </c:pt>
                <c:pt idx="202">
                  <c:v>37895</c:v>
                </c:pt>
                <c:pt idx="203">
                  <c:v>37926</c:v>
                </c:pt>
                <c:pt idx="204">
                  <c:v>37956</c:v>
                </c:pt>
                <c:pt idx="205">
                  <c:v>37987</c:v>
                </c:pt>
                <c:pt idx="206">
                  <c:v>38018</c:v>
                </c:pt>
                <c:pt idx="207">
                  <c:v>38047</c:v>
                </c:pt>
                <c:pt idx="208">
                  <c:v>38078</c:v>
                </c:pt>
                <c:pt idx="209">
                  <c:v>38108</c:v>
                </c:pt>
                <c:pt idx="210">
                  <c:v>38139</c:v>
                </c:pt>
                <c:pt idx="211">
                  <c:v>38169</c:v>
                </c:pt>
                <c:pt idx="212">
                  <c:v>38200</c:v>
                </c:pt>
                <c:pt idx="213">
                  <c:v>38231</c:v>
                </c:pt>
                <c:pt idx="214">
                  <c:v>38261</c:v>
                </c:pt>
                <c:pt idx="215">
                  <c:v>38292</c:v>
                </c:pt>
                <c:pt idx="216">
                  <c:v>38322</c:v>
                </c:pt>
                <c:pt idx="217">
                  <c:v>38353</c:v>
                </c:pt>
                <c:pt idx="218">
                  <c:v>38384</c:v>
                </c:pt>
                <c:pt idx="219">
                  <c:v>38412</c:v>
                </c:pt>
                <c:pt idx="220">
                  <c:v>38443</c:v>
                </c:pt>
                <c:pt idx="221">
                  <c:v>38473</c:v>
                </c:pt>
                <c:pt idx="222">
                  <c:v>38504</c:v>
                </c:pt>
                <c:pt idx="223">
                  <c:v>38534</c:v>
                </c:pt>
                <c:pt idx="224">
                  <c:v>38565</c:v>
                </c:pt>
                <c:pt idx="225">
                  <c:v>38596</c:v>
                </c:pt>
                <c:pt idx="226">
                  <c:v>38626</c:v>
                </c:pt>
                <c:pt idx="227">
                  <c:v>38657</c:v>
                </c:pt>
                <c:pt idx="228">
                  <c:v>38687</c:v>
                </c:pt>
                <c:pt idx="229">
                  <c:v>38718</c:v>
                </c:pt>
                <c:pt idx="230">
                  <c:v>38749</c:v>
                </c:pt>
                <c:pt idx="231">
                  <c:v>38777</c:v>
                </c:pt>
                <c:pt idx="232">
                  <c:v>38808</c:v>
                </c:pt>
                <c:pt idx="233">
                  <c:v>38838</c:v>
                </c:pt>
                <c:pt idx="234">
                  <c:v>38869</c:v>
                </c:pt>
                <c:pt idx="235">
                  <c:v>38899</c:v>
                </c:pt>
                <c:pt idx="236">
                  <c:v>38930</c:v>
                </c:pt>
                <c:pt idx="237">
                  <c:v>38961</c:v>
                </c:pt>
                <c:pt idx="238">
                  <c:v>38991</c:v>
                </c:pt>
                <c:pt idx="239">
                  <c:v>39022</c:v>
                </c:pt>
                <c:pt idx="240">
                  <c:v>39052</c:v>
                </c:pt>
                <c:pt idx="241">
                  <c:v>39083</c:v>
                </c:pt>
                <c:pt idx="242">
                  <c:v>39114</c:v>
                </c:pt>
                <c:pt idx="243">
                  <c:v>39142</c:v>
                </c:pt>
                <c:pt idx="244">
                  <c:v>39173</c:v>
                </c:pt>
                <c:pt idx="245">
                  <c:v>39203</c:v>
                </c:pt>
                <c:pt idx="246">
                  <c:v>39234</c:v>
                </c:pt>
                <c:pt idx="247">
                  <c:v>39264</c:v>
                </c:pt>
                <c:pt idx="248">
                  <c:v>39295</c:v>
                </c:pt>
                <c:pt idx="249">
                  <c:v>39326</c:v>
                </c:pt>
                <c:pt idx="250">
                  <c:v>39356</c:v>
                </c:pt>
                <c:pt idx="251">
                  <c:v>39387</c:v>
                </c:pt>
                <c:pt idx="252">
                  <c:v>39417</c:v>
                </c:pt>
                <c:pt idx="253">
                  <c:v>39448</c:v>
                </c:pt>
                <c:pt idx="254">
                  <c:v>39479</c:v>
                </c:pt>
                <c:pt idx="255">
                  <c:v>39508</c:v>
                </c:pt>
                <c:pt idx="256">
                  <c:v>39539</c:v>
                </c:pt>
                <c:pt idx="257">
                  <c:v>39569</c:v>
                </c:pt>
                <c:pt idx="258">
                  <c:v>39600</c:v>
                </c:pt>
                <c:pt idx="259">
                  <c:v>39630</c:v>
                </c:pt>
                <c:pt idx="260">
                  <c:v>39661</c:v>
                </c:pt>
                <c:pt idx="261">
                  <c:v>39692</c:v>
                </c:pt>
                <c:pt idx="262">
                  <c:v>39722</c:v>
                </c:pt>
                <c:pt idx="263">
                  <c:v>39753</c:v>
                </c:pt>
                <c:pt idx="264">
                  <c:v>39783</c:v>
                </c:pt>
                <c:pt idx="265">
                  <c:v>39814</c:v>
                </c:pt>
                <c:pt idx="266">
                  <c:v>39845</c:v>
                </c:pt>
                <c:pt idx="267">
                  <c:v>39873</c:v>
                </c:pt>
                <c:pt idx="268">
                  <c:v>39904</c:v>
                </c:pt>
                <c:pt idx="269">
                  <c:v>39934</c:v>
                </c:pt>
                <c:pt idx="270">
                  <c:v>39965</c:v>
                </c:pt>
                <c:pt idx="271">
                  <c:v>39995</c:v>
                </c:pt>
                <c:pt idx="272">
                  <c:v>40026</c:v>
                </c:pt>
                <c:pt idx="273">
                  <c:v>40057</c:v>
                </c:pt>
                <c:pt idx="274">
                  <c:v>40087</c:v>
                </c:pt>
                <c:pt idx="275">
                  <c:v>40118</c:v>
                </c:pt>
                <c:pt idx="276">
                  <c:v>40148</c:v>
                </c:pt>
                <c:pt idx="277">
                  <c:v>40179</c:v>
                </c:pt>
                <c:pt idx="278">
                  <c:v>40210</c:v>
                </c:pt>
                <c:pt idx="279">
                  <c:v>40238</c:v>
                </c:pt>
                <c:pt idx="280">
                  <c:v>40269</c:v>
                </c:pt>
                <c:pt idx="281">
                  <c:v>40299</c:v>
                </c:pt>
                <c:pt idx="282">
                  <c:v>40330</c:v>
                </c:pt>
                <c:pt idx="283">
                  <c:v>40360</c:v>
                </c:pt>
                <c:pt idx="284">
                  <c:v>40391</c:v>
                </c:pt>
                <c:pt idx="285">
                  <c:v>40422</c:v>
                </c:pt>
                <c:pt idx="286">
                  <c:v>40452</c:v>
                </c:pt>
                <c:pt idx="287">
                  <c:v>40483</c:v>
                </c:pt>
                <c:pt idx="288">
                  <c:v>40513</c:v>
                </c:pt>
                <c:pt idx="289">
                  <c:v>40544</c:v>
                </c:pt>
                <c:pt idx="290">
                  <c:v>40575</c:v>
                </c:pt>
                <c:pt idx="291">
                  <c:v>40603</c:v>
                </c:pt>
                <c:pt idx="292">
                  <c:v>40634</c:v>
                </c:pt>
                <c:pt idx="293">
                  <c:v>40664</c:v>
                </c:pt>
                <c:pt idx="294">
                  <c:v>40695</c:v>
                </c:pt>
                <c:pt idx="295">
                  <c:v>40725</c:v>
                </c:pt>
                <c:pt idx="296">
                  <c:v>40756</c:v>
                </c:pt>
                <c:pt idx="297">
                  <c:v>40787</c:v>
                </c:pt>
                <c:pt idx="298">
                  <c:v>40817</c:v>
                </c:pt>
                <c:pt idx="299">
                  <c:v>40848</c:v>
                </c:pt>
                <c:pt idx="300">
                  <c:v>40878</c:v>
                </c:pt>
                <c:pt idx="301">
                  <c:v>40909</c:v>
                </c:pt>
                <c:pt idx="302">
                  <c:v>40940</c:v>
                </c:pt>
                <c:pt idx="303">
                  <c:v>40969</c:v>
                </c:pt>
                <c:pt idx="304">
                  <c:v>41000</c:v>
                </c:pt>
                <c:pt idx="305">
                  <c:v>41030</c:v>
                </c:pt>
                <c:pt idx="306">
                  <c:v>41061</c:v>
                </c:pt>
                <c:pt idx="307">
                  <c:v>41091</c:v>
                </c:pt>
                <c:pt idx="308">
                  <c:v>41122</c:v>
                </c:pt>
                <c:pt idx="309">
                  <c:v>41153</c:v>
                </c:pt>
                <c:pt idx="310">
                  <c:v>41183</c:v>
                </c:pt>
                <c:pt idx="311">
                  <c:v>41214</c:v>
                </c:pt>
                <c:pt idx="312">
                  <c:v>41244</c:v>
                </c:pt>
                <c:pt idx="313">
                  <c:v>41275</c:v>
                </c:pt>
                <c:pt idx="314">
                  <c:v>41306</c:v>
                </c:pt>
                <c:pt idx="315">
                  <c:v>41334</c:v>
                </c:pt>
                <c:pt idx="316">
                  <c:v>41365</c:v>
                </c:pt>
                <c:pt idx="317">
                  <c:v>41395</c:v>
                </c:pt>
                <c:pt idx="318">
                  <c:v>41426</c:v>
                </c:pt>
                <c:pt idx="319">
                  <c:v>41456</c:v>
                </c:pt>
                <c:pt idx="320">
                  <c:v>41487</c:v>
                </c:pt>
                <c:pt idx="321">
                  <c:v>41518</c:v>
                </c:pt>
                <c:pt idx="322">
                  <c:v>41548</c:v>
                </c:pt>
                <c:pt idx="323">
                  <c:v>41579</c:v>
                </c:pt>
                <c:pt idx="324">
                  <c:v>41609</c:v>
                </c:pt>
                <c:pt idx="325">
                  <c:v>41640</c:v>
                </c:pt>
                <c:pt idx="326">
                  <c:v>41671</c:v>
                </c:pt>
                <c:pt idx="327">
                  <c:v>41699</c:v>
                </c:pt>
                <c:pt idx="328">
                  <c:v>41730</c:v>
                </c:pt>
                <c:pt idx="329">
                  <c:v>41760</c:v>
                </c:pt>
                <c:pt idx="330">
                  <c:v>41791</c:v>
                </c:pt>
                <c:pt idx="331">
                  <c:v>41821</c:v>
                </c:pt>
                <c:pt idx="332">
                  <c:v>41852</c:v>
                </c:pt>
                <c:pt idx="333">
                  <c:v>41883</c:v>
                </c:pt>
                <c:pt idx="334">
                  <c:v>41913</c:v>
                </c:pt>
                <c:pt idx="335">
                  <c:v>41944</c:v>
                </c:pt>
                <c:pt idx="336">
                  <c:v>41974</c:v>
                </c:pt>
                <c:pt idx="337">
                  <c:v>42005</c:v>
                </c:pt>
                <c:pt idx="338">
                  <c:v>42036</c:v>
                </c:pt>
                <c:pt idx="339">
                  <c:v>42064</c:v>
                </c:pt>
                <c:pt idx="340">
                  <c:v>42095</c:v>
                </c:pt>
                <c:pt idx="341">
                  <c:v>42125</c:v>
                </c:pt>
                <c:pt idx="342">
                  <c:v>42156</c:v>
                </c:pt>
                <c:pt idx="343">
                  <c:v>42186</c:v>
                </c:pt>
                <c:pt idx="344">
                  <c:v>42217</c:v>
                </c:pt>
                <c:pt idx="345">
                  <c:v>42248</c:v>
                </c:pt>
                <c:pt idx="346">
                  <c:v>42278</c:v>
                </c:pt>
                <c:pt idx="347">
                  <c:v>42309</c:v>
                </c:pt>
                <c:pt idx="348">
                  <c:v>42339</c:v>
                </c:pt>
                <c:pt idx="349">
                  <c:v>42370</c:v>
                </c:pt>
                <c:pt idx="350">
                  <c:v>42401</c:v>
                </c:pt>
                <c:pt idx="351">
                  <c:v>42430</c:v>
                </c:pt>
                <c:pt idx="352">
                  <c:v>42461</c:v>
                </c:pt>
                <c:pt idx="353">
                  <c:v>42491</c:v>
                </c:pt>
                <c:pt idx="354">
                  <c:v>42522</c:v>
                </c:pt>
                <c:pt idx="355">
                  <c:v>42552</c:v>
                </c:pt>
                <c:pt idx="356">
                  <c:v>42583</c:v>
                </c:pt>
                <c:pt idx="357">
                  <c:v>42614</c:v>
                </c:pt>
                <c:pt idx="358">
                  <c:v>42644</c:v>
                </c:pt>
                <c:pt idx="359">
                  <c:v>42675</c:v>
                </c:pt>
                <c:pt idx="360">
                  <c:v>42705</c:v>
                </c:pt>
                <c:pt idx="361">
                  <c:v>42736</c:v>
                </c:pt>
                <c:pt idx="362">
                  <c:v>42767</c:v>
                </c:pt>
                <c:pt idx="363">
                  <c:v>42795</c:v>
                </c:pt>
                <c:pt idx="364">
                  <c:v>42826</c:v>
                </c:pt>
                <c:pt idx="365">
                  <c:v>42856</c:v>
                </c:pt>
                <c:pt idx="366">
                  <c:v>42887</c:v>
                </c:pt>
                <c:pt idx="367">
                  <c:v>42917</c:v>
                </c:pt>
                <c:pt idx="368">
                  <c:v>42948</c:v>
                </c:pt>
                <c:pt idx="369">
                  <c:v>42979</c:v>
                </c:pt>
                <c:pt idx="370">
                  <c:v>43009</c:v>
                </c:pt>
                <c:pt idx="371">
                  <c:v>43040</c:v>
                </c:pt>
                <c:pt idx="372">
                  <c:v>43070</c:v>
                </c:pt>
                <c:pt idx="373">
                  <c:v>43101</c:v>
                </c:pt>
                <c:pt idx="374">
                  <c:v>43132</c:v>
                </c:pt>
                <c:pt idx="375">
                  <c:v>43160</c:v>
                </c:pt>
                <c:pt idx="376">
                  <c:v>43191</c:v>
                </c:pt>
                <c:pt idx="377">
                  <c:v>43221</c:v>
                </c:pt>
                <c:pt idx="378">
                  <c:v>43252</c:v>
                </c:pt>
                <c:pt idx="379">
                  <c:v>43282</c:v>
                </c:pt>
                <c:pt idx="380">
                  <c:v>43313</c:v>
                </c:pt>
                <c:pt idx="381">
                  <c:v>43344</c:v>
                </c:pt>
                <c:pt idx="382">
                  <c:v>43374</c:v>
                </c:pt>
                <c:pt idx="383">
                  <c:v>43405</c:v>
                </c:pt>
                <c:pt idx="384">
                  <c:v>43435</c:v>
                </c:pt>
                <c:pt idx="385">
                  <c:v>43466</c:v>
                </c:pt>
                <c:pt idx="386">
                  <c:v>43497</c:v>
                </c:pt>
                <c:pt idx="387">
                  <c:v>43525</c:v>
                </c:pt>
                <c:pt idx="388">
                  <c:v>43556</c:v>
                </c:pt>
                <c:pt idx="389">
                  <c:v>43586</c:v>
                </c:pt>
                <c:pt idx="390">
                  <c:v>43617</c:v>
                </c:pt>
                <c:pt idx="391">
                  <c:v>43647</c:v>
                </c:pt>
                <c:pt idx="392">
                  <c:v>43678</c:v>
                </c:pt>
                <c:pt idx="393">
                  <c:v>43709</c:v>
                </c:pt>
                <c:pt idx="394">
                  <c:v>43739</c:v>
                </c:pt>
                <c:pt idx="395">
                  <c:v>43770</c:v>
                </c:pt>
                <c:pt idx="396">
                  <c:v>43800</c:v>
                </c:pt>
                <c:pt idx="397">
                  <c:v>43831</c:v>
                </c:pt>
                <c:pt idx="398">
                  <c:v>43862</c:v>
                </c:pt>
                <c:pt idx="399">
                  <c:v>43891</c:v>
                </c:pt>
                <c:pt idx="400">
                  <c:v>43922</c:v>
                </c:pt>
                <c:pt idx="401">
                  <c:v>43952</c:v>
                </c:pt>
                <c:pt idx="402">
                  <c:v>43983</c:v>
                </c:pt>
                <c:pt idx="403">
                  <c:v>44013</c:v>
                </c:pt>
                <c:pt idx="404">
                  <c:v>44044</c:v>
                </c:pt>
                <c:pt idx="405">
                  <c:v>44075</c:v>
                </c:pt>
                <c:pt idx="406">
                  <c:v>44105</c:v>
                </c:pt>
                <c:pt idx="407">
                  <c:v>44136</c:v>
                </c:pt>
                <c:pt idx="408">
                  <c:v>44166</c:v>
                </c:pt>
                <c:pt idx="409">
                  <c:v>44197</c:v>
                </c:pt>
                <c:pt idx="410">
                  <c:v>44228</c:v>
                </c:pt>
                <c:pt idx="411">
                  <c:v>44256</c:v>
                </c:pt>
                <c:pt idx="412">
                  <c:v>44287</c:v>
                </c:pt>
                <c:pt idx="413">
                  <c:v>44317</c:v>
                </c:pt>
                <c:pt idx="414">
                  <c:v>44348</c:v>
                </c:pt>
                <c:pt idx="415">
                  <c:v>44378</c:v>
                </c:pt>
                <c:pt idx="416">
                  <c:v>44409</c:v>
                </c:pt>
                <c:pt idx="417">
                  <c:v>44440</c:v>
                </c:pt>
                <c:pt idx="418">
                  <c:v>44470</c:v>
                </c:pt>
                <c:pt idx="419">
                  <c:v>44501</c:v>
                </c:pt>
                <c:pt idx="420">
                  <c:v>44531</c:v>
                </c:pt>
                <c:pt idx="421">
                  <c:v>44562</c:v>
                </c:pt>
              </c:numCache>
            </c:numRef>
          </c:cat>
          <c:val>
            <c:numRef>
              <c:f>'Cum Cals'!$N$3:$N$424</c:f>
              <c:numCache>
                <c:formatCode>_(* #,##0.00_);_(* \(#,##0.00\);_(* "-"??_);_(@_)</c:formatCode>
                <c:ptCount val="422"/>
                <c:pt idx="0">
                  <c:v>100</c:v>
                </c:pt>
                <c:pt idx="1">
                  <c:v>110.43105856846955</c:v>
                </c:pt>
                <c:pt idx="2">
                  <c:v>116.17295206599275</c:v>
                </c:pt>
                <c:pt idx="3">
                  <c:v>124.14504543776576</c:v>
                </c:pt>
                <c:pt idx="4">
                  <c:v>134.19309988926398</c:v>
                </c:pt>
                <c:pt idx="5">
                  <c:v>135.11225606410608</c:v>
                </c:pt>
                <c:pt idx="6">
                  <c:v>130.68148300194434</c:v>
                </c:pt>
                <c:pt idx="7">
                  <c:v>133.57702860306361</c:v>
                </c:pt>
                <c:pt idx="8">
                  <c:v>136.30696453553577</c:v>
                </c:pt>
                <c:pt idx="9">
                  <c:v>135.82125448409343</c:v>
                </c:pt>
                <c:pt idx="10">
                  <c:v>105.43074176063176</c:v>
                </c:pt>
                <c:pt idx="11">
                  <c:v>106.55277140594087</c:v>
                </c:pt>
                <c:pt idx="12">
                  <c:v>112.71712925461567</c:v>
                </c:pt>
                <c:pt idx="13">
                  <c:v>111.66771870316011</c:v>
                </c:pt>
                <c:pt idx="14">
                  <c:v>117.96879345394763</c:v>
                </c:pt>
                <c:pt idx="15">
                  <c:v>125.19715302367298</c:v>
                </c:pt>
                <c:pt idx="16">
                  <c:v>128.96035410335492</c:v>
                </c:pt>
                <c:pt idx="17">
                  <c:v>129.69751672642747</c:v>
                </c:pt>
                <c:pt idx="18">
                  <c:v>128.24243436517284</c:v>
                </c:pt>
                <c:pt idx="19">
                  <c:v>125.29822061186141</c:v>
                </c:pt>
                <c:pt idx="20">
                  <c:v>118.8008352508572</c:v>
                </c:pt>
                <c:pt idx="21">
                  <c:v>124.47050287602036</c:v>
                </c:pt>
                <c:pt idx="22">
                  <c:v>134.40732788826548</c:v>
                </c:pt>
                <c:pt idx="23">
                  <c:v>137.07337204072454</c:v>
                </c:pt>
                <c:pt idx="24">
                  <c:v>137.92384822389431</c:v>
                </c:pt>
                <c:pt idx="25">
                  <c:v>141.74135608261125</c:v>
                </c:pt>
                <c:pt idx="26">
                  <c:v>146.04733124499197</c:v>
                </c:pt>
                <c:pt idx="27">
                  <c:v>148.27188435873845</c:v>
                </c:pt>
                <c:pt idx="28">
                  <c:v>155.0137004526087</c:v>
                </c:pt>
                <c:pt idx="29">
                  <c:v>150.32817453588248</c:v>
                </c:pt>
                <c:pt idx="30">
                  <c:v>149.19980298417727</c:v>
                </c:pt>
                <c:pt idx="31">
                  <c:v>162.77117493201723</c:v>
                </c:pt>
                <c:pt idx="32">
                  <c:v>159.25458490901372</c:v>
                </c:pt>
                <c:pt idx="33">
                  <c:v>166.02207099109657</c:v>
                </c:pt>
                <c:pt idx="34">
                  <c:v>159.5773282414917</c:v>
                </c:pt>
                <c:pt idx="35">
                  <c:v>164.135784739173</c:v>
                </c:pt>
                <c:pt idx="36">
                  <c:v>171.20493952837126</c:v>
                </c:pt>
                <c:pt idx="37">
                  <c:v>163.91459434588486</c:v>
                </c:pt>
                <c:pt idx="38">
                  <c:v>157.57253318349382</c:v>
                </c:pt>
                <c:pt idx="39">
                  <c:v>153.86338339757543</c:v>
                </c:pt>
                <c:pt idx="40">
                  <c:v>148.32207263231746</c:v>
                </c:pt>
                <c:pt idx="41">
                  <c:v>160.95933179166494</c:v>
                </c:pt>
                <c:pt idx="42">
                  <c:v>164.1394624811287</c:v>
                </c:pt>
                <c:pt idx="43">
                  <c:v>169.28279789441146</c:v>
                </c:pt>
                <c:pt idx="44">
                  <c:v>153.4167371015877</c:v>
                </c:pt>
                <c:pt idx="45">
                  <c:v>137.76990832949923</c:v>
                </c:pt>
                <c:pt idx="46">
                  <c:v>142.83897232263496</c:v>
                </c:pt>
                <c:pt idx="47">
                  <c:v>137.20391498783277</c:v>
                </c:pt>
                <c:pt idx="48">
                  <c:v>138.77070730984161</c:v>
                </c:pt>
                <c:pt idx="49">
                  <c:v>144.72994601120027</c:v>
                </c:pt>
                <c:pt idx="50">
                  <c:v>154.81003072126509</c:v>
                </c:pt>
                <c:pt idx="51">
                  <c:v>156.35199981114846</c:v>
                </c:pt>
                <c:pt idx="52">
                  <c:v>156.5714235238579</c:v>
                </c:pt>
                <c:pt idx="53">
                  <c:v>161.12564229222636</c:v>
                </c:pt>
                <c:pt idx="54">
                  <c:v>154.34603102183289</c:v>
                </c:pt>
                <c:pt idx="55">
                  <c:v>162.58606567540073</c:v>
                </c:pt>
                <c:pt idx="56">
                  <c:v>165.97976844900083</c:v>
                </c:pt>
                <c:pt idx="57">
                  <c:v>167.13429242459534</c:v>
                </c:pt>
                <c:pt idx="58">
                  <c:v>169.36150247639225</c:v>
                </c:pt>
                <c:pt idx="59">
                  <c:v>162.53111576364512</c:v>
                </c:pt>
                <c:pt idx="60">
                  <c:v>176.44234157573268</c:v>
                </c:pt>
                <c:pt idx="61">
                  <c:v>175.07824037559479</c:v>
                </c:pt>
                <c:pt idx="62">
                  <c:v>177.59940080166442</c:v>
                </c:pt>
                <c:pt idx="63">
                  <c:v>172.84863775415084</c:v>
                </c:pt>
                <c:pt idx="64">
                  <c:v>176.66753391999728</c:v>
                </c:pt>
                <c:pt idx="65">
                  <c:v>181.19873201128794</c:v>
                </c:pt>
                <c:pt idx="66">
                  <c:v>177.85510816177103</c:v>
                </c:pt>
                <c:pt idx="67">
                  <c:v>179.87586481769833</c:v>
                </c:pt>
                <c:pt idx="68">
                  <c:v>176.72953800495338</c:v>
                </c:pt>
                <c:pt idx="69">
                  <c:v>176.25129481127655</c:v>
                </c:pt>
                <c:pt idx="70">
                  <c:v>175.20262990608526</c:v>
                </c:pt>
                <c:pt idx="71">
                  <c:v>180.38489731698974</c:v>
                </c:pt>
                <c:pt idx="72">
                  <c:v>185.08621131365112</c:v>
                </c:pt>
                <c:pt idx="73">
                  <c:v>186.9580366826911</c:v>
                </c:pt>
                <c:pt idx="74">
                  <c:v>186.37828680759051</c:v>
                </c:pt>
                <c:pt idx="75">
                  <c:v>194.53651281154598</c:v>
                </c:pt>
                <c:pt idx="76">
                  <c:v>198.70757509243316</c:v>
                </c:pt>
                <c:pt idx="77">
                  <c:v>206.83635852784806</c:v>
                </c:pt>
                <c:pt idx="78">
                  <c:v>202.18229042011697</c:v>
                </c:pt>
                <c:pt idx="79">
                  <c:v>209.07981336486654</c:v>
                </c:pt>
                <c:pt idx="80">
                  <c:v>217.82113189149396</c:v>
                </c:pt>
                <c:pt idx="81">
                  <c:v>216.97965984048284</c:v>
                </c:pt>
                <c:pt idx="82">
                  <c:v>217.77369653492815</c:v>
                </c:pt>
                <c:pt idx="83">
                  <c:v>208.28862716593486</c:v>
                </c:pt>
                <c:pt idx="84">
                  <c:v>222.12422650360335</c:v>
                </c:pt>
                <c:pt idx="85">
                  <c:v>233.81015493596004</c:v>
                </c:pt>
                <c:pt idx="86">
                  <c:v>231.38458433746243</c:v>
                </c:pt>
                <c:pt idx="87">
                  <c:v>223.06663293080351</c:v>
                </c:pt>
                <c:pt idx="88">
                  <c:v>228.14540889902938</c:v>
                </c:pt>
                <c:pt idx="89">
                  <c:v>223.32711972401822</c:v>
                </c:pt>
                <c:pt idx="90">
                  <c:v>223.83523469465396</c:v>
                </c:pt>
                <c:pt idx="91">
                  <c:v>221.4809465699673</c:v>
                </c:pt>
                <c:pt idx="92">
                  <c:v>228.96130874457575</c:v>
                </c:pt>
                <c:pt idx="93">
                  <c:v>224.09587202728304</c:v>
                </c:pt>
                <c:pt idx="94">
                  <c:v>228.85088757634324</c:v>
                </c:pt>
                <c:pt idx="95">
                  <c:v>216.3148770306633</c:v>
                </c:pt>
                <c:pt idx="96">
                  <c:v>217.14730343037263</c:v>
                </c:pt>
                <c:pt idx="97">
                  <c:v>208.2467711087825</c:v>
                </c:pt>
                <c:pt idx="98">
                  <c:v>211.58493799070038</c:v>
                </c:pt>
                <c:pt idx="99">
                  <c:v>217.30328319797019</c:v>
                </c:pt>
                <c:pt idx="100">
                  <c:v>221.12126077524277</c:v>
                </c:pt>
                <c:pt idx="101">
                  <c:v>225.83259284345777</c:v>
                </c:pt>
                <c:pt idx="102">
                  <c:v>231.58905009999236</c:v>
                </c:pt>
                <c:pt idx="103">
                  <c:v>242.5465983705281</c:v>
                </c:pt>
                <c:pt idx="104">
                  <c:v>243.83641112965438</c:v>
                </c:pt>
                <c:pt idx="105">
                  <c:v>251.48848670404149</c:v>
                </c:pt>
                <c:pt idx="106">
                  <c:v>250.15723212717381</c:v>
                </c:pt>
                <c:pt idx="107">
                  <c:v>256.39537356382607</c:v>
                </c:pt>
                <c:pt idx="108">
                  <c:v>259.05470008840382</c:v>
                </c:pt>
                <c:pt idx="109">
                  <c:v>260.9144025175051</c:v>
                </c:pt>
                <c:pt idx="110">
                  <c:v>264.52872111828174</c:v>
                </c:pt>
                <c:pt idx="111">
                  <c:v>268.74196178195893</c:v>
                </c:pt>
                <c:pt idx="112">
                  <c:v>277.59244515047601</c:v>
                </c:pt>
                <c:pt idx="113">
                  <c:v>276.28316395222237</c:v>
                </c:pt>
                <c:pt idx="114">
                  <c:v>275.02835911043707</c:v>
                </c:pt>
                <c:pt idx="115">
                  <c:v>261.99569596764059</c:v>
                </c:pt>
                <c:pt idx="116">
                  <c:v>268.05763674672528</c:v>
                </c:pt>
                <c:pt idx="117">
                  <c:v>277.82359573865983</c:v>
                </c:pt>
                <c:pt idx="118">
                  <c:v>283.00945543989417</c:v>
                </c:pt>
                <c:pt idx="119">
                  <c:v>300.61070889619521</c:v>
                </c:pt>
                <c:pt idx="120">
                  <c:v>298.84278122379533</c:v>
                </c:pt>
                <c:pt idx="121">
                  <c:v>307.650097494688</c:v>
                </c:pt>
                <c:pt idx="122">
                  <c:v>307.37550302567331</c:v>
                </c:pt>
                <c:pt idx="123">
                  <c:v>300.54131295847628</c:v>
                </c:pt>
                <c:pt idx="124">
                  <c:v>304.36985353687669</c:v>
                </c:pt>
                <c:pt idx="125">
                  <c:v>325.55917799793809</c:v>
                </c:pt>
                <c:pt idx="126">
                  <c:v>339.45306728262932</c:v>
                </c:pt>
                <c:pt idx="127">
                  <c:v>365.05783184627364</c:v>
                </c:pt>
                <c:pt idx="128">
                  <c:v>347.95381858860407</c:v>
                </c:pt>
                <c:pt idx="129">
                  <c:v>376.61723003593283</c:v>
                </c:pt>
                <c:pt idx="130">
                  <c:v>358.81298795031233</c:v>
                </c:pt>
                <c:pt idx="131">
                  <c:v>362.60728245162198</c:v>
                </c:pt>
                <c:pt idx="132">
                  <c:v>376.67472713092889</c:v>
                </c:pt>
                <c:pt idx="133">
                  <c:v>376.91181879674559</c:v>
                </c:pt>
                <c:pt idx="134">
                  <c:v>404.62446311842132</c:v>
                </c:pt>
                <c:pt idx="135">
                  <c:v>428.95636258959149</c:v>
                </c:pt>
                <c:pt idx="136">
                  <c:v>436.45040550381594</c:v>
                </c:pt>
                <c:pt idx="137">
                  <c:v>436.84435284778971</c:v>
                </c:pt>
                <c:pt idx="138">
                  <c:v>445.74333872893982</c:v>
                </c:pt>
                <c:pt idx="139">
                  <c:v>447.24771224758109</c:v>
                </c:pt>
                <c:pt idx="140">
                  <c:v>376.48157770529565</c:v>
                </c:pt>
                <c:pt idx="141">
                  <c:v>384.80550499276984</c:v>
                </c:pt>
                <c:pt idx="142">
                  <c:v>396.07197719744926</c:v>
                </c:pt>
                <c:pt idx="143">
                  <c:v>413.86241550249753</c:v>
                </c:pt>
                <c:pt idx="144">
                  <c:v>450.77771063010579</c:v>
                </c:pt>
                <c:pt idx="145">
                  <c:v>468.64576246304176</c:v>
                </c:pt>
                <c:pt idx="146">
                  <c:v>444.98381775026326</c:v>
                </c:pt>
                <c:pt idx="147">
                  <c:v>462.81633342789206</c:v>
                </c:pt>
                <c:pt idx="148">
                  <c:v>474.66797246622912</c:v>
                </c:pt>
                <c:pt idx="149">
                  <c:v>464.5726661426732</c:v>
                </c:pt>
                <c:pt idx="150">
                  <c:v>497.74028805254142</c:v>
                </c:pt>
                <c:pt idx="151">
                  <c:v>507.88989603619569</c:v>
                </c:pt>
                <c:pt idx="152">
                  <c:v>521.7188331267854</c:v>
                </c:pt>
                <c:pt idx="153">
                  <c:v>530.04886744180442</c:v>
                </c:pt>
                <c:pt idx="154">
                  <c:v>563.45447953516918</c:v>
                </c:pt>
                <c:pt idx="155">
                  <c:v>619.17533842826481</c:v>
                </c:pt>
                <c:pt idx="156">
                  <c:v>711.31432369690708</c:v>
                </c:pt>
                <c:pt idx="157">
                  <c:v>699.66492214512152</c:v>
                </c:pt>
                <c:pt idx="158">
                  <c:v>828.81900792084173</c:v>
                </c:pt>
                <c:pt idx="159">
                  <c:v>818.5382257035651</c:v>
                </c:pt>
                <c:pt idx="160">
                  <c:v>759.82634944068047</c:v>
                </c:pt>
                <c:pt idx="161">
                  <c:v>717.22075783925402</c:v>
                </c:pt>
                <c:pt idx="162">
                  <c:v>764.21399208637752</c:v>
                </c:pt>
                <c:pt idx="163">
                  <c:v>734.73737079153568</c:v>
                </c:pt>
                <c:pt idx="164">
                  <c:v>794.34997807195441</c:v>
                </c:pt>
                <c:pt idx="165">
                  <c:v>772.29074054577006</c:v>
                </c:pt>
                <c:pt idx="166">
                  <c:v>737.02442632488624</c:v>
                </c:pt>
                <c:pt idx="167">
                  <c:v>692.8000819338065</c:v>
                </c:pt>
                <c:pt idx="168">
                  <c:v>725.76247724682264</c:v>
                </c:pt>
                <c:pt idx="169">
                  <c:v>689.09752738001191</c:v>
                </c:pt>
                <c:pt idx="170">
                  <c:v>652.97772225005667</c:v>
                </c:pt>
                <c:pt idx="171">
                  <c:v>627.70639123324463</c:v>
                </c:pt>
                <c:pt idx="172">
                  <c:v>662.19157438561047</c:v>
                </c:pt>
                <c:pt idx="173">
                  <c:v>666.00395835688767</c:v>
                </c:pt>
                <c:pt idx="174">
                  <c:v>661.26772234300302</c:v>
                </c:pt>
                <c:pt idx="175">
                  <c:v>656.62309669966589</c:v>
                </c:pt>
                <c:pt idx="176">
                  <c:v>645.74470097716653</c:v>
                </c:pt>
                <c:pt idx="177">
                  <c:v>608.16613444548</c:v>
                </c:pt>
                <c:pt idx="178">
                  <c:v>598.37510843139512</c:v>
                </c:pt>
                <c:pt idx="179">
                  <c:v>603.62871906321595</c:v>
                </c:pt>
                <c:pt idx="180">
                  <c:v>619.27227231329243</c:v>
                </c:pt>
                <c:pt idx="181">
                  <c:v>612.47116893989414</c:v>
                </c:pt>
                <c:pt idx="182">
                  <c:v>620.86488396172513</c:v>
                </c:pt>
                <c:pt idx="183">
                  <c:v>643.63875515978782</c:v>
                </c:pt>
                <c:pt idx="184">
                  <c:v>641.02528778323335</c:v>
                </c:pt>
                <c:pt idx="185">
                  <c:v>648.76487887996211</c:v>
                </c:pt>
                <c:pt idx="186">
                  <c:v>626.60490564891052</c:v>
                </c:pt>
                <c:pt idx="187">
                  <c:v>577.32069265564996</c:v>
                </c:pt>
                <c:pt idx="188">
                  <c:v>578.13699089702618</c:v>
                </c:pt>
                <c:pt idx="189">
                  <c:v>550.90676022894081</c:v>
                </c:pt>
                <c:pt idx="190">
                  <c:v>554.32671036986233</c:v>
                </c:pt>
                <c:pt idx="191">
                  <c:v>562.63243103403818</c:v>
                </c:pt>
                <c:pt idx="192">
                  <c:v>547.82234620226382</c:v>
                </c:pt>
                <c:pt idx="193">
                  <c:v>535.92958241022802</c:v>
                </c:pt>
                <c:pt idx="194">
                  <c:v>538.16306548635225</c:v>
                </c:pt>
                <c:pt idx="195">
                  <c:v>543.727106360275</c:v>
                </c:pt>
                <c:pt idx="196">
                  <c:v>572.55718052285158</c:v>
                </c:pt>
                <c:pt idx="197">
                  <c:v>614.14984453729437</c:v>
                </c:pt>
                <c:pt idx="198">
                  <c:v>624.92160076844857</c:v>
                </c:pt>
                <c:pt idx="199">
                  <c:v>640.80381224812174</c:v>
                </c:pt>
                <c:pt idx="200">
                  <c:v>669.39935772149806</c:v>
                </c:pt>
                <c:pt idx="201">
                  <c:v>672.82714320011655</c:v>
                </c:pt>
                <c:pt idx="202">
                  <c:v>732.10908171174469</c:v>
                </c:pt>
                <c:pt idx="203">
                  <c:v>740.60668787976749</c:v>
                </c:pt>
                <c:pt idx="204">
                  <c:v>765.93604095796866</c:v>
                </c:pt>
                <c:pt idx="205">
                  <c:v>778.73716167088025</c:v>
                </c:pt>
                <c:pt idx="206">
                  <c:v>795.30303582763202</c:v>
                </c:pt>
                <c:pt idx="207">
                  <c:v>799.77605782730791</c:v>
                </c:pt>
                <c:pt idx="208">
                  <c:v>758.96810746136953</c:v>
                </c:pt>
                <c:pt idx="209">
                  <c:v>761.49344299940367</c:v>
                </c:pt>
                <c:pt idx="210">
                  <c:v>796.62371914333835</c:v>
                </c:pt>
                <c:pt idx="211">
                  <c:v>762.43047691600498</c:v>
                </c:pt>
                <c:pt idx="212">
                  <c:v>766.96217613226804</c:v>
                </c:pt>
                <c:pt idx="213">
                  <c:v>800.92978862604537</c:v>
                </c:pt>
                <c:pt idx="214">
                  <c:v>819.16314240803251</c:v>
                </c:pt>
                <c:pt idx="215">
                  <c:v>884.08880269958513</c:v>
                </c:pt>
                <c:pt idx="216">
                  <c:v>915.19965879323752</c:v>
                </c:pt>
                <c:pt idx="217">
                  <c:v>902.89118927463858</c:v>
                </c:pt>
                <c:pt idx="218">
                  <c:v>941.07619176432013</c:v>
                </c:pt>
                <c:pt idx="219">
                  <c:v>922.37230432815193</c:v>
                </c:pt>
                <c:pt idx="220">
                  <c:v>891.60123297921382</c:v>
                </c:pt>
                <c:pt idx="221">
                  <c:v>916.89987062160787</c:v>
                </c:pt>
                <c:pt idx="222">
                  <c:v>949.78664114336914</c:v>
                </c:pt>
                <c:pt idx="223">
                  <c:v>999.14015701058418</c:v>
                </c:pt>
                <c:pt idx="224">
                  <c:v>1016.29712463608</c:v>
                </c:pt>
                <c:pt idx="225">
                  <c:v>1070.7738867202499</c:v>
                </c:pt>
                <c:pt idx="226">
                  <c:v>1027.8013944018915</c:v>
                </c:pt>
                <c:pt idx="227">
                  <c:v>1065.4077971009774</c:v>
                </c:pt>
                <c:pt idx="228">
                  <c:v>1118.6466469454604</c:v>
                </c:pt>
                <c:pt idx="229">
                  <c:v>1208.7107862049475</c:v>
                </c:pt>
                <c:pt idx="230">
                  <c:v>1183.3534315484044</c:v>
                </c:pt>
                <c:pt idx="231">
                  <c:v>1236.4464320317065</c:v>
                </c:pt>
                <c:pt idx="232">
                  <c:v>1280.3165549639682</c:v>
                </c:pt>
                <c:pt idx="233">
                  <c:v>1217.1170412483821</c:v>
                </c:pt>
                <c:pt idx="234">
                  <c:v>1220.8265384969409</c:v>
                </c:pt>
                <c:pt idx="235">
                  <c:v>1205.393722376409</c:v>
                </c:pt>
                <c:pt idx="236">
                  <c:v>1220.4830645368454</c:v>
                </c:pt>
                <c:pt idx="237">
                  <c:v>1238.5947285147954</c:v>
                </c:pt>
                <c:pt idx="238">
                  <c:v>1289.8487887479253</c:v>
                </c:pt>
                <c:pt idx="239">
                  <c:v>1344.7959678939294</c:v>
                </c:pt>
                <c:pt idx="240">
                  <c:v>1389.6446303189748</c:v>
                </c:pt>
                <c:pt idx="241">
                  <c:v>1405.6448954736866</c:v>
                </c:pt>
                <c:pt idx="242">
                  <c:v>1407.463094625185</c:v>
                </c:pt>
                <c:pt idx="243">
                  <c:v>1459.0292152831421</c:v>
                </c:pt>
                <c:pt idx="244">
                  <c:v>1529.3290804903377</c:v>
                </c:pt>
                <c:pt idx="245">
                  <c:v>1593.5574664902956</c:v>
                </c:pt>
                <c:pt idx="246">
                  <c:v>1590.9441327013026</c:v>
                </c:pt>
                <c:pt idx="247">
                  <c:v>1582.4925236909964</c:v>
                </c:pt>
                <c:pt idx="248">
                  <c:v>1562.3903930865119</c:v>
                </c:pt>
                <c:pt idx="249">
                  <c:v>1670.3144300413621</c:v>
                </c:pt>
                <c:pt idx="250">
                  <c:v>1745.2140870671587</c:v>
                </c:pt>
                <c:pt idx="251">
                  <c:v>1675.8725756787244</c:v>
                </c:pt>
                <c:pt idx="252">
                  <c:v>1688.7562343114778</c:v>
                </c:pt>
                <c:pt idx="253">
                  <c:v>1515.2549033683806</c:v>
                </c:pt>
                <c:pt idx="254">
                  <c:v>1560.4047738053262</c:v>
                </c:pt>
                <c:pt idx="255">
                  <c:v>1539.1782409562429</c:v>
                </c:pt>
                <c:pt idx="256">
                  <c:v>1619.1842953676176</c:v>
                </c:pt>
                <c:pt idx="257">
                  <c:v>1706.8850248878289</c:v>
                </c:pt>
                <c:pt idx="258">
                  <c:v>1660.4021457983733</c:v>
                </c:pt>
                <c:pt idx="259">
                  <c:v>1525.64288438784</c:v>
                </c:pt>
                <c:pt idx="260">
                  <c:v>1489.0552189914592</c:v>
                </c:pt>
                <c:pt idx="261">
                  <c:v>1301.5466541521978</c:v>
                </c:pt>
                <c:pt idx="262">
                  <c:v>1099.1160098110136</c:v>
                </c:pt>
                <c:pt idx="263">
                  <c:v>1073.3412254491182</c:v>
                </c:pt>
                <c:pt idx="264">
                  <c:v>1121.0257670237911</c:v>
                </c:pt>
                <c:pt idx="265">
                  <c:v>1047.272996375023</c:v>
                </c:pt>
                <c:pt idx="266">
                  <c:v>968.51829541120674</c:v>
                </c:pt>
                <c:pt idx="267">
                  <c:v>999.36237638790089</c:v>
                </c:pt>
                <c:pt idx="268">
                  <c:v>1042.5438942876021</c:v>
                </c:pt>
                <c:pt idx="269">
                  <c:v>1093.6930170701162</c:v>
                </c:pt>
                <c:pt idx="270">
                  <c:v>1086.3751245840897</c:v>
                </c:pt>
                <c:pt idx="271">
                  <c:v>1174.6171488987147</c:v>
                </c:pt>
                <c:pt idx="272">
                  <c:v>1206.4215547680465</c:v>
                </c:pt>
                <c:pt idx="273">
                  <c:v>1265.7608979368167</c:v>
                </c:pt>
                <c:pt idx="274">
                  <c:v>1230.552872133713</c:v>
                </c:pt>
                <c:pt idx="275">
                  <c:v>1286.5087813432617</c:v>
                </c:pt>
                <c:pt idx="276">
                  <c:v>1339.3378667124737</c:v>
                </c:pt>
                <c:pt idx="277">
                  <c:v>1273.1045692576415</c:v>
                </c:pt>
                <c:pt idx="278">
                  <c:v>1298.3408265453809</c:v>
                </c:pt>
                <c:pt idx="279">
                  <c:v>1398.9486382494104</c:v>
                </c:pt>
                <c:pt idx="280">
                  <c:v>1435.9998477030686</c:v>
                </c:pt>
                <c:pt idx="281">
                  <c:v>1302.659105031343</c:v>
                </c:pt>
                <c:pt idx="282">
                  <c:v>1258.767814424891</c:v>
                </c:pt>
                <c:pt idx="283">
                  <c:v>1355.3335516505545</c:v>
                </c:pt>
                <c:pt idx="284">
                  <c:v>1305.0823446318327</c:v>
                </c:pt>
                <c:pt idx="285">
                  <c:v>1450.6824959419534</c:v>
                </c:pt>
                <c:pt idx="286">
                  <c:v>1526.7143413816668</c:v>
                </c:pt>
                <c:pt idx="287">
                  <c:v>1537.9239292343373</c:v>
                </c:pt>
                <c:pt idx="288">
                  <c:v>1657.6895496677503</c:v>
                </c:pt>
                <c:pt idx="289">
                  <c:v>1673.0700101509588</c:v>
                </c:pt>
                <c:pt idx="290">
                  <c:v>1741.5490479479588</c:v>
                </c:pt>
                <c:pt idx="291">
                  <c:v>1754.7146141351739</c:v>
                </c:pt>
                <c:pt idx="292">
                  <c:v>1832.8554101083716</c:v>
                </c:pt>
                <c:pt idx="293">
                  <c:v>1799.4362547702781</c:v>
                </c:pt>
                <c:pt idx="294">
                  <c:v>1794.72906483886</c:v>
                </c:pt>
                <c:pt idx="295">
                  <c:v>1749.0801747793328</c:v>
                </c:pt>
                <c:pt idx="296">
                  <c:v>1623.0397795716326</c:v>
                </c:pt>
                <c:pt idx="297">
                  <c:v>1499.3057077697458</c:v>
                </c:pt>
                <c:pt idx="298">
                  <c:v>1584.9046123014882</c:v>
                </c:pt>
                <c:pt idx="299">
                  <c:v>1580.1096065478314</c:v>
                </c:pt>
                <c:pt idx="300">
                  <c:v>1573.7128403496092</c:v>
                </c:pt>
                <c:pt idx="301">
                  <c:v>1611.1747873095142</c:v>
                </c:pt>
                <c:pt idx="302">
                  <c:v>1691.7164454245435</c:v>
                </c:pt>
                <c:pt idx="303">
                  <c:v>1729.5491459849352</c:v>
                </c:pt>
                <c:pt idx="304">
                  <c:v>1737.0088790403356</c:v>
                </c:pt>
                <c:pt idx="305">
                  <c:v>1611.3548544861731</c:v>
                </c:pt>
                <c:pt idx="306">
                  <c:v>1668.7322392512892</c:v>
                </c:pt>
                <c:pt idx="307">
                  <c:v>1688.0836014758097</c:v>
                </c:pt>
                <c:pt idx="308">
                  <c:v>1720.3545422181733</c:v>
                </c:pt>
                <c:pt idx="309">
                  <c:v>1771.9766654402135</c:v>
                </c:pt>
                <c:pt idx="310">
                  <c:v>1777.3973397182399</c:v>
                </c:pt>
                <c:pt idx="311">
                  <c:v>1814.818445349897</c:v>
                </c:pt>
                <c:pt idx="312">
                  <c:v>1860.5039281417344</c:v>
                </c:pt>
                <c:pt idx="313">
                  <c:v>1972.0626681340168</c:v>
                </c:pt>
                <c:pt idx="314">
                  <c:v>2002.9509290825292</c:v>
                </c:pt>
                <c:pt idx="315">
                  <c:v>2085.3311941971697</c:v>
                </c:pt>
                <c:pt idx="316">
                  <c:v>2161.8686712195217</c:v>
                </c:pt>
                <c:pt idx="317">
                  <c:v>2099.6151592315409</c:v>
                </c:pt>
                <c:pt idx="318">
                  <c:v>2066.0664959286769</c:v>
                </c:pt>
                <c:pt idx="319">
                  <c:v>2166.6226062405904</c:v>
                </c:pt>
                <c:pt idx="320">
                  <c:v>2119.7134434619693</c:v>
                </c:pt>
                <c:pt idx="321">
                  <c:v>2272.6195664209636</c:v>
                </c:pt>
                <c:pt idx="322">
                  <c:v>2351.5954229064082</c:v>
                </c:pt>
                <c:pt idx="323">
                  <c:v>2404.5565042286639</c:v>
                </c:pt>
                <c:pt idx="324">
                  <c:v>2475.0944946544623</c:v>
                </c:pt>
                <c:pt idx="325">
                  <c:v>2449.05576681203</c:v>
                </c:pt>
                <c:pt idx="326">
                  <c:v>2589.3686537598469</c:v>
                </c:pt>
                <c:pt idx="327">
                  <c:v>2545.7831217521707</c:v>
                </c:pt>
                <c:pt idx="328">
                  <c:v>2508.6190967528764</c:v>
                </c:pt>
                <c:pt idx="329">
                  <c:v>2553.1997440145647</c:v>
                </c:pt>
                <c:pt idx="330">
                  <c:v>2627.5286933295465</c:v>
                </c:pt>
                <c:pt idx="331">
                  <c:v>2560.6811313465232</c:v>
                </c:pt>
                <c:pt idx="332">
                  <c:v>2622.358886859708</c:v>
                </c:pt>
                <c:pt idx="333">
                  <c:v>2555.4558760325431</c:v>
                </c:pt>
                <c:pt idx="334">
                  <c:v>2558.5295227809688</c:v>
                </c:pt>
                <c:pt idx="335">
                  <c:v>2641.2868148770972</c:v>
                </c:pt>
                <c:pt idx="336">
                  <c:v>2637.019071815505</c:v>
                </c:pt>
                <c:pt idx="337">
                  <c:v>2662.7255455268019</c:v>
                </c:pt>
                <c:pt idx="338">
                  <c:v>2760.0124873728878</c:v>
                </c:pt>
                <c:pt idx="339">
                  <c:v>2767.047742902651</c:v>
                </c:pt>
                <c:pt idx="340">
                  <c:v>2776.0142663450783</c:v>
                </c:pt>
                <c:pt idx="341">
                  <c:v>2835.142076941157</c:v>
                </c:pt>
                <c:pt idx="342">
                  <c:v>2812.6572660488146</c:v>
                </c:pt>
                <c:pt idx="343">
                  <c:v>2875.128979435216</c:v>
                </c:pt>
                <c:pt idx="344">
                  <c:v>2707.4812045816552</c:v>
                </c:pt>
                <c:pt idx="345">
                  <c:v>2636.0515381324944</c:v>
                </c:pt>
                <c:pt idx="346">
                  <c:v>2791.4851905349346</c:v>
                </c:pt>
                <c:pt idx="347">
                  <c:v>2782.384281675565</c:v>
                </c:pt>
                <c:pt idx="348">
                  <c:v>2759.1369625327029</c:v>
                </c:pt>
                <c:pt idx="349">
                  <c:v>2603.0156509960589</c:v>
                </c:pt>
                <c:pt idx="350">
                  <c:v>2602.4116659012334</c:v>
                </c:pt>
                <c:pt idx="351">
                  <c:v>2758.0017026957626</c:v>
                </c:pt>
                <c:pt idx="352">
                  <c:v>2765.3022932393364</c:v>
                </c:pt>
                <c:pt idx="353">
                  <c:v>2804.0103931468743</c:v>
                </c:pt>
                <c:pt idx="354">
                  <c:v>2850.5868250623048</c:v>
                </c:pt>
                <c:pt idx="355">
                  <c:v>2948.8705766743974</c:v>
                </c:pt>
                <c:pt idx="356">
                  <c:v>2914.264605226841</c:v>
                </c:pt>
                <c:pt idx="357">
                  <c:v>2949.4581878310673</c:v>
                </c:pt>
                <c:pt idx="358">
                  <c:v>2843.9449539998805</c:v>
                </c:pt>
                <c:pt idx="359">
                  <c:v>2884.0848568045171</c:v>
                </c:pt>
                <c:pt idx="360">
                  <c:v>2910.6435182510349</c:v>
                </c:pt>
                <c:pt idx="361">
                  <c:v>3011.2969659703817</c:v>
                </c:pt>
                <c:pt idx="362">
                  <c:v>3049.2549686558173</c:v>
                </c:pt>
                <c:pt idx="363">
                  <c:v>3078.9495176714859</c:v>
                </c:pt>
                <c:pt idx="364">
                  <c:v>3164.0145967103272</c:v>
                </c:pt>
                <c:pt idx="365">
                  <c:v>3272.6624903936768</c:v>
                </c:pt>
                <c:pt idx="366">
                  <c:v>3276.2671958173341</c:v>
                </c:pt>
                <c:pt idx="367">
                  <c:v>3350.0603205951757</c:v>
                </c:pt>
                <c:pt idx="368">
                  <c:v>3405.1042188492497</c:v>
                </c:pt>
                <c:pt idx="369">
                  <c:v>3469.296242949209</c:v>
                </c:pt>
                <c:pt idx="370">
                  <c:v>3594.3125952304918</c:v>
                </c:pt>
                <c:pt idx="371">
                  <c:v>3698.5146703486653</c:v>
                </c:pt>
                <c:pt idx="372">
                  <c:v>3739.1787408259597</c:v>
                </c:pt>
                <c:pt idx="373">
                  <c:v>3937.9544135344431</c:v>
                </c:pt>
                <c:pt idx="374">
                  <c:v>3839.0355001443795</c:v>
                </c:pt>
                <c:pt idx="375">
                  <c:v>3812.9542503747748</c:v>
                </c:pt>
                <c:pt idx="376">
                  <c:v>3823.1972760438302</c:v>
                </c:pt>
                <c:pt idx="377">
                  <c:v>3881.7701490577842</c:v>
                </c:pt>
                <c:pt idx="378">
                  <c:v>3860.9824591811171</c:v>
                </c:pt>
                <c:pt idx="379">
                  <c:v>3931.5162091314032</c:v>
                </c:pt>
                <c:pt idx="380">
                  <c:v>4031.0507947193737</c:v>
                </c:pt>
                <c:pt idx="381">
                  <c:v>4045.1683886678898</c:v>
                </c:pt>
                <c:pt idx="382">
                  <c:v>3619.7715616782102</c:v>
                </c:pt>
                <c:pt idx="383">
                  <c:v>3647.9779572397565</c:v>
                </c:pt>
                <c:pt idx="384">
                  <c:v>3386.6801373633507</c:v>
                </c:pt>
                <c:pt idx="385">
                  <c:v>3596.0897978860821</c:v>
                </c:pt>
                <c:pt idx="386">
                  <c:v>3713.8096992565661</c:v>
                </c:pt>
                <c:pt idx="387">
                  <c:v>3795.158604378274</c:v>
                </c:pt>
                <c:pt idx="388">
                  <c:v>3875.0463681882088</c:v>
                </c:pt>
                <c:pt idx="389">
                  <c:v>3714.2420791349073</c:v>
                </c:pt>
                <c:pt idx="390">
                  <c:v>3938.8338779101182</c:v>
                </c:pt>
                <c:pt idx="391">
                  <c:v>3960.6945029719409</c:v>
                </c:pt>
                <c:pt idx="392">
                  <c:v>3988.1523712474018</c:v>
                </c:pt>
                <c:pt idx="393">
                  <c:v>3936.425945825029</c:v>
                </c:pt>
                <c:pt idx="394">
                  <c:v>3989.5082316281137</c:v>
                </c:pt>
                <c:pt idx="395">
                  <c:v>4086.4988360220573</c:v>
                </c:pt>
                <c:pt idx="396">
                  <c:v>4176.9324624152941</c:v>
                </c:pt>
                <c:pt idx="397">
                  <c:v>4183.2588257665902</c:v>
                </c:pt>
                <c:pt idx="398">
                  <c:v>3852.2324817355166</c:v>
                </c:pt>
                <c:pt idx="399">
                  <c:v>3333.2844719426157</c:v>
                </c:pt>
                <c:pt idx="400">
                  <c:v>3614.3795463157398</c:v>
                </c:pt>
                <c:pt idx="401">
                  <c:v>3931.4010987831812</c:v>
                </c:pt>
                <c:pt idx="402">
                  <c:v>4040.8698527548386</c:v>
                </c:pt>
                <c:pt idx="403">
                  <c:v>4357.0061670533842</c:v>
                </c:pt>
                <c:pt idx="404">
                  <c:v>4510.3638390637379</c:v>
                </c:pt>
                <c:pt idx="405">
                  <c:v>4439.9461320927312</c:v>
                </c:pt>
                <c:pt idx="406">
                  <c:v>4435.6758873370009</c:v>
                </c:pt>
                <c:pt idx="407">
                  <c:v>4980.1837218152987</c:v>
                </c:pt>
                <c:pt idx="408">
                  <c:v>5244.5114008061328</c:v>
                </c:pt>
                <c:pt idx="409">
                  <c:v>5243.7960640270339</c:v>
                </c:pt>
                <c:pt idx="410">
                  <c:v>5462.6993397658143</c:v>
                </c:pt>
                <c:pt idx="411">
                  <c:v>5559.5211389835349</c:v>
                </c:pt>
                <c:pt idx="412">
                  <c:v>5798.7967504526123</c:v>
                </c:pt>
                <c:pt idx="413">
                  <c:v>5978.4980838049141</c:v>
                </c:pt>
                <c:pt idx="414">
                  <c:v>5868.1572834178178</c:v>
                </c:pt>
                <c:pt idx="415">
                  <c:v>5982.5683583626615</c:v>
                </c:pt>
                <c:pt idx="416">
                  <c:v>6139.0591098733648</c:v>
                </c:pt>
                <c:pt idx="417">
                  <c:v>5884.2225330611118</c:v>
                </c:pt>
                <c:pt idx="418">
                  <c:v>6225.5063617355981</c:v>
                </c:pt>
                <c:pt idx="419">
                  <c:v>6081.087162933507</c:v>
                </c:pt>
                <c:pt idx="420">
                  <c:v>6313.8383355321221</c:v>
                </c:pt>
                <c:pt idx="421">
                  <c:v>5762.8865794449539</c:v>
                </c:pt>
              </c:numCache>
            </c:numRef>
          </c:val>
          <c:smooth val="0"/>
          <c:extLst>
            <c:ext xmlns:c16="http://schemas.microsoft.com/office/drawing/2014/chart" uri="{C3380CC4-5D6E-409C-BE32-E72D297353CC}">
              <c16:uniqueId val="{00000000-BFD3-1B4E-BBC9-752E1EB25CC3}"/>
            </c:ext>
          </c:extLst>
        </c:ser>
        <c:ser>
          <c:idx val="1"/>
          <c:order val="1"/>
          <c:tx>
            <c:strRef>
              <c:f>'Cum Cals'!$O$2</c:f>
              <c:strCache>
                <c:ptCount val="1"/>
                <c:pt idx="0">
                  <c:v>Q2</c:v>
                </c:pt>
              </c:strCache>
            </c:strRef>
          </c:tx>
          <c:spPr>
            <a:ln w="28575" cap="rnd">
              <a:solidFill>
                <a:srgbClr val="E11B22"/>
              </a:solidFill>
              <a:round/>
            </a:ln>
            <a:effectLst/>
          </c:spPr>
          <c:marker>
            <c:symbol val="none"/>
          </c:marker>
          <c:cat>
            <c:numRef>
              <c:f>'Cum Cals'!$M$3:$M$424</c:f>
              <c:numCache>
                <c:formatCode>mmm\-yy</c:formatCode>
                <c:ptCount val="422"/>
                <c:pt idx="0">
                  <c:v>31747</c:v>
                </c:pt>
                <c:pt idx="1">
                  <c:v>31778</c:v>
                </c:pt>
                <c:pt idx="2">
                  <c:v>31809</c:v>
                </c:pt>
                <c:pt idx="3">
                  <c:v>31837</c:v>
                </c:pt>
                <c:pt idx="4">
                  <c:v>31868</c:v>
                </c:pt>
                <c:pt idx="5">
                  <c:v>31898</c:v>
                </c:pt>
                <c:pt idx="6">
                  <c:v>31929</c:v>
                </c:pt>
                <c:pt idx="7">
                  <c:v>31959</c:v>
                </c:pt>
                <c:pt idx="8">
                  <c:v>31990</c:v>
                </c:pt>
                <c:pt idx="9">
                  <c:v>32021</c:v>
                </c:pt>
                <c:pt idx="10">
                  <c:v>32051</c:v>
                </c:pt>
                <c:pt idx="11">
                  <c:v>32082</c:v>
                </c:pt>
                <c:pt idx="12">
                  <c:v>32112</c:v>
                </c:pt>
                <c:pt idx="13">
                  <c:v>32143</c:v>
                </c:pt>
                <c:pt idx="14">
                  <c:v>32174</c:v>
                </c:pt>
                <c:pt idx="15">
                  <c:v>32203</c:v>
                </c:pt>
                <c:pt idx="16">
                  <c:v>32234</c:v>
                </c:pt>
                <c:pt idx="17">
                  <c:v>32264</c:v>
                </c:pt>
                <c:pt idx="18">
                  <c:v>32295</c:v>
                </c:pt>
                <c:pt idx="19">
                  <c:v>32325</c:v>
                </c:pt>
                <c:pt idx="20">
                  <c:v>32356</c:v>
                </c:pt>
                <c:pt idx="21">
                  <c:v>32387</c:v>
                </c:pt>
                <c:pt idx="22">
                  <c:v>32417</c:v>
                </c:pt>
                <c:pt idx="23">
                  <c:v>32448</c:v>
                </c:pt>
                <c:pt idx="24">
                  <c:v>32478</c:v>
                </c:pt>
                <c:pt idx="25">
                  <c:v>32509</c:v>
                </c:pt>
                <c:pt idx="26">
                  <c:v>32540</c:v>
                </c:pt>
                <c:pt idx="27">
                  <c:v>32568</c:v>
                </c:pt>
                <c:pt idx="28">
                  <c:v>32599</c:v>
                </c:pt>
                <c:pt idx="29">
                  <c:v>32629</c:v>
                </c:pt>
                <c:pt idx="30">
                  <c:v>32660</c:v>
                </c:pt>
                <c:pt idx="31">
                  <c:v>32690</c:v>
                </c:pt>
                <c:pt idx="32">
                  <c:v>32721</c:v>
                </c:pt>
                <c:pt idx="33">
                  <c:v>32752</c:v>
                </c:pt>
                <c:pt idx="34">
                  <c:v>32782</c:v>
                </c:pt>
                <c:pt idx="35">
                  <c:v>32813</c:v>
                </c:pt>
                <c:pt idx="36">
                  <c:v>32843</c:v>
                </c:pt>
                <c:pt idx="37">
                  <c:v>32874</c:v>
                </c:pt>
                <c:pt idx="38">
                  <c:v>32905</c:v>
                </c:pt>
                <c:pt idx="39">
                  <c:v>32933</c:v>
                </c:pt>
                <c:pt idx="40">
                  <c:v>32964</c:v>
                </c:pt>
                <c:pt idx="41">
                  <c:v>32994</c:v>
                </c:pt>
                <c:pt idx="42">
                  <c:v>33025</c:v>
                </c:pt>
                <c:pt idx="43">
                  <c:v>33055</c:v>
                </c:pt>
                <c:pt idx="44">
                  <c:v>33086</c:v>
                </c:pt>
                <c:pt idx="45">
                  <c:v>33117</c:v>
                </c:pt>
                <c:pt idx="46">
                  <c:v>33147</c:v>
                </c:pt>
                <c:pt idx="47">
                  <c:v>33178</c:v>
                </c:pt>
                <c:pt idx="48">
                  <c:v>33208</c:v>
                </c:pt>
                <c:pt idx="49">
                  <c:v>33239</c:v>
                </c:pt>
                <c:pt idx="50">
                  <c:v>33270</c:v>
                </c:pt>
                <c:pt idx="51">
                  <c:v>33298</c:v>
                </c:pt>
                <c:pt idx="52">
                  <c:v>33329</c:v>
                </c:pt>
                <c:pt idx="53">
                  <c:v>33359</c:v>
                </c:pt>
                <c:pt idx="54">
                  <c:v>33390</c:v>
                </c:pt>
                <c:pt idx="55">
                  <c:v>33420</c:v>
                </c:pt>
                <c:pt idx="56">
                  <c:v>33451</c:v>
                </c:pt>
                <c:pt idx="57">
                  <c:v>33482</c:v>
                </c:pt>
                <c:pt idx="58">
                  <c:v>33512</c:v>
                </c:pt>
                <c:pt idx="59">
                  <c:v>33543</c:v>
                </c:pt>
                <c:pt idx="60">
                  <c:v>33573</c:v>
                </c:pt>
                <c:pt idx="61">
                  <c:v>33604</c:v>
                </c:pt>
                <c:pt idx="62">
                  <c:v>33635</c:v>
                </c:pt>
                <c:pt idx="63">
                  <c:v>33664</c:v>
                </c:pt>
                <c:pt idx="64">
                  <c:v>33695</c:v>
                </c:pt>
                <c:pt idx="65">
                  <c:v>33725</c:v>
                </c:pt>
                <c:pt idx="66">
                  <c:v>33756</c:v>
                </c:pt>
                <c:pt idx="67">
                  <c:v>33786</c:v>
                </c:pt>
                <c:pt idx="68">
                  <c:v>33817</c:v>
                </c:pt>
                <c:pt idx="69">
                  <c:v>33848</c:v>
                </c:pt>
                <c:pt idx="70">
                  <c:v>33878</c:v>
                </c:pt>
                <c:pt idx="71">
                  <c:v>33909</c:v>
                </c:pt>
                <c:pt idx="72">
                  <c:v>33939</c:v>
                </c:pt>
                <c:pt idx="73">
                  <c:v>33970</c:v>
                </c:pt>
                <c:pt idx="74">
                  <c:v>34001</c:v>
                </c:pt>
                <c:pt idx="75">
                  <c:v>34029</c:v>
                </c:pt>
                <c:pt idx="76">
                  <c:v>34060</c:v>
                </c:pt>
                <c:pt idx="77">
                  <c:v>34090</c:v>
                </c:pt>
                <c:pt idx="78">
                  <c:v>34121</c:v>
                </c:pt>
                <c:pt idx="79">
                  <c:v>34151</c:v>
                </c:pt>
                <c:pt idx="80">
                  <c:v>34182</c:v>
                </c:pt>
                <c:pt idx="81">
                  <c:v>34213</c:v>
                </c:pt>
                <c:pt idx="82">
                  <c:v>34243</c:v>
                </c:pt>
                <c:pt idx="83">
                  <c:v>34274</c:v>
                </c:pt>
                <c:pt idx="84">
                  <c:v>34304</c:v>
                </c:pt>
                <c:pt idx="85">
                  <c:v>34335</c:v>
                </c:pt>
                <c:pt idx="86">
                  <c:v>34366</c:v>
                </c:pt>
                <c:pt idx="87">
                  <c:v>34394</c:v>
                </c:pt>
                <c:pt idx="88">
                  <c:v>34425</c:v>
                </c:pt>
                <c:pt idx="89">
                  <c:v>34455</c:v>
                </c:pt>
                <c:pt idx="90">
                  <c:v>34486</c:v>
                </c:pt>
                <c:pt idx="91">
                  <c:v>34516</c:v>
                </c:pt>
                <c:pt idx="92">
                  <c:v>34547</c:v>
                </c:pt>
                <c:pt idx="93">
                  <c:v>34578</c:v>
                </c:pt>
                <c:pt idx="94">
                  <c:v>34608</c:v>
                </c:pt>
                <c:pt idx="95">
                  <c:v>34639</c:v>
                </c:pt>
                <c:pt idx="96">
                  <c:v>34669</c:v>
                </c:pt>
                <c:pt idx="97">
                  <c:v>34700</c:v>
                </c:pt>
                <c:pt idx="98">
                  <c:v>34731</c:v>
                </c:pt>
                <c:pt idx="99">
                  <c:v>34759</c:v>
                </c:pt>
                <c:pt idx="100">
                  <c:v>34790</c:v>
                </c:pt>
                <c:pt idx="101">
                  <c:v>34820</c:v>
                </c:pt>
                <c:pt idx="102">
                  <c:v>34851</c:v>
                </c:pt>
                <c:pt idx="103">
                  <c:v>34881</c:v>
                </c:pt>
                <c:pt idx="104">
                  <c:v>34912</c:v>
                </c:pt>
                <c:pt idx="105">
                  <c:v>34943</c:v>
                </c:pt>
                <c:pt idx="106">
                  <c:v>34973</c:v>
                </c:pt>
                <c:pt idx="107">
                  <c:v>35004</c:v>
                </c:pt>
                <c:pt idx="108">
                  <c:v>35034</c:v>
                </c:pt>
                <c:pt idx="109">
                  <c:v>35065</c:v>
                </c:pt>
                <c:pt idx="110">
                  <c:v>35096</c:v>
                </c:pt>
                <c:pt idx="111">
                  <c:v>35125</c:v>
                </c:pt>
                <c:pt idx="112">
                  <c:v>35156</c:v>
                </c:pt>
                <c:pt idx="113">
                  <c:v>35186</c:v>
                </c:pt>
                <c:pt idx="114">
                  <c:v>35217</c:v>
                </c:pt>
                <c:pt idx="115">
                  <c:v>35247</c:v>
                </c:pt>
                <c:pt idx="116">
                  <c:v>35278</c:v>
                </c:pt>
                <c:pt idx="117">
                  <c:v>35309</c:v>
                </c:pt>
                <c:pt idx="118">
                  <c:v>35339</c:v>
                </c:pt>
                <c:pt idx="119">
                  <c:v>35370</c:v>
                </c:pt>
                <c:pt idx="120">
                  <c:v>35400</c:v>
                </c:pt>
                <c:pt idx="121">
                  <c:v>35431</c:v>
                </c:pt>
                <c:pt idx="122">
                  <c:v>35462</c:v>
                </c:pt>
                <c:pt idx="123">
                  <c:v>35490</c:v>
                </c:pt>
                <c:pt idx="124">
                  <c:v>35521</c:v>
                </c:pt>
                <c:pt idx="125">
                  <c:v>35551</c:v>
                </c:pt>
                <c:pt idx="126">
                  <c:v>35582</c:v>
                </c:pt>
                <c:pt idx="127">
                  <c:v>35612</c:v>
                </c:pt>
                <c:pt idx="128">
                  <c:v>35643</c:v>
                </c:pt>
                <c:pt idx="129">
                  <c:v>35674</c:v>
                </c:pt>
                <c:pt idx="130">
                  <c:v>35704</c:v>
                </c:pt>
                <c:pt idx="131">
                  <c:v>35735</c:v>
                </c:pt>
                <c:pt idx="132">
                  <c:v>35765</c:v>
                </c:pt>
                <c:pt idx="133">
                  <c:v>35796</c:v>
                </c:pt>
                <c:pt idx="134">
                  <c:v>35827</c:v>
                </c:pt>
                <c:pt idx="135">
                  <c:v>35855</c:v>
                </c:pt>
                <c:pt idx="136">
                  <c:v>35886</c:v>
                </c:pt>
                <c:pt idx="137">
                  <c:v>35916</c:v>
                </c:pt>
                <c:pt idx="138">
                  <c:v>35947</c:v>
                </c:pt>
                <c:pt idx="139">
                  <c:v>35977</c:v>
                </c:pt>
                <c:pt idx="140">
                  <c:v>36008</c:v>
                </c:pt>
                <c:pt idx="141">
                  <c:v>36039</c:v>
                </c:pt>
                <c:pt idx="142">
                  <c:v>36069</c:v>
                </c:pt>
                <c:pt idx="143">
                  <c:v>36100</c:v>
                </c:pt>
                <c:pt idx="144">
                  <c:v>36130</c:v>
                </c:pt>
                <c:pt idx="145">
                  <c:v>36161</c:v>
                </c:pt>
                <c:pt idx="146">
                  <c:v>36192</c:v>
                </c:pt>
                <c:pt idx="147">
                  <c:v>36220</c:v>
                </c:pt>
                <c:pt idx="148">
                  <c:v>36251</c:v>
                </c:pt>
                <c:pt idx="149">
                  <c:v>36281</c:v>
                </c:pt>
                <c:pt idx="150">
                  <c:v>36312</c:v>
                </c:pt>
                <c:pt idx="151">
                  <c:v>36342</c:v>
                </c:pt>
                <c:pt idx="152">
                  <c:v>36373</c:v>
                </c:pt>
                <c:pt idx="153">
                  <c:v>36404</c:v>
                </c:pt>
                <c:pt idx="154">
                  <c:v>36434</c:v>
                </c:pt>
                <c:pt idx="155">
                  <c:v>36465</c:v>
                </c:pt>
                <c:pt idx="156">
                  <c:v>36495</c:v>
                </c:pt>
                <c:pt idx="157">
                  <c:v>36526</c:v>
                </c:pt>
                <c:pt idx="158">
                  <c:v>36557</c:v>
                </c:pt>
                <c:pt idx="159">
                  <c:v>36586</c:v>
                </c:pt>
                <c:pt idx="160">
                  <c:v>36617</c:v>
                </c:pt>
                <c:pt idx="161">
                  <c:v>36647</c:v>
                </c:pt>
                <c:pt idx="162">
                  <c:v>36678</c:v>
                </c:pt>
                <c:pt idx="163">
                  <c:v>36708</c:v>
                </c:pt>
                <c:pt idx="164">
                  <c:v>36739</c:v>
                </c:pt>
                <c:pt idx="165">
                  <c:v>36770</c:v>
                </c:pt>
                <c:pt idx="166">
                  <c:v>36800</c:v>
                </c:pt>
                <c:pt idx="167">
                  <c:v>36831</c:v>
                </c:pt>
                <c:pt idx="168">
                  <c:v>36861</c:v>
                </c:pt>
                <c:pt idx="169">
                  <c:v>36892</c:v>
                </c:pt>
                <c:pt idx="170">
                  <c:v>36923</c:v>
                </c:pt>
                <c:pt idx="171">
                  <c:v>36951</c:v>
                </c:pt>
                <c:pt idx="172">
                  <c:v>36982</c:v>
                </c:pt>
                <c:pt idx="173">
                  <c:v>37012</c:v>
                </c:pt>
                <c:pt idx="174">
                  <c:v>37043</c:v>
                </c:pt>
                <c:pt idx="175">
                  <c:v>37073</c:v>
                </c:pt>
                <c:pt idx="176">
                  <c:v>37104</c:v>
                </c:pt>
                <c:pt idx="177">
                  <c:v>37135</c:v>
                </c:pt>
                <c:pt idx="178">
                  <c:v>37165</c:v>
                </c:pt>
                <c:pt idx="179">
                  <c:v>37196</c:v>
                </c:pt>
                <c:pt idx="180">
                  <c:v>37226</c:v>
                </c:pt>
                <c:pt idx="181">
                  <c:v>37257</c:v>
                </c:pt>
                <c:pt idx="182">
                  <c:v>37288</c:v>
                </c:pt>
                <c:pt idx="183">
                  <c:v>37316</c:v>
                </c:pt>
                <c:pt idx="184">
                  <c:v>37347</c:v>
                </c:pt>
                <c:pt idx="185">
                  <c:v>37377</c:v>
                </c:pt>
                <c:pt idx="186">
                  <c:v>37408</c:v>
                </c:pt>
                <c:pt idx="187">
                  <c:v>37438</c:v>
                </c:pt>
                <c:pt idx="188">
                  <c:v>37469</c:v>
                </c:pt>
                <c:pt idx="189">
                  <c:v>37500</c:v>
                </c:pt>
                <c:pt idx="190">
                  <c:v>37530</c:v>
                </c:pt>
                <c:pt idx="191">
                  <c:v>37561</c:v>
                </c:pt>
                <c:pt idx="192">
                  <c:v>37591</c:v>
                </c:pt>
                <c:pt idx="193">
                  <c:v>37622</c:v>
                </c:pt>
                <c:pt idx="194">
                  <c:v>37653</c:v>
                </c:pt>
                <c:pt idx="195">
                  <c:v>37681</c:v>
                </c:pt>
                <c:pt idx="196">
                  <c:v>37712</c:v>
                </c:pt>
                <c:pt idx="197">
                  <c:v>37742</c:v>
                </c:pt>
                <c:pt idx="198">
                  <c:v>37773</c:v>
                </c:pt>
                <c:pt idx="199">
                  <c:v>37803</c:v>
                </c:pt>
                <c:pt idx="200">
                  <c:v>37834</c:v>
                </c:pt>
                <c:pt idx="201">
                  <c:v>37865</c:v>
                </c:pt>
                <c:pt idx="202">
                  <c:v>37895</c:v>
                </c:pt>
                <c:pt idx="203">
                  <c:v>37926</c:v>
                </c:pt>
                <c:pt idx="204">
                  <c:v>37956</c:v>
                </c:pt>
                <c:pt idx="205">
                  <c:v>37987</c:v>
                </c:pt>
                <c:pt idx="206">
                  <c:v>38018</c:v>
                </c:pt>
                <c:pt idx="207">
                  <c:v>38047</c:v>
                </c:pt>
                <c:pt idx="208">
                  <c:v>38078</c:v>
                </c:pt>
                <c:pt idx="209">
                  <c:v>38108</c:v>
                </c:pt>
                <c:pt idx="210">
                  <c:v>38139</c:v>
                </c:pt>
                <c:pt idx="211">
                  <c:v>38169</c:v>
                </c:pt>
                <c:pt idx="212">
                  <c:v>38200</c:v>
                </c:pt>
                <c:pt idx="213">
                  <c:v>38231</c:v>
                </c:pt>
                <c:pt idx="214">
                  <c:v>38261</c:v>
                </c:pt>
                <c:pt idx="215">
                  <c:v>38292</c:v>
                </c:pt>
                <c:pt idx="216">
                  <c:v>38322</c:v>
                </c:pt>
                <c:pt idx="217">
                  <c:v>38353</c:v>
                </c:pt>
                <c:pt idx="218">
                  <c:v>38384</c:v>
                </c:pt>
                <c:pt idx="219">
                  <c:v>38412</c:v>
                </c:pt>
                <c:pt idx="220">
                  <c:v>38443</c:v>
                </c:pt>
                <c:pt idx="221">
                  <c:v>38473</c:v>
                </c:pt>
                <c:pt idx="222">
                  <c:v>38504</c:v>
                </c:pt>
                <c:pt idx="223">
                  <c:v>38534</c:v>
                </c:pt>
                <c:pt idx="224">
                  <c:v>38565</c:v>
                </c:pt>
                <c:pt idx="225">
                  <c:v>38596</c:v>
                </c:pt>
                <c:pt idx="226">
                  <c:v>38626</c:v>
                </c:pt>
                <c:pt idx="227">
                  <c:v>38657</c:v>
                </c:pt>
                <c:pt idx="228">
                  <c:v>38687</c:v>
                </c:pt>
                <c:pt idx="229">
                  <c:v>38718</c:v>
                </c:pt>
                <c:pt idx="230">
                  <c:v>38749</c:v>
                </c:pt>
                <c:pt idx="231">
                  <c:v>38777</c:v>
                </c:pt>
                <c:pt idx="232">
                  <c:v>38808</c:v>
                </c:pt>
                <c:pt idx="233">
                  <c:v>38838</c:v>
                </c:pt>
                <c:pt idx="234">
                  <c:v>38869</c:v>
                </c:pt>
                <c:pt idx="235">
                  <c:v>38899</c:v>
                </c:pt>
                <c:pt idx="236">
                  <c:v>38930</c:v>
                </c:pt>
                <c:pt idx="237">
                  <c:v>38961</c:v>
                </c:pt>
                <c:pt idx="238">
                  <c:v>38991</c:v>
                </c:pt>
                <c:pt idx="239">
                  <c:v>39022</c:v>
                </c:pt>
                <c:pt idx="240">
                  <c:v>39052</c:v>
                </c:pt>
                <c:pt idx="241">
                  <c:v>39083</c:v>
                </c:pt>
                <c:pt idx="242">
                  <c:v>39114</c:v>
                </c:pt>
                <c:pt idx="243">
                  <c:v>39142</c:v>
                </c:pt>
                <c:pt idx="244">
                  <c:v>39173</c:v>
                </c:pt>
                <c:pt idx="245">
                  <c:v>39203</c:v>
                </c:pt>
                <c:pt idx="246">
                  <c:v>39234</c:v>
                </c:pt>
                <c:pt idx="247">
                  <c:v>39264</c:v>
                </c:pt>
                <c:pt idx="248">
                  <c:v>39295</c:v>
                </c:pt>
                <c:pt idx="249">
                  <c:v>39326</c:v>
                </c:pt>
                <c:pt idx="250">
                  <c:v>39356</c:v>
                </c:pt>
                <c:pt idx="251">
                  <c:v>39387</c:v>
                </c:pt>
                <c:pt idx="252">
                  <c:v>39417</c:v>
                </c:pt>
                <c:pt idx="253">
                  <c:v>39448</c:v>
                </c:pt>
                <c:pt idx="254">
                  <c:v>39479</c:v>
                </c:pt>
                <c:pt idx="255">
                  <c:v>39508</c:v>
                </c:pt>
                <c:pt idx="256">
                  <c:v>39539</c:v>
                </c:pt>
                <c:pt idx="257">
                  <c:v>39569</c:v>
                </c:pt>
                <c:pt idx="258">
                  <c:v>39600</c:v>
                </c:pt>
                <c:pt idx="259">
                  <c:v>39630</c:v>
                </c:pt>
                <c:pt idx="260">
                  <c:v>39661</c:v>
                </c:pt>
                <c:pt idx="261">
                  <c:v>39692</c:v>
                </c:pt>
                <c:pt idx="262">
                  <c:v>39722</c:v>
                </c:pt>
                <c:pt idx="263">
                  <c:v>39753</c:v>
                </c:pt>
                <c:pt idx="264">
                  <c:v>39783</c:v>
                </c:pt>
                <c:pt idx="265">
                  <c:v>39814</c:v>
                </c:pt>
                <c:pt idx="266">
                  <c:v>39845</c:v>
                </c:pt>
                <c:pt idx="267">
                  <c:v>39873</c:v>
                </c:pt>
                <c:pt idx="268">
                  <c:v>39904</c:v>
                </c:pt>
                <c:pt idx="269">
                  <c:v>39934</c:v>
                </c:pt>
                <c:pt idx="270">
                  <c:v>39965</c:v>
                </c:pt>
                <c:pt idx="271">
                  <c:v>39995</c:v>
                </c:pt>
                <c:pt idx="272">
                  <c:v>40026</c:v>
                </c:pt>
                <c:pt idx="273">
                  <c:v>40057</c:v>
                </c:pt>
                <c:pt idx="274">
                  <c:v>40087</c:v>
                </c:pt>
                <c:pt idx="275">
                  <c:v>40118</c:v>
                </c:pt>
                <c:pt idx="276">
                  <c:v>40148</c:v>
                </c:pt>
                <c:pt idx="277">
                  <c:v>40179</c:v>
                </c:pt>
                <c:pt idx="278">
                  <c:v>40210</c:v>
                </c:pt>
                <c:pt idx="279">
                  <c:v>40238</c:v>
                </c:pt>
                <c:pt idx="280">
                  <c:v>40269</c:v>
                </c:pt>
                <c:pt idx="281">
                  <c:v>40299</c:v>
                </c:pt>
                <c:pt idx="282">
                  <c:v>40330</c:v>
                </c:pt>
                <c:pt idx="283">
                  <c:v>40360</c:v>
                </c:pt>
                <c:pt idx="284">
                  <c:v>40391</c:v>
                </c:pt>
                <c:pt idx="285">
                  <c:v>40422</c:v>
                </c:pt>
                <c:pt idx="286">
                  <c:v>40452</c:v>
                </c:pt>
                <c:pt idx="287">
                  <c:v>40483</c:v>
                </c:pt>
                <c:pt idx="288">
                  <c:v>40513</c:v>
                </c:pt>
                <c:pt idx="289">
                  <c:v>40544</c:v>
                </c:pt>
                <c:pt idx="290">
                  <c:v>40575</c:v>
                </c:pt>
                <c:pt idx="291">
                  <c:v>40603</c:v>
                </c:pt>
                <c:pt idx="292">
                  <c:v>40634</c:v>
                </c:pt>
                <c:pt idx="293">
                  <c:v>40664</c:v>
                </c:pt>
                <c:pt idx="294">
                  <c:v>40695</c:v>
                </c:pt>
                <c:pt idx="295">
                  <c:v>40725</c:v>
                </c:pt>
                <c:pt idx="296">
                  <c:v>40756</c:v>
                </c:pt>
                <c:pt idx="297">
                  <c:v>40787</c:v>
                </c:pt>
                <c:pt idx="298">
                  <c:v>40817</c:v>
                </c:pt>
                <c:pt idx="299">
                  <c:v>40848</c:v>
                </c:pt>
                <c:pt idx="300">
                  <c:v>40878</c:v>
                </c:pt>
                <c:pt idx="301">
                  <c:v>40909</c:v>
                </c:pt>
                <c:pt idx="302">
                  <c:v>40940</c:v>
                </c:pt>
                <c:pt idx="303">
                  <c:v>40969</c:v>
                </c:pt>
                <c:pt idx="304">
                  <c:v>41000</c:v>
                </c:pt>
                <c:pt idx="305">
                  <c:v>41030</c:v>
                </c:pt>
                <c:pt idx="306">
                  <c:v>41061</c:v>
                </c:pt>
                <c:pt idx="307">
                  <c:v>41091</c:v>
                </c:pt>
                <c:pt idx="308">
                  <c:v>41122</c:v>
                </c:pt>
                <c:pt idx="309">
                  <c:v>41153</c:v>
                </c:pt>
                <c:pt idx="310">
                  <c:v>41183</c:v>
                </c:pt>
                <c:pt idx="311">
                  <c:v>41214</c:v>
                </c:pt>
                <c:pt idx="312">
                  <c:v>41244</c:v>
                </c:pt>
                <c:pt idx="313">
                  <c:v>41275</c:v>
                </c:pt>
                <c:pt idx="314">
                  <c:v>41306</c:v>
                </c:pt>
                <c:pt idx="315">
                  <c:v>41334</c:v>
                </c:pt>
                <c:pt idx="316">
                  <c:v>41365</c:v>
                </c:pt>
                <c:pt idx="317">
                  <c:v>41395</c:v>
                </c:pt>
                <c:pt idx="318">
                  <c:v>41426</c:v>
                </c:pt>
                <c:pt idx="319">
                  <c:v>41456</c:v>
                </c:pt>
                <c:pt idx="320">
                  <c:v>41487</c:v>
                </c:pt>
                <c:pt idx="321">
                  <c:v>41518</c:v>
                </c:pt>
                <c:pt idx="322">
                  <c:v>41548</c:v>
                </c:pt>
                <c:pt idx="323">
                  <c:v>41579</c:v>
                </c:pt>
                <c:pt idx="324">
                  <c:v>41609</c:v>
                </c:pt>
                <c:pt idx="325">
                  <c:v>41640</c:v>
                </c:pt>
                <c:pt idx="326">
                  <c:v>41671</c:v>
                </c:pt>
                <c:pt idx="327">
                  <c:v>41699</c:v>
                </c:pt>
                <c:pt idx="328">
                  <c:v>41730</c:v>
                </c:pt>
                <c:pt idx="329">
                  <c:v>41760</c:v>
                </c:pt>
                <c:pt idx="330">
                  <c:v>41791</c:v>
                </c:pt>
                <c:pt idx="331">
                  <c:v>41821</c:v>
                </c:pt>
                <c:pt idx="332">
                  <c:v>41852</c:v>
                </c:pt>
                <c:pt idx="333">
                  <c:v>41883</c:v>
                </c:pt>
                <c:pt idx="334">
                  <c:v>41913</c:v>
                </c:pt>
                <c:pt idx="335">
                  <c:v>41944</c:v>
                </c:pt>
                <c:pt idx="336">
                  <c:v>41974</c:v>
                </c:pt>
                <c:pt idx="337">
                  <c:v>42005</c:v>
                </c:pt>
                <c:pt idx="338">
                  <c:v>42036</c:v>
                </c:pt>
                <c:pt idx="339">
                  <c:v>42064</c:v>
                </c:pt>
                <c:pt idx="340">
                  <c:v>42095</c:v>
                </c:pt>
                <c:pt idx="341">
                  <c:v>42125</c:v>
                </c:pt>
                <c:pt idx="342">
                  <c:v>42156</c:v>
                </c:pt>
                <c:pt idx="343">
                  <c:v>42186</c:v>
                </c:pt>
                <c:pt idx="344">
                  <c:v>42217</c:v>
                </c:pt>
                <c:pt idx="345">
                  <c:v>42248</c:v>
                </c:pt>
                <c:pt idx="346">
                  <c:v>42278</c:v>
                </c:pt>
                <c:pt idx="347">
                  <c:v>42309</c:v>
                </c:pt>
                <c:pt idx="348">
                  <c:v>42339</c:v>
                </c:pt>
                <c:pt idx="349">
                  <c:v>42370</c:v>
                </c:pt>
                <c:pt idx="350">
                  <c:v>42401</c:v>
                </c:pt>
                <c:pt idx="351">
                  <c:v>42430</c:v>
                </c:pt>
                <c:pt idx="352">
                  <c:v>42461</c:v>
                </c:pt>
                <c:pt idx="353">
                  <c:v>42491</c:v>
                </c:pt>
                <c:pt idx="354">
                  <c:v>42522</c:v>
                </c:pt>
                <c:pt idx="355">
                  <c:v>42552</c:v>
                </c:pt>
                <c:pt idx="356">
                  <c:v>42583</c:v>
                </c:pt>
                <c:pt idx="357">
                  <c:v>42614</c:v>
                </c:pt>
                <c:pt idx="358">
                  <c:v>42644</c:v>
                </c:pt>
                <c:pt idx="359">
                  <c:v>42675</c:v>
                </c:pt>
                <c:pt idx="360">
                  <c:v>42705</c:v>
                </c:pt>
                <c:pt idx="361">
                  <c:v>42736</c:v>
                </c:pt>
                <c:pt idx="362">
                  <c:v>42767</c:v>
                </c:pt>
                <c:pt idx="363">
                  <c:v>42795</c:v>
                </c:pt>
                <c:pt idx="364">
                  <c:v>42826</c:v>
                </c:pt>
                <c:pt idx="365">
                  <c:v>42856</c:v>
                </c:pt>
                <c:pt idx="366">
                  <c:v>42887</c:v>
                </c:pt>
                <c:pt idx="367">
                  <c:v>42917</c:v>
                </c:pt>
                <c:pt idx="368">
                  <c:v>42948</c:v>
                </c:pt>
                <c:pt idx="369">
                  <c:v>42979</c:v>
                </c:pt>
                <c:pt idx="370">
                  <c:v>43009</c:v>
                </c:pt>
                <c:pt idx="371">
                  <c:v>43040</c:v>
                </c:pt>
                <c:pt idx="372">
                  <c:v>43070</c:v>
                </c:pt>
                <c:pt idx="373">
                  <c:v>43101</c:v>
                </c:pt>
                <c:pt idx="374">
                  <c:v>43132</c:v>
                </c:pt>
                <c:pt idx="375">
                  <c:v>43160</c:v>
                </c:pt>
                <c:pt idx="376">
                  <c:v>43191</c:v>
                </c:pt>
                <c:pt idx="377">
                  <c:v>43221</c:v>
                </c:pt>
                <c:pt idx="378">
                  <c:v>43252</c:v>
                </c:pt>
                <c:pt idx="379">
                  <c:v>43282</c:v>
                </c:pt>
                <c:pt idx="380">
                  <c:v>43313</c:v>
                </c:pt>
                <c:pt idx="381">
                  <c:v>43344</c:v>
                </c:pt>
                <c:pt idx="382">
                  <c:v>43374</c:v>
                </c:pt>
                <c:pt idx="383">
                  <c:v>43405</c:v>
                </c:pt>
                <c:pt idx="384">
                  <c:v>43435</c:v>
                </c:pt>
                <c:pt idx="385">
                  <c:v>43466</c:v>
                </c:pt>
                <c:pt idx="386">
                  <c:v>43497</c:v>
                </c:pt>
                <c:pt idx="387">
                  <c:v>43525</c:v>
                </c:pt>
                <c:pt idx="388">
                  <c:v>43556</c:v>
                </c:pt>
                <c:pt idx="389">
                  <c:v>43586</c:v>
                </c:pt>
                <c:pt idx="390">
                  <c:v>43617</c:v>
                </c:pt>
                <c:pt idx="391">
                  <c:v>43647</c:v>
                </c:pt>
                <c:pt idx="392">
                  <c:v>43678</c:v>
                </c:pt>
                <c:pt idx="393">
                  <c:v>43709</c:v>
                </c:pt>
                <c:pt idx="394">
                  <c:v>43739</c:v>
                </c:pt>
                <c:pt idx="395">
                  <c:v>43770</c:v>
                </c:pt>
                <c:pt idx="396">
                  <c:v>43800</c:v>
                </c:pt>
                <c:pt idx="397">
                  <c:v>43831</c:v>
                </c:pt>
                <c:pt idx="398">
                  <c:v>43862</c:v>
                </c:pt>
                <c:pt idx="399">
                  <c:v>43891</c:v>
                </c:pt>
                <c:pt idx="400">
                  <c:v>43922</c:v>
                </c:pt>
                <c:pt idx="401">
                  <c:v>43952</c:v>
                </c:pt>
                <c:pt idx="402">
                  <c:v>43983</c:v>
                </c:pt>
                <c:pt idx="403">
                  <c:v>44013</c:v>
                </c:pt>
                <c:pt idx="404">
                  <c:v>44044</c:v>
                </c:pt>
                <c:pt idx="405">
                  <c:v>44075</c:v>
                </c:pt>
                <c:pt idx="406">
                  <c:v>44105</c:v>
                </c:pt>
                <c:pt idx="407">
                  <c:v>44136</c:v>
                </c:pt>
                <c:pt idx="408">
                  <c:v>44166</c:v>
                </c:pt>
                <c:pt idx="409">
                  <c:v>44197</c:v>
                </c:pt>
                <c:pt idx="410">
                  <c:v>44228</c:v>
                </c:pt>
                <c:pt idx="411">
                  <c:v>44256</c:v>
                </c:pt>
                <c:pt idx="412">
                  <c:v>44287</c:v>
                </c:pt>
                <c:pt idx="413">
                  <c:v>44317</c:v>
                </c:pt>
                <c:pt idx="414">
                  <c:v>44348</c:v>
                </c:pt>
                <c:pt idx="415">
                  <c:v>44378</c:v>
                </c:pt>
                <c:pt idx="416">
                  <c:v>44409</c:v>
                </c:pt>
                <c:pt idx="417">
                  <c:v>44440</c:v>
                </c:pt>
                <c:pt idx="418">
                  <c:v>44470</c:v>
                </c:pt>
                <c:pt idx="419">
                  <c:v>44501</c:v>
                </c:pt>
                <c:pt idx="420">
                  <c:v>44531</c:v>
                </c:pt>
                <c:pt idx="421">
                  <c:v>44562</c:v>
                </c:pt>
              </c:numCache>
            </c:numRef>
          </c:cat>
          <c:val>
            <c:numRef>
              <c:f>'Cum Cals'!$O$3:$O$424</c:f>
              <c:numCache>
                <c:formatCode>_(* #,##0.00_);_(* \(#,##0.00\);_(* "-"??_);_(@_)</c:formatCode>
                <c:ptCount val="422"/>
                <c:pt idx="0">
                  <c:v>100</c:v>
                </c:pt>
                <c:pt idx="1">
                  <c:v>111.05609637180358</c:v>
                </c:pt>
                <c:pt idx="2">
                  <c:v>115.18166934798623</c:v>
                </c:pt>
                <c:pt idx="3">
                  <c:v>121.3717713615942</c:v>
                </c:pt>
                <c:pt idx="4">
                  <c:v>126.20562150514394</c:v>
                </c:pt>
                <c:pt idx="5">
                  <c:v>129.90786643907458</c:v>
                </c:pt>
                <c:pt idx="6">
                  <c:v>132.44708422255783</c:v>
                </c:pt>
                <c:pt idx="7">
                  <c:v>137.27207483772906</c:v>
                </c:pt>
                <c:pt idx="8">
                  <c:v>145.73999679699764</c:v>
                </c:pt>
                <c:pt idx="9">
                  <c:v>143.57216714196824</c:v>
                </c:pt>
                <c:pt idx="10">
                  <c:v>116.03343949433308</c:v>
                </c:pt>
                <c:pt idx="11">
                  <c:v>116.27734304146831</c:v>
                </c:pt>
                <c:pt idx="12">
                  <c:v>124.32812904210155</c:v>
                </c:pt>
                <c:pt idx="13">
                  <c:v>126.47944103225831</c:v>
                </c:pt>
                <c:pt idx="14">
                  <c:v>131.92907024210143</c:v>
                </c:pt>
                <c:pt idx="15">
                  <c:v>137.70891319220149</c:v>
                </c:pt>
                <c:pt idx="16">
                  <c:v>141.71473827109699</c:v>
                </c:pt>
                <c:pt idx="17">
                  <c:v>142.15322550700012</c:v>
                </c:pt>
                <c:pt idx="18">
                  <c:v>141.23212001246642</c:v>
                </c:pt>
                <c:pt idx="19">
                  <c:v>139.87486299486247</c:v>
                </c:pt>
                <c:pt idx="20">
                  <c:v>134.92252424539271</c:v>
                </c:pt>
                <c:pt idx="21">
                  <c:v>139.21366994979968</c:v>
                </c:pt>
                <c:pt idx="22">
                  <c:v>145.97193675261494</c:v>
                </c:pt>
                <c:pt idx="23">
                  <c:v>147.75625915335709</c:v>
                </c:pt>
                <c:pt idx="24">
                  <c:v>149.69172826559415</c:v>
                </c:pt>
                <c:pt idx="25">
                  <c:v>155.18317682633733</c:v>
                </c:pt>
                <c:pt idx="26">
                  <c:v>155.81953797593124</c:v>
                </c:pt>
                <c:pt idx="27">
                  <c:v>156.65323355091681</c:v>
                </c:pt>
                <c:pt idx="28">
                  <c:v>162.92054360750188</c:v>
                </c:pt>
                <c:pt idx="29">
                  <c:v>161.63827160304837</c:v>
                </c:pt>
                <c:pt idx="30">
                  <c:v>159.79299899855468</c:v>
                </c:pt>
                <c:pt idx="31">
                  <c:v>175.47540065025407</c:v>
                </c:pt>
                <c:pt idx="32">
                  <c:v>173.42306657232905</c:v>
                </c:pt>
                <c:pt idx="33">
                  <c:v>180.78748186638612</c:v>
                </c:pt>
                <c:pt idx="34">
                  <c:v>175.08050835471559</c:v>
                </c:pt>
                <c:pt idx="35">
                  <c:v>180.04995786012378</c:v>
                </c:pt>
                <c:pt idx="36">
                  <c:v>187.89033732162994</c:v>
                </c:pt>
                <c:pt idx="37">
                  <c:v>179.81285748803657</c:v>
                </c:pt>
                <c:pt idx="38">
                  <c:v>171.72318079070527</c:v>
                </c:pt>
                <c:pt idx="39">
                  <c:v>165.60884158595226</c:v>
                </c:pt>
                <c:pt idx="40">
                  <c:v>159.36328168253536</c:v>
                </c:pt>
                <c:pt idx="41">
                  <c:v>172.29165089469996</c:v>
                </c:pt>
                <c:pt idx="42">
                  <c:v>173.69934181116781</c:v>
                </c:pt>
                <c:pt idx="43">
                  <c:v>177.63137143663249</c:v>
                </c:pt>
                <c:pt idx="44">
                  <c:v>159.78561258344666</c:v>
                </c:pt>
                <c:pt idx="45">
                  <c:v>144.1018676201964</c:v>
                </c:pt>
                <c:pt idx="46">
                  <c:v>151.12920812825629</c:v>
                </c:pt>
                <c:pt idx="47">
                  <c:v>141.89702759508393</c:v>
                </c:pt>
                <c:pt idx="48">
                  <c:v>142.59602446339727</c:v>
                </c:pt>
                <c:pt idx="49">
                  <c:v>146.77963081199374</c:v>
                </c:pt>
                <c:pt idx="50">
                  <c:v>156.84910084616843</c:v>
                </c:pt>
                <c:pt idx="51">
                  <c:v>151.79455559756647</c:v>
                </c:pt>
                <c:pt idx="52">
                  <c:v>154.11973406802517</c:v>
                </c:pt>
                <c:pt idx="53">
                  <c:v>157.15549680642039</c:v>
                </c:pt>
                <c:pt idx="54">
                  <c:v>147.44811599923017</c:v>
                </c:pt>
                <c:pt idx="55">
                  <c:v>152.84764747248292</c:v>
                </c:pt>
                <c:pt idx="56">
                  <c:v>153.82451067474884</c:v>
                </c:pt>
                <c:pt idx="57">
                  <c:v>157.30881409318934</c:v>
                </c:pt>
                <c:pt idx="58">
                  <c:v>160.12534607801916</c:v>
                </c:pt>
                <c:pt idx="59">
                  <c:v>154.17658947009048</c:v>
                </c:pt>
                <c:pt idx="60">
                  <c:v>165.97087711989639</c:v>
                </c:pt>
                <c:pt idx="61">
                  <c:v>164.89690581611896</c:v>
                </c:pt>
                <c:pt idx="62">
                  <c:v>166.56557077221308</c:v>
                </c:pt>
                <c:pt idx="63">
                  <c:v>161.11358109285226</c:v>
                </c:pt>
                <c:pt idx="64">
                  <c:v>163.84472256503742</c:v>
                </c:pt>
                <c:pt idx="65">
                  <c:v>167.78903411213773</c:v>
                </c:pt>
                <c:pt idx="66">
                  <c:v>165.61004737072946</c:v>
                </c:pt>
                <c:pt idx="67">
                  <c:v>167.34945148825125</c:v>
                </c:pt>
                <c:pt idx="68">
                  <c:v>166.71499067191252</c:v>
                </c:pt>
                <c:pt idx="69">
                  <c:v>166.62046712870878</c:v>
                </c:pt>
                <c:pt idx="70">
                  <c:v>163.24346957106209</c:v>
                </c:pt>
                <c:pt idx="71">
                  <c:v>165.47226828257243</c:v>
                </c:pt>
                <c:pt idx="72">
                  <c:v>167.45346245453786</c:v>
                </c:pt>
                <c:pt idx="73">
                  <c:v>170.18949068536045</c:v>
                </c:pt>
                <c:pt idx="74">
                  <c:v>172.18614464915441</c:v>
                </c:pt>
                <c:pt idx="75">
                  <c:v>179.00617398641378</c:v>
                </c:pt>
                <c:pt idx="76">
                  <c:v>186.11249370446026</c:v>
                </c:pt>
                <c:pt idx="77">
                  <c:v>192.66067537371981</c:v>
                </c:pt>
                <c:pt idx="78">
                  <c:v>190.62967351447998</c:v>
                </c:pt>
                <c:pt idx="79">
                  <c:v>196.53856590294177</c:v>
                </c:pt>
                <c:pt idx="80">
                  <c:v>204.56946422296855</c:v>
                </c:pt>
                <c:pt idx="81">
                  <c:v>202.64809471008681</c:v>
                </c:pt>
                <c:pt idx="82">
                  <c:v>202.6772526344871</c:v>
                </c:pt>
                <c:pt idx="83">
                  <c:v>190.99567835372227</c:v>
                </c:pt>
                <c:pt idx="84">
                  <c:v>199.20705008249936</c:v>
                </c:pt>
                <c:pt idx="85">
                  <c:v>210.66115403797298</c:v>
                </c:pt>
                <c:pt idx="86">
                  <c:v>209.97123389350742</c:v>
                </c:pt>
                <c:pt idx="87">
                  <c:v>204.46116756878661</c:v>
                </c:pt>
                <c:pt idx="88">
                  <c:v>209.5884618074079</c:v>
                </c:pt>
                <c:pt idx="89">
                  <c:v>210.5530475703824</c:v>
                </c:pt>
                <c:pt idx="90">
                  <c:v>213.13552144107445</c:v>
                </c:pt>
                <c:pt idx="91">
                  <c:v>216.69864790467858</c:v>
                </c:pt>
                <c:pt idx="92">
                  <c:v>221.51897363252502</c:v>
                </c:pt>
                <c:pt idx="93">
                  <c:v>215.54932562894501</c:v>
                </c:pt>
                <c:pt idx="94">
                  <c:v>220.72768075201333</c:v>
                </c:pt>
                <c:pt idx="95">
                  <c:v>210.88183163433686</c:v>
                </c:pt>
                <c:pt idx="96">
                  <c:v>211.97144387736066</c:v>
                </c:pt>
                <c:pt idx="97">
                  <c:v>206.01493583700591</c:v>
                </c:pt>
                <c:pt idx="98">
                  <c:v>208.20481880526597</c:v>
                </c:pt>
                <c:pt idx="99">
                  <c:v>212.51827423985947</c:v>
                </c:pt>
                <c:pt idx="100">
                  <c:v>217.61584844443428</c:v>
                </c:pt>
                <c:pt idx="101">
                  <c:v>222.78066812692194</c:v>
                </c:pt>
                <c:pt idx="102">
                  <c:v>226.40012843590264</c:v>
                </c:pt>
                <c:pt idx="103">
                  <c:v>235.52121427803462</c:v>
                </c:pt>
                <c:pt idx="104">
                  <c:v>234.69890751285649</c:v>
                </c:pt>
                <c:pt idx="105">
                  <c:v>241.0348898525497</c:v>
                </c:pt>
                <c:pt idx="106">
                  <c:v>238.12866800584916</c:v>
                </c:pt>
                <c:pt idx="107">
                  <c:v>245.30109393644446</c:v>
                </c:pt>
                <c:pt idx="108">
                  <c:v>251.99469146443937</c:v>
                </c:pt>
                <c:pt idx="109">
                  <c:v>254.6863979778793</c:v>
                </c:pt>
                <c:pt idx="110">
                  <c:v>256.21926234764743</c:v>
                </c:pt>
                <c:pt idx="111">
                  <c:v>260.21656219420265</c:v>
                </c:pt>
                <c:pt idx="112">
                  <c:v>267.48296174626864</c:v>
                </c:pt>
                <c:pt idx="113">
                  <c:v>264.82173320834426</c:v>
                </c:pt>
                <c:pt idx="114">
                  <c:v>264.25406325125391</c:v>
                </c:pt>
                <c:pt idx="115">
                  <c:v>251.68067242510824</c:v>
                </c:pt>
                <c:pt idx="116">
                  <c:v>254.03886705275264</c:v>
                </c:pt>
                <c:pt idx="117">
                  <c:v>263.12900871190237</c:v>
                </c:pt>
                <c:pt idx="118">
                  <c:v>266.87393013593885</c:v>
                </c:pt>
                <c:pt idx="119">
                  <c:v>282.62997084794438</c:v>
                </c:pt>
                <c:pt idx="120">
                  <c:v>282.19162072115654</c:v>
                </c:pt>
                <c:pt idx="121">
                  <c:v>288.96240890164887</c:v>
                </c:pt>
                <c:pt idx="122">
                  <c:v>292.54070363020639</c:v>
                </c:pt>
                <c:pt idx="123">
                  <c:v>287.94994867653139</c:v>
                </c:pt>
                <c:pt idx="124">
                  <c:v>294.04070670113771</c:v>
                </c:pt>
                <c:pt idx="125">
                  <c:v>313.20244179441249</c:v>
                </c:pt>
                <c:pt idx="126">
                  <c:v>327.5668372360027</c:v>
                </c:pt>
                <c:pt idx="127">
                  <c:v>346.66512235344197</c:v>
                </c:pt>
                <c:pt idx="128">
                  <c:v>332.49679328806684</c:v>
                </c:pt>
                <c:pt idx="129">
                  <c:v>355.20483255189305</c:v>
                </c:pt>
                <c:pt idx="130">
                  <c:v>339.91318418760233</c:v>
                </c:pt>
                <c:pt idx="131">
                  <c:v>348.06079339261146</c:v>
                </c:pt>
                <c:pt idx="132">
                  <c:v>358.1317030770058</c:v>
                </c:pt>
                <c:pt idx="133">
                  <c:v>361.05964382726046</c:v>
                </c:pt>
                <c:pt idx="134">
                  <c:v>383.41995625571417</c:v>
                </c:pt>
                <c:pt idx="135">
                  <c:v>407.51711339943063</c:v>
                </c:pt>
                <c:pt idx="136">
                  <c:v>411.99733588451119</c:v>
                </c:pt>
                <c:pt idx="137">
                  <c:v>410.78227302301656</c:v>
                </c:pt>
                <c:pt idx="138">
                  <c:v>417.39254276605556</c:v>
                </c:pt>
                <c:pt idx="139">
                  <c:v>412.87092078983039</c:v>
                </c:pt>
                <c:pt idx="140">
                  <c:v>360.17653022000962</c:v>
                </c:pt>
                <c:pt idx="141">
                  <c:v>366.94604651208709</c:v>
                </c:pt>
                <c:pt idx="142">
                  <c:v>388.20569306646433</c:v>
                </c:pt>
                <c:pt idx="143">
                  <c:v>404.03246909623709</c:v>
                </c:pt>
                <c:pt idx="144">
                  <c:v>429.67932041692052</c:v>
                </c:pt>
                <c:pt idx="145">
                  <c:v>434.38746365908213</c:v>
                </c:pt>
                <c:pt idx="146">
                  <c:v>417.76893541394867</c:v>
                </c:pt>
                <c:pt idx="147">
                  <c:v>423.92089985559528</c:v>
                </c:pt>
                <c:pt idx="148">
                  <c:v>445.09097434644735</c:v>
                </c:pt>
                <c:pt idx="149">
                  <c:v>429.26577058382583</c:v>
                </c:pt>
                <c:pt idx="150">
                  <c:v>445.55680195643521</c:v>
                </c:pt>
                <c:pt idx="151">
                  <c:v>452.90779932597871</c:v>
                </c:pt>
                <c:pt idx="152">
                  <c:v>449.17520377041365</c:v>
                </c:pt>
                <c:pt idx="153">
                  <c:v>444.37910605261561</c:v>
                </c:pt>
                <c:pt idx="154">
                  <c:v>459.3813622435257</c:v>
                </c:pt>
                <c:pt idx="155">
                  <c:v>472.14977289466702</c:v>
                </c:pt>
                <c:pt idx="156">
                  <c:v>522.10983026699546</c:v>
                </c:pt>
                <c:pt idx="157">
                  <c:v>495.65559425182721</c:v>
                </c:pt>
                <c:pt idx="158">
                  <c:v>513.9425612188345</c:v>
                </c:pt>
                <c:pt idx="159">
                  <c:v>529.38129962363519</c:v>
                </c:pt>
                <c:pt idx="160">
                  <c:v>499.86177644741167</c:v>
                </c:pt>
                <c:pt idx="161">
                  <c:v>485.68045868046028</c:v>
                </c:pt>
                <c:pt idx="162">
                  <c:v>512.78944975381478</c:v>
                </c:pt>
                <c:pt idx="163">
                  <c:v>499.11432984193971</c:v>
                </c:pt>
                <c:pt idx="164">
                  <c:v>533.4699170545473</c:v>
                </c:pt>
                <c:pt idx="165">
                  <c:v>518.28509510777042</c:v>
                </c:pt>
                <c:pt idx="166">
                  <c:v>501.59632144497186</c:v>
                </c:pt>
                <c:pt idx="167">
                  <c:v>464.06020057000768</c:v>
                </c:pt>
                <c:pt idx="168">
                  <c:v>491.12805234787862</c:v>
                </c:pt>
                <c:pt idx="169">
                  <c:v>479.35350168193668</c:v>
                </c:pt>
                <c:pt idx="170">
                  <c:v>459.88909889212124</c:v>
                </c:pt>
                <c:pt idx="171">
                  <c:v>435.14479624441759</c:v>
                </c:pt>
                <c:pt idx="172">
                  <c:v>457.03428185646692</c:v>
                </c:pt>
                <c:pt idx="173">
                  <c:v>458.81345398010689</c:v>
                </c:pt>
                <c:pt idx="174">
                  <c:v>457.27084751230427</c:v>
                </c:pt>
                <c:pt idx="175">
                  <c:v>449.66506631705454</c:v>
                </c:pt>
                <c:pt idx="176">
                  <c:v>448.73312629167242</c:v>
                </c:pt>
                <c:pt idx="177">
                  <c:v>412.44497777174035</c:v>
                </c:pt>
                <c:pt idx="178">
                  <c:v>416.49643649756644</c:v>
                </c:pt>
                <c:pt idx="179">
                  <c:v>429.84451745410445</c:v>
                </c:pt>
                <c:pt idx="180">
                  <c:v>438.75953758145528</c:v>
                </c:pt>
                <c:pt idx="181">
                  <c:v>436.50873132821215</c:v>
                </c:pt>
                <c:pt idx="182">
                  <c:v>436.32625358354574</c:v>
                </c:pt>
                <c:pt idx="183">
                  <c:v>456.90885232210223</c:v>
                </c:pt>
                <c:pt idx="184">
                  <c:v>457.5097180515267</c:v>
                </c:pt>
                <c:pt idx="185">
                  <c:v>464.68273272280476</c:v>
                </c:pt>
                <c:pt idx="186">
                  <c:v>449.6625044534581</c:v>
                </c:pt>
                <c:pt idx="187">
                  <c:v>414.5094274746711</c:v>
                </c:pt>
                <c:pt idx="188">
                  <c:v>414.1318040907862</c:v>
                </c:pt>
                <c:pt idx="189">
                  <c:v>385.05305770489701</c:v>
                </c:pt>
                <c:pt idx="190">
                  <c:v>389.89489456931506</c:v>
                </c:pt>
                <c:pt idx="191">
                  <c:v>401.30326918515203</c:v>
                </c:pt>
                <c:pt idx="192">
                  <c:v>394.23415033197392</c:v>
                </c:pt>
                <c:pt idx="193">
                  <c:v>386.64930335985139</c:v>
                </c:pt>
                <c:pt idx="194">
                  <c:v>383.58290339877368</c:v>
                </c:pt>
                <c:pt idx="195">
                  <c:v>384.47068279249999</c:v>
                </c:pt>
                <c:pt idx="196">
                  <c:v>409.50001113473047</c:v>
                </c:pt>
                <c:pt idx="197">
                  <c:v>437.32956965742648</c:v>
                </c:pt>
                <c:pt idx="198">
                  <c:v>441.00932937440206</c:v>
                </c:pt>
                <c:pt idx="199">
                  <c:v>447.63156944913396</c:v>
                </c:pt>
                <c:pt idx="200">
                  <c:v>460.58673061010097</c:v>
                </c:pt>
                <c:pt idx="201">
                  <c:v>465.22931198272789</c:v>
                </c:pt>
                <c:pt idx="202">
                  <c:v>503.26723709815832</c:v>
                </c:pt>
                <c:pt idx="203">
                  <c:v>510.57439221912568</c:v>
                </c:pt>
                <c:pt idx="204">
                  <c:v>535.8307932354179</c:v>
                </c:pt>
                <c:pt idx="205">
                  <c:v>550.38720363650339</c:v>
                </c:pt>
                <c:pt idx="206">
                  <c:v>560.04530692644551</c:v>
                </c:pt>
                <c:pt idx="207">
                  <c:v>574.43023072843516</c:v>
                </c:pt>
                <c:pt idx="208">
                  <c:v>549.57550802273761</c:v>
                </c:pt>
                <c:pt idx="209">
                  <c:v>553.45013919880284</c:v>
                </c:pt>
                <c:pt idx="210">
                  <c:v>569.13894899497791</c:v>
                </c:pt>
                <c:pt idx="211">
                  <c:v>543.58618591232744</c:v>
                </c:pt>
                <c:pt idx="212">
                  <c:v>545.04650776621713</c:v>
                </c:pt>
                <c:pt idx="213">
                  <c:v>565.96217552598034</c:v>
                </c:pt>
                <c:pt idx="214">
                  <c:v>581.50179821031588</c:v>
                </c:pt>
                <c:pt idx="215">
                  <c:v>619.77862873540164</c:v>
                </c:pt>
                <c:pt idx="216">
                  <c:v>647.75775795063134</c:v>
                </c:pt>
                <c:pt idx="217">
                  <c:v>636.91762107036902</c:v>
                </c:pt>
                <c:pt idx="218">
                  <c:v>663.76435979821554</c:v>
                </c:pt>
                <c:pt idx="219">
                  <c:v>648.70651587925192</c:v>
                </c:pt>
                <c:pt idx="220">
                  <c:v>632.11995098237583</c:v>
                </c:pt>
                <c:pt idx="221">
                  <c:v>645.12441600953105</c:v>
                </c:pt>
                <c:pt idx="222">
                  <c:v>658.31666565926866</c:v>
                </c:pt>
                <c:pt idx="223">
                  <c:v>685.06168664883603</c:v>
                </c:pt>
                <c:pt idx="224">
                  <c:v>693.39581746125066</c:v>
                </c:pt>
                <c:pt idx="225">
                  <c:v>716.41821937834663</c:v>
                </c:pt>
                <c:pt idx="226">
                  <c:v>699.26308019116595</c:v>
                </c:pt>
                <c:pt idx="227">
                  <c:v>723.50328802368324</c:v>
                </c:pt>
                <c:pt idx="228">
                  <c:v>755.97672191920685</c:v>
                </c:pt>
                <c:pt idx="229">
                  <c:v>807.54194012354196</c:v>
                </c:pt>
                <c:pt idx="230">
                  <c:v>811.19646490511536</c:v>
                </c:pt>
                <c:pt idx="231">
                  <c:v>832.91149768639843</c:v>
                </c:pt>
                <c:pt idx="232">
                  <c:v>857.8117296719571</c:v>
                </c:pt>
                <c:pt idx="233">
                  <c:v>826.32543260093269</c:v>
                </c:pt>
                <c:pt idx="234">
                  <c:v>824.9079182213228</c:v>
                </c:pt>
                <c:pt idx="235">
                  <c:v>828.31552678984076</c:v>
                </c:pt>
                <c:pt idx="236">
                  <c:v>847.52955806014404</c:v>
                </c:pt>
                <c:pt idx="237">
                  <c:v>858.47391599677746</c:v>
                </c:pt>
                <c:pt idx="238">
                  <c:v>895.03914314448502</c:v>
                </c:pt>
                <c:pt idx="239">
                  <c:v>923.79827802334671</c:v>
                </c:pt>
                <c:pt idx="240">
                  <c:v>946.57556629055625</c:v>
                </c:pt>
                <c:pt idx="241">
                  <c:v>967.0408644971028</c:v>
                </c:pt>
                <c:pt idx="242">
                  <c:v>980.56030201677777</c:v>
                </c:pt>
                <c:pt idx="243">
                  <c:v>1004.7099216652941</c:v>
                </c:pt>
                <c:pt idx="244">
                  <c:v>1040.7783843976688</c:v>
                </c:pt>
                <c:pt idx="245">
                  <c:v>1067.0119694132909</c:v>
                </c:pt>
                <c:pt idx="246">
                  <c:v>1053.4118422959741</c:v>
                </c:pt>
                <c:pt idx="247">
                  <c:v>1035.6591060836995</c:v>
                </c:pt>
                <c:pt idx="248">
                  <c:v>1021.9516734192056</c:v>
                </c:pt>
                <c:pt idx="249">
                  <c:v>1077.077923412362</c:v>
                </c:pt>
                <c:pt idx="250">
                  <c:v>1122.5453958251248</c:v>
                </c:pt>
                <c:pt idx="251">
                  <c:v>1075.2113105338192</c:v>
                </c:pt>
                <c:pt idx="252">
                  <c:v>1072.4025349399662</c:v>
                </c:pt>
                <c:pt idx="253">
                  <c:v>983.09442818296827</c:v>
                </c:pt>
                <c:pt idx="254">
                  <c:v>998.22035094690659</c:v>
                </c:pt>
                <c:pt idx="255">
                  <c:v>986.7823412006137</c:v>
                </c:pt>
                <c:pt idx="256">
                  <c:v>1020.2926121507202</c:v>
                </c:pt>
                <c:pt idx="257">
                  <c:v>1050.6673353255287</c:v>
                </c:pt>
                <c:pt idx="258">
                  <c:v>982.75701436924055</c:v>
                </c:pt>
                <c:pt idx="259">
                  <c:v>962.65017037063365</c:v>
                </c:pt>
                <c:pt idx="260">
                  <c:v>942.91080414172006</c:v>
                </c:pt>
                <c:pt idx="261">
                  <c:v>811.55398439862427</c:v>
                </c:pt>
                <c:pt idx="262">
                  <c:v>646.69397318070037</c:v>
                </c:pt>
                <c:pt idx="263">
                  <c:v>611.66307651016189</c:v>
                </c:pt>
                <c:pt idx="264">
                  <c:v>634.76686515277163</c:v>
                </c:pt>
                <c:pt idx="265">
                  <c:v>582.86830743622409</c:v>
                </c:pt>
                <c:pt idx="266">
                  <c:v>526.14600036567936</c:v>
                </c:pt>
                <c:pt idx="267">
                  <c:v>554.28397765635259</c:v>
                </c:pt>
                <c:pt idx="268">
                  <c:v>605.91696759967601</c:v>
                </c:pt>
                <c:pt idx="269">
                  <c:v>654.80324040024004</c:v>
                </c:pt>
                <c:pt idx="270">
                  <c:v>656.05416030521462</c:v>
                </c:pt>
                <c:pt idx="271">
                  <c:v>712.4838652534047</c:v>
                </c:pt>
                <c:pt idx="272">
                  <c:v>741.22063583653562</c:v>
                </c:pt>
                <c:pt idx="273">
                  <c:v>779.61580789160405</c:v>
                </c:pt>
                <c:pt idx="274">
                  <c:v>762.28764128151352</c:v>
                </c:pt>
                <c:pt idx="275">
                  <c:v>790.87605919054533</c:v>
                </c:pt>
                <c:pt idx="276">
                  <c:v>819.78924144513849</c:v>
                </c:pt>
                <c:pt idx="277">
                  <c:v>785.00727484737581</c:v>
                </c:pt>
                <c:pt idx="278">
                  <c:v>800.04380838874852</c:v>
                </c:pt>
                <c:pt idx="279">
                  <c:v>857.75469219983347</c:v>
                </c:pt>
                <c:pt idx="280">
                  <c:v>879.96133374340388</c:v>
                </c:pt>
                <c:pt idx="281">
                  <c:v>797.5866646139898</c:v>
                </c:pt>
                <c:pt idx="282">
                  <c:v>780.15325916642757</c:v>
                </c:pt>
                <c:pt idx="283">
                  <c:v>843.45012701872156</c:v>
                </c:pt>
                <c:pt idx="284">
                  <c:v>818.42533425040108</c:v>
                </c:pt>
                <c:pt idx="285">
                  <c:v>906.06511852134759</c:v>
                </c:pt>
                <c:pt idx="286">
                  <c:v>944.20763336162008</c:v>
                </c:pt>
                <c:pt idx="287">
                  <c:v>928.26952744495532</c:v>
                </c:pt>
                <c:pt idx="288">
                  <c:v>996.51924597755851</c:v>
                </c:pt>
                <c:pt idx="289">
                  <c:v>1010.3914417659747</c:v>
                </c:pt>
                <c:pt idx="290">
                  <c:v>1047.3856377000193</c:v>
                </c:pt>
                <c:pt idx="291">
                  <c:v>1048.2111398819077</c:v>
                </c:pt>
                <c:pt idx="292">
                  <c:v>1093.258215278172</c:v>
                </c:pt>
                <c:pt idx="293">
                  <c:v>1077.0954361732108</c:v>
                </c:pt>
                <c:pt idx="294">
                  <c:v>1059.3371458997017</c:v>
                </c:pt>
                <c:pt idx="295">
                  <c:v>1034.778019076778</c:v>
                </c:pt>
                <c:pt idx="296">
                  <c:v>968.17000972915287</c:v>
                </c:pt>
                <c:pt idx="297">
                  <c:v>886.40255895529697</c:v>
                </c:pt>
                <c:pt idx="298">
                  <c:v>964.09864266454008</c:v>
                </c:pt>
                <c:pt idx="299">
                  <c:v>950.99708473212104</c:v>
                </c:pt>
                <c:pt idx="300">
                  <c:v>949.74387109205031</c:v>
                </c:pt>
                <c:pt idx="301">
                  <c:v>986.47749002484909</c:v>
                </c:pt>
                <c:pt idx="302">
                  <c:v>1026.7592287472135</c:v>
                </c:pt>
                <c:pt idx="303">
                  <c:v>1042.5783470154408</c:v>
                </c:pt>
                <c:pt idx="304">
                  <c:v>1041.5880972557761</c:v>
                </c:pt>
                <c:pt idx="305">
                  <c:v>950.8446689223772</c:v>
                </c:pt>
                <c:pt idx="306">
                  <c:v>990.28340019604127</c:v>
                </c:pt>
                <c:pt idx="307">
                  <c:v>1006.8708877926053</c:v>
                </c:pt>
                <c:pt idx="308">
                  <c:v>1030.9219642015819</c:v>
                </c:pt>
                <c:pt idx="309">
                  <c:v>1060.1642377991398</c:v>
                </c:pt>
                <c:pt idx="310">
                  <c:v>1059.4725847419024</c:v>
                </c:pt>
                <c:pt idx="311">
                  <c:v>1070.0030324831068</c:v>
                </c:pt>
                <c:pt idx="312">
                  <c:v>1095.5601088254548</c:v>
                </c:pt>
                <c:pt idx="313">
                  <c:v>1153.2153679207083</c:v>
                </c:pt>
                <c:pt idx="314">
                  <c:v>1155.6149260983211</c:v>
                </c:pt>
                <c:pt idx="315">
                  <c:v>1197.0126298072605</c:v>
                </c:pt>
                <c:pt idx="316">
                  <c:v>1233.5968120529994</c:v>
                </c:pt>
                <c:pt idx="317">
                  <c:v>1239.63077650781</c:v>
                </c:pt>
                <c:pt idx="318">
                  <c:v>1215.9207419118461</c:v>
                </c:pt>
                <c:pt idx="319">
                  <c:v>1288.0895302010883</c:v>
                </c:pt>
                <c:pt idx="320">
                  <c:v>1261.6661100461849</c:v>
                </c:pt>
                <c:pt idx="321">
                  <c:v>1350.1682507423011</c:v>
                </c:pt>
                <c:pt idx="322">
                  <c:v>1393.6223004136809</c:v>
                </c:pt>
                <c:pt idx="323">
                  <c:v>1419.027571024624</c:v>
                </c:pt>
                <c:pt idx="324">
                  <c:v>1455.8879284452187</c:v>
                </c:pt>
                <c:pt idx="325">
                  <c:v>1407.6941594006473</c:v>
                </c:pt>
                <c:pt idx="326">
                  <c:v>1483.9199131174769</c:v>
                </c:pt>
                <c:pt idx="327">
                  <c:v>1481.8410185938442</c:v>
                </c:pt>
                <c:pt idx="328">
                  <c:v>1476.8944756691235</c:v>
                </c:pt>
                <c:pt idx="329">
                  <c:v>1506.5499028865354</c:v>
                </c:pt>
                <c:pt idx="330">
                  <c:v>1535.2567723433576</c:v>
                </c:pt>
                <c:pt idx="331">
                  <c:v>1494.9272677660765</c:v>
                </c:pt>
                <c:pt idx="332">
                  <c:v>1526.3564112405686</c:v>
                </c:pt>
                <c:pt idx="333">
                  <c:v>1475.1870562852889</c:v>
                </c:pt>
                <c:pt idx="334">
                  <c:v>1497.3804567387767</c:v>
                </c:pt>
                <c:pt idx="335">
                  <c:v>1529.9757918823486</c:v>
                </c:pt>
                <c:pt idx="336">
                  <c:v>1524.5142526265154</c:v>
                </c:pt>
                <c:pt idx="337">
                  <c:v>1523.7467589844157</c:v>
                </c:pt>
                <c:pt idx="338">
                  <c:v>1583.4520972316434</c:v>
                </c:pt>
                <c:pt idx="339">
                  <c:v>1576.5126365417307</c:v>
                </c:pt>
                <c:pt idx="340">
                  <c:v>1585.5903030390443</c:v>
                </c:pt>
                <c:pt idx="341">
                  <c:v>1588.491222447296</c:v>
                </c:pt>
                <c:pt idx="342">
                  <c:v>1555.2367906115644</c:v>
                </c:pt>
                <c:pt idx="343">
                  <c:v>1602.3909102336429</c:v>
                </c:pt>
                <c:pt idx="344">
                  <c:v>1500.8124620820422</c:v>
                </c:pt>
                <c:pt idx="345">
                  <c:v>1458.022465464285</c:v>
                </c:pt>
                <c:pt idx="346">
                  <c:v>1541.1696918333948</c:v>
                </c:pt>
                <c:pt idx="347">
                  <c:v>1532.2787677283707</c:v>
                </c:pt>
                <c:pt idx="348">
                  <c:v>1517.9007216518646</c:v>
                </c:pt>
                <c:pt idx="349">
                  <c:v>1439.2410609386195</c:v>
                </c:pt>
                <c:pt idx="350">
                  <c:v>1439.1469107382352</c:v>
                </c:pt>
                <c:pt idx="351">
                  <c:v>1531.9479380129642</c:v>
                </c:pt>
                <c:pt idx="352">
                  <c:v>1549.5078436655992</c:v>
                </c:pt>
                <c:pt idx="353">
                  <c:v>1564.6902055016901</c:v>
                </c:pt>
                <c:pt idx="354">
                  <c:v>1565.7347502596367</c:v>
                </c:pt>
                <c:pt idx="355">
                  <c:v>1617.2596873407911</c:v>
                </c:pt>
                <c:pt idx="356">
                  <c:v>1601.7125358866513</c:v>
                </c:pt>
                <c:pt idx="357">
                  <c:v>1612.7613793823775</c:v>
                </c:pt>
                <c:pt idx="358">
                  <c:v>1571.5309132923132</c:v>
                </c:pt>
                <c:pt idx="359">
                  <c:v>1590.0866619990491</c:v>
                </c:pt>
                <c:pt idx="360">
                  <c:v>1622.4949158669165</c:v>
                </c:pt>
                <c:pt idx="361">
                  <c:v>1663.3639370071458</c:v>
                </c:pt>
                <c:pt idx="362">
                  <c:v>1691.4908091751624</c:v>
                </c:pt>
                <c:pt idx="363">
                  <c:v>1717.2579181017138</c:v>
                </c:pt>
                <c:pt idx="364">
                  <c:v>1749.9027958383829</c:v>
                </c:pt>
                <c:pt idx="365">
                  <c:v>1794.1375497179422</c:v>
                </c:pt>
                <c:pt idx="366">
                  <c:v>1807.4193444065763</c:v>
                </c:pt>
                <c:pt idx="367">
                  <c:v>1867.4564450861756</c:v>
                </c:pt>
                <c:pt idx="368">
                  <c:v>1880.067237407246</c:v>
                </c:pt>
                <c:pt idx="369">
                  <c:v>1928.6083858693471</c:v>
                </c:pt>
                <c:pt idx="370">
                  <c:v>1970.1664932403421</c:v>
                </c:pt>
                <c:pt idx="371">
                  <c:v>2013.1790482862627</c:v>
                </c:pt>
                <c:pt idx="372">
                  <c:v>2043.5903825610742</c:v>
                </c:pt>
                <c:pt idx="373">
                  <c:v>2151.0513088410676</c:v>
                </c:pt>
                <c:pt idx="374">
                  <c:v>2076.1716749233065</c:v>
                </c:pt>
                <c:pt idx="375">
                  <c:v>2047.9364319172985</c:v>
                </c:pt>
                <c:pt idx="376">
                  <c:v>2070.3386944591252</c:v>
                </c:pt>
                <c:pt idx="377">
                  <c:v>2088.4609803611484</c:v>
                </c:pt>
                <c:pt idx="378">
                  <c:v>2081.5727126503866</c:v>
                </c:pt>
                <c:pt idx="379">
                  <c:v>2117.6213572198521</c:v>
                </c:pt>
                <c:pt idx="380">
                  <c:v>2158.1939516211246</c:v>
                </c:pt>
                <c:pt idx="381">
                  <c:v>2163.9191040784021</c:v>
                </c:pt>
                <c:pt idx="382">
                  <c:v>1982.2595572295318</c:v>
                </c:pt>
                <c:pt idx="383">
                  <c:v>2004.6507645172351</c:v>
                </c:pt>
                <c:pt idx="384">
                  <c:v>1863.554097832847</c:v>
                </c:pt>
                <c:pt idx="385">
                  <c:v>1997.4868001817454</c:v>
                </c:pt>
                <c:pt idx="386">
                  <c:v>2056.8066065803996</c:v>
                </c:pt>
                <c:pt idx="387">
                  <c:v>2073.5767734107353</c:v>
                </c:pt>
                <c:pt idx="388">
                  <c:v>2116.2222118437971</c:v>
                </c:pt>
                <c:pt idx="389">
                  <c:v>2036.1431644086449</c:v>
                </c:pt>
                <c:pt idx="390">
                  <c:v>2145.7163482556698</c:v>
                </c:pt>
                <c:pt idx="391">
                  <c:v>2161.7672185834253</c:v>
                </c:pt>
                <c:pt idx="392">
                  <c:v>2133.0503094206529</c:v>
                </c:pt>
                <c:pt idx="393">
                  <c:v>2156.9342671423469</c:v>
                </c:pt>
                <c:pt idx="394">
                  <c:v>2204.1644522776351</c:v>
                </c:pt>
                <c:pt idx="395">
                  <c:v>2257.0584966438932</c:v>
                </c:pt>
                <c:pt idx="396">
                  <c:v>2310.3779711206221</c:v>
                </c:pt>
                <c:pt idx="397">
                  <c:v>2281.2678708273384</c:v>
                </c:pt>
                <c:pt idx="398">
                  <c:v>2101.0979897793263</c:v>
                </c:pt>
                <c:pt idx="399">
                  <c:v>1804.4912430090453</c:v>
                </c:pt>
                <c:pt idx="400">
                  <c:v>1952.0370534301087</c:v>
                </c:pt>
                <c:pt idx="401">
                  <c:v>2096.5612996358559</c:v>
                </c:pt>
                <c:pt idx="402">
                  <c:v>2130.0548541067542</c:v>
                </c:pt>
                <c:pt idx="403">
                  <c:v>2253.5333560439558</c:v>
                </c:pt>
                <c:pt idx="404">
                  <c:v>2342.9030559658363</c:v>
                </c:pt>
                <c:pt idx="405">
                  <c:v>2315.0841879087652</c:v>
                </c:pt>
                <c:pt idx="406">
                  <c:v>2271.8741614379924</c:v>
                </c:pt>
                <c:pt idx="407">
                  <c:v>2524.6711884339247</c:v>
                </c:pt>
                <c:pt idx="408">
                  <c:v>2664.4546298226724</c:v>
                </c:pt>
                <c:pt idx="409">
                  <c:v>2644.8431162598399</c:v>
                </c:pt>
                <c:pt idx="410">
                  <c:v>2733.0343611096373</c:v>
                </c:pt>
                <c:pt idx="411">
                  <c:v>2801.3870476235625</c:v>
                </c:pt>
                <c:pt idx="412">
                  <c:v>2925.3218728132033</c:v>
                </c:pt>
                <c:pt idx="413">
                  <c:v>2997.7532904938862</c:v>
                </c:pt>
                <c:pt idx="414">
                  <c:v>2999.6791620490417</c:v>
                </c:pt>
                <c:pt idx="415">
                  <c:v>3027.5658166858389</c:v>
                </c:pt>
                <c:pt idx="416">
                  <c:v>3105.2309102835643</c:v>
                </c:pt>
                <c:pt idx="417">
                  <c:v>2997.1508583746008</c:v>
                </c:pt>
                <c:pt idx="418">
                  <c:v>3143.6220656703204</c:v>
                </c:pt>
                <c:pt idx="419">
                  <c:v>3009.1162212555564</c:v>
                </c:pt>
                <c:pt idx="420">
                  <c:v>3145.036045245186</c:v>
                </c:pt>
                <c:pt idx="421">
                  <c:v>2962.8795537326605</c:v>
                </c:pt>
              </c:numCache>
            </c:numRef>
          </c:val>
          <c:smooth val="0"/>
          <c:extLst>
            <c:ext xmlns:c16="http://schemas.microsoft.com/office/drawing/2014/chart" uri="{C3380CC4-5D6E-409C-BE32-E72D297353CC}">
              <c16:uniqueId val="{00000001-BFD3-1B4E-BBC9-752E1EB25CC3}"/>
            </c:ext>
          </c:extLst>
        </c:ser>
        <c:ser>
          <c:idx val="2"/>
          <c:order val="2"/>
          <c:tx>
            <c:strRef>
              <c:f>'Cum Cals'!$P$2</c:f>
              <c:strCache>
                <c:ptCount val="1"/>
                <c:pt idx="0">
                  <c:v>Q3</c:v>
                </c:pt>
              </c:strCache>
            </c:strRef>
          </c:tx>
          <c:spPr>
            <a:ln w="28575" cap="rnd">
              <a:solidFill>
                <a:srgbClr val="0596BF"/>
              </a:solidFill>
              <a:round/>
            </a:ln>
            <a:effectLst/>
          </c:spPr>
          <c:marker>
            <c:symbol val="none"/>
          </c:marker>
          <c:cat>
            <c:numRef>
              <c:f>'Cum Cals'!$M$3:$M$424</c:f>
              <c:numCache>
                <c:formatCode>mmm\-yy</c:formatCode>
                <c:ptCount val="422"/>
                <c:pt idx="0">
                  <c:v>31747</c:v>
                </c:pt>
                <c:pt idx="1">
                  <c:v>31778</c:v>
                </c:pt>
                <c:pt idx="2">
                  <c:v>31809</c:v>
                </c:pt>
                <c:pt idx="3">
                  <c:v>31837</c:v>
                </c:pt>
                <c:pt idx="4">
                  <c:v>31868</c:v>
                </c:pt>
                <c:pt idx="5">
                  <c:v>31898</c:v>
                </c:pt>
                <c:pt idx="6">
                  <c:v>31929</c:v>
                </c:pt>
                <c:pt idx="7">
                  <c:v>31959</c:v>
                </c:pt>
                <c:pt idx="8">
                  <c:v>31990</c:v>
                </c:pt>
                <c:pt idx="9">
                  <c:v>32021</c:v>
                </c:pt>
                <c:pt idx="10">
                  <c:v>32051</c:v>
                </c:pt>
                <c:pt idx="11">
                  <c:v>32082</c:v>
                </c:pt>
                <c:pt idx="12">
                  <c:v>32112</c:v>
                </c:pt>
                <c:pt idx="13">
                  <c:v>32143</c:v>
                </c:pt>
                <c:pt idx="14">
                  <c:v>32174</c:v>
                </c:pt>
                <c:pt idx="15">
                  <c:v>32203</c:v>
                </c:pt>
                <c:pt idx="16">
                  <c:v>32234</c:v>
                </c:pt>
                <c:pt idx="17">
                  <c:v>32264</c:v>
                </c:pt>
                <c:pt idx="18">
                  <c:v>32295</c:v>
                </c:pt>
                <c:pt idx="19">
                  <c:v>32325</c:v>
                </c:pt>
                <c:pt idx="20">
                  <c:v>32356</c:v>
                </c:pt>
                <c:pt idx="21">
                  <c:v>32387</c:v>
                </c:pt>
                <c:pt idx="22">
                  <c:v>32417</c:v>
                </c:pt>
                <c:pt idx="23">
                  <c:v>32448</c:v>
                </c:pt>
                <c:pt idx="24">
                  <c:v>32478</c:v>
                </c:pt>
                <c:pt idx="25">
                  <c:v>32509</c:v>
                </c:pt>
                <c:pt idx="26">
                  <c:v>32540</c:v>
                </c:pt>
                <c:pt idx="27">
                  <c:v>32568</c:v>
                </c:pt>
                <c:pt idx="28">
                  <c:v>32599</c:v>
                </c:pt>
                <c:pt idx="29">
                  <c:v>32629</c:v>
                </c:pt>
                <c:pt idx="30">
                  <c:v>32660</c:v>
                </c:pt>
                <c:pt idx="31">
                  <c:v>32690</c:v>
                </c:pt>
                <c:pt idx="32">
                  <c:v>32721</c:v>
                </c:pt>
                <c:pt idx="33">
                  <c:v>32752</c:v>
                </c:pt>
                <c:pt idx="34">
                  <c:v>32782</c:v>
                </c:pt>
                <c:pt idx="35">
                  <c:v>32813</c:v>
                </c:pt>
                <c:pt idx="36">
                  <c:v>32843</c:v>
                </c:pt>
                <c:pt idx="37">
                  <c:v>32874</c:v>
                </c:pt>
                <c:pt idx="38">
                  <c:v>32905</c:v>
                </c:pt>
                <c:pt idx="39">
                  <c:v>32933</c:v>
                </c:pt>
                <c:pt idx="40">
                  <c:v>32964</c:v>
                </c:pt>
                <c:pt idx="41">
                  <c:v>32994</c:v>
                </c:pt>
                <c:pt idx="42">
                  <c:v>33025</c:v>
                </c:pt>
                <c:pt idx="43">
                  <c:v>33055</c:v>
                </c:pt>
                <c:pt idx="44">
                  <c:v>33086</c:v>
                </c:pt>
                <c:pt idx="45">
                  <c:v>33117</c:v>
                </c:pt>
                <c:pt idx="46">
                  <c:v>33147</c:v>
                </c:pt>
                <c:pt idx="47">
                  <c:v>33178</c:v>
                </c:pt>
                <c:pt idx="48">
                  <c:v>33208</c:v>
                </c:pt>
                <c:pt idx="49">
                  <c:v>33239</c:v>
                </c:pt>
                <c:pt idx="50">
                  <c:v>33270</c:v>
                </c:pt>
                <c:pt idx="51">
                  <c:v>33298</c:v>
                </c:pt>
                <c:pt idx="52">
                  <c:v>33329</c:v>
                </c:pt>
                <c:pt idx="53">
                  <c:v>33359</c:v>
                </c:pt>
                <c:pt idx="54">
                  <c:v>33390</c:v>
                </c:pt>
                <c:pt idx="55">
                  <c:v>33420</c:v>
                </c:pt>
                <c:pt idx="56">
                  <c:v>33451</c:v>
                </c:pt>
                <c:pt idx="57">
                  <c:v>33482</c:v>
                </c:pt>
                <c:pt idx="58">
                  <c:v>33512</c:v>
                </c:pt>
                <c:pt idx="59">
                  <c:v>33543</c:v>
                </c:pt>
                <c:pt idx="60">
                  <c:v>33573</c:v>
                </c:pt>
                <c:pt idx="61">
                  <c:v>33604</c:v>
                </c:pt>
                <c:pt idx="62">
                  <c:v>33635</c:v>
                </c:pt>
                <c:pt idx="63">
                  <c:v>33664</c:v>
                </c:pt>
                <c:pt idx="64">
                  <c:v>33695</c:v>
                </c:pt>
                <c:pt idx="65">
                  <c:v>33725</c:v>
                </c:pt>
                <c:pt idx="66">
                  <c:v>33756</c:v>
                </c:pt>
                <c:pt idx="67">
                  <c:v>33786</c:v>
                </c:pt>
                <c:pt idx="68">
                  <c:v>33817</c:v>
                </c:pt>
                <c:pt idx="69">
                  <c:v>33848</c:v>
                </c:pt>
                <c:pt idx="70">
                  <c:v>33878</c:v>
                </c:pt>
                <c:pt idx="71">
                  <c:v>33909</c:v>
                </c:pt>
                <c:pt idx="72">
                  <c:v>33939</c:v>
                </c:pt>
                <c:pt idx="73">
                  <c:v>33970</c:v>
                </c:pt>
                <c:pt idx="74">
                  <c:v>34001</c:v>
                </c:pt>
                <c:pt idx="75">
                  <c:v>34029</c:v>
                </c:pt>
                <c:pt idx="76">
                  <c:v>34060</c:v>
                </c:pt>
                <c:pt idx="77">
                  <c:v>34090</c:v>
                </c:pt>
                <c:pt idx="78">
                  <c:v>34121</c:v>
                </c:pt>
                <c:pt idx="79">
                  <c:v>34151</c:v>
                </c:pt>
                <c:pt idx="80">
                  <c:v>34182</c:v>
                </c:pt>
                <c:pt idx="81">
                  <c:v>34213</c:v>
                </c:pt>
                <c:pt idx="82">
                  <c:v>34243</c:v>
                </c:pt>
                <c:pt idx="83">
                  <c:v>34274</c:v>
                </c:pt>
                <c:pt idx="84">
                  <c:v>34304</c:v>
                </c:pt>
                <c:pt idx="85">
                  <c:v>34335</c:v>
                </c:pt>
                <c:pt idx="86">
                  <c:v>34366</c:v>
                </c:pt>
                <c:pt idx="87">
                  <c:v>34394</c:v>
                </c:pt>
                <c:pt idx="88">
                  <c:v>34425</c:v>
                </c:pt>
                <c:pt idx="89">
                  <c:v>34455</c:v>
                </c:pt>
                <c:pt idx="90">
                  <c:v>34486</c:v>
                </c:pt>
                <c:pt idx="91">
                  <c:v>34516</c:v>
                </c:pt>
                <c:pt idx="92">
                  <c:v>34547</c:v>
                </c:pt>
                <c:pt idx="93">
                  <c:v>34578</c:v>
                </c:pt>
                <c:pt idx="94">
                  <c:v>34608</c:v>
                </c:pt>
                <c:pt idx="95">
                  <c:v>34639</c:v>
                </c:pt>
                <c:pt idx="96">
                  <c:v>34669</c:v>
                </c:pt>
                <c:pt idx="97">
                  <c:v>34700</c:v>
                </c:pt>
                <c:pt idx="98">
                  <c:v>34731</c:v>
                </c:pt>
                <c:pt idx="99">
                  <c:v>34759</c:v>
                </c:pt>
                <c:pt idx="100">
                  <c:v>34790</c:v>
                </c:pt>
                <c:pt idx="101">
                  <c:v>34820</c:v>
                </c:pt>
                <c:pt idx="102">
                  <c:v>34851</c:v>
                </c:pt>
                <c:pt idx="103">
                  <c:v>34881</c:v>
                </c:pt>
                <c:pt idx="104">
                  <c:v>34912</c:v>
                </c:pt>
                <c:pt idx="105">
                  <c:v>34943</c:v>
                </c:pt>
                <c:pt idx="106">
                  <c:v>34973</c:v>
                </c:pt>
                <c:pt idx="107">
                  <c:v>35004</c:v>
                </c:pt>
                <c:pt idx="108">
                  <c:v>35034</c:v>
                </c:pt>
                <c:pt idx="109">
                  <c:v>35065</c:v>
                </c:pt>
                <c:pt idx="110">
                  <c:v>35096</c:v>
                </c:pt>
                <c:pt idx="111">
                  <c:v>35125</c:v>
                </c:pt>
                <c:pt idx="112">
                  <c:v>35156</c:v>
                </c:pt>
                <c:pt idx="113">
                  <c:v>35186</c:v>
                </c:pt>
                <c:pt idx="114">
                  <c:v>35217</c:v>
                </c:pt>
                <c:pt idx="115">
                  <c:v>35247</c:v>
                </c:pt>
                <c:pt idx="116">
                  <c:v>35278</c:v>
                </c:pt>
                <c:pt idx="117">
                  <c:v>35309</c:v>
                </c:pt>
                <c:pt idx="118">
                  <c:v>35339</c:v>
                </c:pt>
                <c:pt idx="119">
                  <c:v>35370</c:v>
                </c:pt>
                <c:pt idx="120">
                  <c:v>35400</c:v>
                </c:pt>
                <c:pt idx="121">
                  <c:v>35431</c:v>
                </c:pt>
                <c:pt idx="122">
                  <c:v>35462</c:v>
                </c:pt>
                <c:pt idx="123">
                  <c:v>35490</c:v>
                </c:pt>
                <c:pt idx="124">
                  <c:v>35521</c:v>
                </c:pt>
                <c:pt idx="125">
                  <c:v>35551</c:v>
                </c:pt>
                <c:pt idx="126">
                  <c:v>35582</c:v>
                </c:pt>
                <c:pt idx="127">
                  <c:v>35612</c:v>
                </c:pt>
                <c:pt idx="128">
                  <c:v>35643</c:v>
                </c:pt>
                <c:pt idx="129">
                  <c:v>35674</c:v>
                </c:pt>
                <c:pt idx="130">
                  <c:v>35704</c:v>
                </c:pt>
                <c:pt idx="131">
                  <c:v>35735</c:v>
                </c:pt>
                <c:pt idx="132">
                  <c:v>35765</c:v>
                </c:pt>
                <c:pt idx="133">
                  <c:v>35796</c:v>
                </c:pt>
                <c:pt idx="134">
                  <c:v>35827</c:v>
                </c:pt>
                <c:pt idx="135">
                  <c:v>35855</c:v>
                </c:pt>
                <c:pt idx="136">
                  <c:v>35886</c:v>
                </c:pt>
                <c:pt idx="137">
                  <c:v>35916</c:v>
                </c:pt>
                <c:pt idx="138">
                  <c:v>35947</c:v>
                </c:pt>
                <c:pt idx="139">
                  <c:v>35977</c:v>
                </c:pt>
                <c:pt idx="140">
                  <c:v>36008</c:v>
                </c:pt>
                <c:pt idx="141">
                  <c:v>36039</c:v>
                </c:pt>
                <c:pt idx="142">
                  <c:v>36069</c:v>
                </c:pt>
                <c:pt idx="143">
                  <c:v>36100</c:v>
                </c:pt>
                <c:pt idx="144">
                  <c:v>36130</c:v>
                </c:pt>
                <c:pt idx="145">
                  <c:v>36161</c:v>
                </c:pt>
                <c:pt idx="146">
                  <c:v>36192</c:v>
                </c:pt>
                <c:pt idx="147">
                  <c:v>36220</c:v>
                </c:pt>
                <c:pt idx="148">
                  <c:v>36251</c:v>
                </c:pt>
                <c:pt idx="149">
                  <c:v>36281</c:v>
                </c:pt>
                <c:pt idx="150">
                  <c:v>36312</c:v>
                </c:pt>
                <c:pt idx="151">
                  <c:v>36342</c:v>
                </c:pt>
                <c:pt idx="152">
                  <c:v>36373</c:v>
                </c:pt>
                <c:pt idx="153">
                  <c:v>36404</c:v>
                </c:pt>
                <c:pt idx="154">
                  <c:v>36434</c:v>
                </c:pt>
                <c:pt idx="155">
                  <c:v>36465</c:v>
                </c:pt>
                <c:pt idx="156">
                  <c:v>36495</c:v>
                </c:pt>
                <c:pt idx="157">
                  <c:v>36526</c:v>
                </c:pt>
                <c:pt idx="158">
                  <c:v>36557</c:v>
                </c:pt>
                <c:pt idx="159">
                  <c:v>36586</c:v>
                </c:pt>
                <c:pt idx="160">
                  <c:v>36617</c:v>
                </c:pt>
                <c:pt idx="161">
                  <c:v>36647</c:v>
                </c:pt>
                <c:pt idx="162">
                  <c:v>36678</c:v>
                </c:pt>
                <c:pt idx="163">
                  <c:v>36708</c:v>
                </c:pt>
                <c:pt idx="164">
                  <c:v>36739</c:v>
                </c:pt>
                <c:pt idx="165">
                  <c:v>36770</c:v>
                </c:pt>
                <c:pt idx="166">
                  <c:v>36800</c:v>
                </c:pt>
                <c:pt idx="167">
                  <c:v>36831</c:v>
                </c:pt>
                <c:pt idx="168">
                  <c:v>36861</c:v>
                </c:pt>
                <c:pt idx="169">
                  <c:v>36892</c:v>
                </c:pt>
                <c:pt idx="170">
                  <c:v>36923</c:v>
                </c:pt>
                <c:pt idx="171">
                  <c:v>36951</c:v>
                </c:pt>
                <c:pt idx="172">
                  <c:v>36982</c:v>
                </c:pt>
                <c:pt idx="173">
                  <c:v>37012</c:v>
                </c:pt>
                <c:pt idx="174">
                  <c:v>37043</c:v>
                </c:pt>
                <c:pt idx="175">
                  <c:v>37073</c:v>
                </c:pt>
                <c:pt idx="176">
                  <c:v>37104</c:v>
                </c:pt>
                <c:pt idx="177">
                  <c:v>37135</c:v>
                </c:pt>
                <c:pt idx="178">
                  <c:v>37165</c:v>
                </c:pt>
                <c:pt idx="179">
                  <c:v>37196</c:v>
                </c:pt>
                <c:pt idx="180">
                  <c:v>37226</c:v>
                </c:pt>
                <c:pt idx="181">
                  <c:v>37257</c:v>
                </c:pt>
                <c:pt idx="182">
                  <c:v>37288</c:v>
                </c:pt>
                <c:pt idx="183">
                  <c:v>37316</c:v>
                </c:pt>
                <c:pt idx="184">
                  <c:v>37347</c:v>
                </c:pt>
                <c:pt idx="185">
                  <c:v>37377</c:v>
                </c:pt>
                <c:pt idx="186">
                  <c:v>37408</c:v>
                </c:pt>
                <c:pt idx="187">
                  <c:v>37438</c:v>
                </c:pt>
                <c:pt idx="188">
                  <c:v>37469</c:v>
                </c:pt>
                <c:pt idx="189">
                  <c:v>37500</c:v>
                </c:pt>
                <c:pt idx="190">
                  <c:v>37530</c:v>
                </c:pt>
                <c:pt idx="191">
                  <c:v>37561</c:v>
                </c:pt>
                <c:pt idx="192">
                  <c:v>37591</c:v>
                </c:pt>
                <c:pt idx="193">
                  <c:v>37622</c:v>
                </c:pt>
                <c:pt idx="194">
                  <c:v>37653</c:v>
                </c:pt>
                <c:pt idx="195">
                  <c:v>37681</c:v>
                </c:pt>
                <c:pt idx="196">
                  <c:v>37712</c:v>
                </c:pt>
                <c:pt idx="197">
                  <c:v>37742</c:v>
                </c:pt>
                <c:pt idx="198">
                  <c:v>37773</c:v>
                </c:pt>
                <c:pt idx="199">
                  <c:v>37803</c:v>
                </c:pt>
                <c:pt idx="200">
                  <c:v>37834</c:v>
                </c:pt>
                <c:pt idx="201">
                  <c:v>37865</c:v>
                </c:pt>
                <c:pt idx="202">
                  <c:v>37895</c:v>
                </c:pt>
                <c:pt idx="203">
                  <c:v>37926</c:v>
                </c:pt>
                <c:pt idx="204">
                  <c:v>37956</c:v>
                </c:pt>
                <c:pt idx="205">
                  <c:v>37987</c:v>
                </c:pt>
                <c:pt idx="206">
                  <c:v>38018</c:v>
                </c:pt>
                <c:pt idx="207">
                  <c:v>38047</c:v>
                </c:pt>
                <c:pt idx="208">
                  <c:v>38078</c:v>
                </c:pt>
                <c:pt idx="209">
                  <c:v>38108</c:v>
                </c:pt>
                <c:pt idx="210">
                  <c:v>38139</c:v>
                </c:pt>
                <c:pt idx="211">
                  <c:v>38169</c:v>
                </c:pt>
                <c:pt idx="212">
                  <c:v>38200</c:v>
                </c:pt>
                <c:pt idx="213">
                  <c:v>38231</c:v>
                </c:pt>
                <c:pt idx="214">
                  <c:v>38261</c:v>
                </c:pt>
                <c:pt idx="215">
                  <c:v>38292</c:v>
                </c:pt>
                <c:pt idx="216">
                  <c:v>38322</c:v>
                </c:pt>
                <c:pt idx="217">
                  <c:v>38353</c:v>
                </c:pt>
                <c:pt idx="218">
                  <c:v>38384</c:v>
                </c:pt>
                <c:pt idx="219">
                  <c:v>38412</c:v>
                </c:pt>
                <c:pt idx="220">
                  <c:v>38443</c:v>
                </c:pt>
                <c:pt idx="221">
                  <c:v>38473</c:v>
                </c:pt>
                <c:pt idx="222">
                  <c:v>38504</c:v>
                </c:pt>
                <c:pt idx="223">
                  <c:v>38534</c:v>
                </c:pt>
                <c:pt idx="224">
                  <c:v>38565</c:v>
                </c:pt>
                <c:pt idx="225">
                  <c:v>38596</c:v>
                </c:pt>
                <c:pt idx="226">
                  <c:v>38626</c:v>
                </c:pt>
                <c:pt idx="227">
                  <c:v>38657</c:v>
                </c:pt>
                <c:pt idx="228">
                  <c:v>38687</c:v>
                </c:pt>
                <c:pt idx="229">
                  <c:v>38718</c:v>
                </c:pt>
                <c:pt idx="230">
                  <c:v>38749</c:v>
                </c:pt>
                <c:pt idx="231">
                  <c:v>38777</c:v>
                </c:pt>
                <c:pt idx="232">
                  <c:v>38808</c:v>
                </c:pt>
                <c:pt idx="233">
                  <c:v>38838</c:v>
                </c:pt>
                <c:pt idx="234">
                  <c:v>38869</c:v>
                </c:pt>
                <c:pt idx="235">
                  <c:v>38899</c:v>
                </c:pt>
                <c:pt idx="236">
                  <c:v>38930</c:v>
                </c:pt>
                <c:pt idx="237">
                  <c:v>38961</c:v>
                </c:pt>
                <c:pt idx="238">
                  <c:v>38991</c:v>
                </c:pt>
                <c:pt idx="239">
                  <c:v>39022</c:v>
                </c:pt>
                <c:pt idx="240">
                  <c:v>39052</c:v>
                </c:pt>
                <c:pt idx="241">
                  <c:v>39083</c:v>
                </c:pt>
                <c:pt idx="242">
                  <c:v>39114</c:v>
                </c:pt>
                <c:pt idx="243">
                  <c:v>39142</c:v>
                </c:pt>
                <c:pt idx="244">
                  <c:v>39173</c:v>
                </c:pt>
                <c:pt idx="245">
                  <c:v>39203</c:v>
                </c:pt>
                <c:pt idx="246">
                  <c:v>39234</c:v>
                </c:pt>
                <c:pt idx="247">
                  <c:v>39264</c:v>
                </c:pt>
                <c:pt idx="248">
                  <c:v>39295</c:v>
                </c:pt>
                <c:pt idx="249">
                  <c:v>39326</c:v>
                </c:pt>
                <c:pt idx="250">
                  <c:v>39356</c:v>
                </c:pt>
                <c:pt idx="251">
                  <c:v>39387</c:v>
                </c:pt>
                <c:pt idx="252">
                  <c:v>39417</c:v>
                </c:pt>
                <c:pt idx="253">
                  <c:v>39448</c:v>
                </c:pt>
                <c:pt idx="254">
                  <c:v>39479</c:v>
                </c:pt>
                <c:pt idx="255">
                  <c:v>39508</c:v>
                </c:pt>
                <c:pt idx="256">
                  <c:v>39539</c:v>
                </c:pt>
                <c:pt idx="257">
                  <c:v>39569</c:v>
                </c:pt>
                <c:pt idx="258">
                  <c:v>39600</c:v>
                </c:pt>
                <c:pt idx="259">
                  <c:v>39630</c:v>
                </c:pt>
                <c:pt idx="260">
                  <c:v>39661</c:v>
                </c:pt>
                <c:pt idx="261">
                  <c:v>39692</c:v>
                </c:pt>
                <c:pt idx="262">
                  <c:v>39722</c:v>
                </c:pt>
                <c:pt idx="263">
                  <c:v>39753</c:v>
                </c:pt>
                <c:pt idx="264">
                  <c:v>39783</c:v>
                </c:pt>
                <c:pt idx="265">
                  <c:v>39814</c:v>
                </c:pt>
                <c:pt idx="266">
                  <c:v>39845</c:v>
                </c:pt>
                <c:pt idx="267">
                  <c:v>39873</c:v>
                </c:pt>
                <c:pt idx="268">
                  <c:v>39904</c:v>
                </c:pt>
                <c:pt idx="269">
                  <c:v>39934</c:v>
                </c:pt>
                <c:pt idx="270">
                  <c:v>39965</c:v>
                </c:pt>
                <c:pt idx="271">
                  <c:v>39995</c:v>
                </c:pt>
                <c:pt idx="272">
                  <c:v>40026</c:v>
                </c:pt>
                <c:pt idx="273">
                  <c:v>40057</c:v>
                </c:pt>
                <c:pt idx="274">
                  <c:v>40087</c:v>
                </c:pt>
                <c:pt idx="275">
                  <c:v>40118</c:v>
                </c:pt>
                <c:pt idx="276">
                  <c:v>40148</c:v>
                </c:pt>
                <c:pt idx="277">
                  <c:v>40179</c:v>
                </c:pt>
                <c:pt idx="278">
                  <c:v>40210</c:v>
                </c:pt>
                <c:pt idx="279">
                  <c:v>40238</c:v>
                </c:pt>
                <c:pt idx="280">
                  <c:v>40269</c:v>
                </c:pt>
                <c:pt idx="281">
                  <c:v>40299</c:v>
                </c:pt>
                <c:pt idx="282">
                  <c:v>40330</c:v>
                </c:pt>
                <c:pt idx="283">
                  <c:v>40360</c:v>
                </c:pt>
                <c:pt idx="284">
                  <c:v>40391</c:v>
                </c:pt>
                <c:pt idx="285">
                  <c:v>40422</c:v>
                </c:pt>
                <c:pt idx="286">
                  <c:v>40452</c:v>
                </c:pt>
                <c:pt idx="287">
                  <c:v>40483</c:v>
                </c:pt>
                <c:pt idx="288">
                  <c:v>40513</c:v>
                </c:pt>
                <c:pt idx="289">
                  <c:v>40544</c:v>
                </c:pt>
                <c:pt idx="290">
                  <c:v>40575</c:v>
                </c:pt>
                <c:pt idx="291">
                  <c:v>40603</c:v>
                </c:pt>
                <c:pt idx="292">
                  <c:v>40634</c:v>
                </c:pt>
                <c:pt idx="293">
                  <c:v>40664</c:v>
                </c:pt>
                <c:pt idx="294">
                  <c:v>40695</c:v>
                </c:pt>
                <c:pt idx="295">
                  <c:v>40725</c:v>
                </c:pt>
                <c:pt idx="296">
                  <c:v>40756</c:v>
                </c:pt>
                <c:pt idx="297">
                  <c:v>40787</c:v>
                </c:pt>
                <c:pt idx="298">
                  <c:v>40817</c:v>
                </c:pt>
                <c:pt idx="299">
                  <c:v>40848</c:v>
                </c:pt>
                <c:pt idx="300">
                  <c:v>40878</c:v>
                </c:pt>
                <c:pt idx="301">
                  <c:v>40909</c:v>
                </c:pt>
                <c:pt idx="302">
                  <c:v>40940</c:v>
                </c:pt>
                <c:pt idx="303">
                  <c:v>40969</c:v>
                </c:pt>
                <c:pt idx="304">
                  <c:v>41000</c:v>
                </c:pt>
                <c:pt idx="305">
                  <c:v>41030</c:v>
                </c:pt>
                <c:pt idx="306">
                  <c:v>41061</c:v>
                </c:pt>
                <c:pt idx="307">
                  <c:v>41091</c:v>
                </c:pt>
                <c:pt idx="308">
                  <c:v>41122</c:v>
                </c:pt>
                <c:pt idx="309">
                  <c:v>41153</c:v>
                </c:pt>
                <c:pt idx="310">
                  <c:v>41183</c:v>
                </c:pt>
                <c:pt idx="311">
                  <c:v>41214</c:v>
                </c:pt>
                <c:pt idx="312">
                  <c:v>41244</c:v>
                </c:pt>
                <c:pt idx="313">
                  <c:v>41275</c:v>
                </c:pt>
                <c:pt idx="314">
                  <c:v>41306</c:v>
                </c:pt>
                <c:pt idx="315">
                  <c:v>41334</c:v>
                </c:pt>
                <c:pt idx="316">
                  <c:v>41365</c:v>
                </c:pt>
                <c:pt idx="317">
                  <c:v>41395</c:v>
                </c:pt>
                <c:pt idx="318">
                  <c:v>41426</c:v>
                </c:pt>
                <c:pt idx="319">
                  <c:v>41456</c:v>
                </c:pt>
                <c:pt idx="320">
                  <c:v>41487</c:v>
                </c:pt>
                <c:pt idx="321">
                  <c:v>41518</c:v>
                </c:pt>
                <c:pt idx="322">
                  <c:v>41548</c:v>
                </c:pt>
                <c:pt idx="323">
                  <c:v>41579</c:v>
                </c:pt>
                <c:pt idx="324">
                  <c:v>41609</c:v>
                </c:pt>
                <c:pt idx="325">
                  <c:v>41640</c:v>
                </c:pt>
                <c:pt idx="326">
                  <c:v>41671</c:v>
                </c:pt>
                <c:pt idx="327">
                  <c:v>41699</c:v>
                </c:pt>
                <c:pt idx="328">
                  <c:v>41730</c:v>
                </c:pt>
                <c:pt idx="329">
                  <c:v>41760</c:v>
                </c:pt>
                <c:pt idx="330">
                  <c:v>41791</c:v>
                </c:pt>
                <c:pt idx="331">
                  <c:v>41821</c:v>
                </c:pt>
                <c:pt idx="332">
                  <c:v>41852</c:v>
                </c:pt>
                <c:pt idx="333">
                  <c:v>41883</c:v>
                </c:pt>
                <c:pt idx="334">
                  <c:v>41913</c:v>
                </c:pt>
                <c:pt idx="335">
                  <c:v>41944</c:v>
                </c:pt>
                <c:pt idx="336">
                  <c:v>41974</c:v>
                </c:pt>
                <c:pt idx="337">
                  <c:v>42005</c:v>
                </c:pt>
                <c:pt idx="338">
                  <c:v>42036</c:v>
                </c:pt>
                <c:pt idx="339">
                  <c:v>42064</c:v>
                </c:pt>
                <c:pt idx="340">
                  <c:v>42095</c:v>
                </c:pt>
                <c:pt idx="341">
                  <c:v>42125</c:v>
                </c:pt>
                <c:pt idx="342">
                  <c:v>42156</c:v>
                </c:pt>
                <c:pt idx="343">
                  <c:v>42186</c:v>
                </c:pt>
                <c:pt idx="344">
                  <c:v>42217</c:v>
                </c:pt>
                <c:pt idx="345">
                  <c:v>42248</c:v>
                </c:pt>
                <c:pt idx="346">
                  <c:v>42278</c:v>
                </c:pt>
                <c:pt idx="347">
                  <c:v>42309</c:v>
                </c:pt>
                <c:pt idx="348">
                  <c:v>42339</c:v>
                </c:pt>
                <c:pt idx="349">
                  <c:v>42370</c:v>
                </c:pt>
                <c:pt idx="350">
                  <c:v>42401</c:v>
                </c:pt>
                <c:pt idx="351">
                  <c:v>42430</c:v>
                </c:pt>
                <c:pt idx="352">
                  <c:v>42461</c:v>
                </c:pt>
                <c:pt idx="353">
                  <c:v>42491</c:v>
                </c:pt>
                <c:pt idx="354">
                  <c:v>42522</c:v>
                </c:pt>
                <c:pt idx="355">
                  <c:v>42552</c:v>
                </c:pt>
                <c:pt idx="356">
                  <c:v>42583</c:v>
                </c:pt>
                <c:pt idx="357">
                  <c:v>42614</c:v>
                </c:pt>
                <c:pt idx="358">
                  <c:v>42644</c:v>
                </c:pt>
                <c:pt idx="359">
                  <c:v>42675</c:v>
                </c:pt>
                <c:pt idx="360">
                  <c:v>42705</c:v>
                </c:pt>
                <c:pt idx="361">
                  <c:v>42736</c:v>
                </c:pt>
                <c:pt idx="362">
                  <c:v>42767</c:v>
                </c:pt>
                <c:pt idx="363">
                  <c:v>42795</c:v>
                </c:pt>
                <c:pt idx="364">
                  <c:v>42826</c:v>
                </c:pt>
                <c:pt idx="365">
                  <c:v>42856</c:v>
                </c:pt>
                <c:pt idx="366">
                  <c:v>42887</c:v>
                </c:pt>
                <c:pt idx="367">
                  <c:v>42917</c:v>
                </c:pt>
                <c:pt idx="368">
                  <c:v>42948</c:v>
                </c:pt>
                <c:pt idx="369">
                  <c:v>42979</c:v>
                </c:pt>
                <c:pt idx="370">
                  <c:v>43009</c:v>
                </c:pt>
                <c:pt idx="371">
                  <c:v>43040</c:v>
                </c:pt>
                <c:pt idx="372">
                  <c:v>43070</c:v>
                </c:pt>
                <c:pt idx="373">
                  <c:v>43101</c:v>
                </c:pt>
                <c:pt idx="374">
                  <c:v>43132</c:v>
                </c:pt>
                <c:pt idx="375">
                  <c:v>43160</c:v>
                </c:pt>
                <c:pt idx="376">
                  <c:v>43191</c:v>
                </c:pt>
                <c:pt idx="377">
                  <c:v>43221</c:v>
                </c:pt>
                <c:pt idx="378">
                  <c:v>43252</c:v>
                </c:pt>
                <c:pt idx="379">
                  <c:v>43282</c:v>
                </c:pt>
                <c:pt idx="380">
                  <c:v>43313</c:v>
                </c:pt>
                <c:pt idx="381">
                  <c:v>43344</c:v>
                </c:pt>
                <c:pt idx="382">
                  <c:v>43374</c:v>
                </c:pt>
                <c:pt idx="383">
                  <c:v>43405</c:v>
                </c:pt>
                <c:pt idx="384">
                  <c:v>43435</c:v>
                </c:pt>
                <c:pt idx="385">
                  <c:v>43466</c:v>
                </c:pt>
                <c:pt idx="386">
                  <c:v>43497</c:v>
                </c:pt>
                <c:pt idx="387">
                  <c:v>43525</c:v>
                </c:pt>
                <c:pt idx="388">
                  <c:v>43556</c:v>
                </c:pt>
                <c:pt idx="389">
                  <c:v>43586</c:v>
                </c:pt>
                <c:pt idx="390">
                  <c:v>43617</c:v>
                </c:pt>
                <c:pt idx="391">
                  <c:v>43647</c:v>
                </c:pt>
                <c:pt idx="392">
                  <c:v>43678</c:v>
                </c:pt>
                <c:pt idx="393">
                  <c:v>43709</c:v>
                </c:pt>
                <c:pt idx="394">
                  <c:v>43739</c:v>
                </c:pt>
                <c:pt idx="395">
                  <c:v>43770</c:v>
                </c:pt>
                <c:pt idx="396">
                  <c:v>43800</c:v>
                </c:pt>
                <c:pt idx="397">
                  <c:v>43831</c:v>
                </c:pt>
                <c:pt idx="398">
                  <c:v>43862</c:v>
                </c:pt>
                <c:pt idx="399">
                  <c:v>43891</c:v>
                </c:pt>
                <c:pt idx="400">
                  <c:v>43922</c:v>
                </c:pt>
                <c:pt idx="401">
                  <c:v>43952</c:v>
                </c:pt>
                <c:pt idx="402">
                  <c:v>43983</c:v>
                </c:pt>
                <c:pt idx="403">
                  <c:v>44013</c:v>
                </c:pt>
                <c:pt idx="404">
                  <c:v>44044</c:v>
                </c:pt>
                <c:pt idx="405">
                  <c:v>44075</c:v>
                </c:pt>
                <c:pt idx="406">
                  <c:v>44105</c:v>
                </c:pt>
                <c:pt idx="407">
                  <c:v>44136</c:v>
                </c:pt>
                <c:pt idx="408">
                  <c:v>44166</c:v>
                </c:pt>
                <c:pt idx="409">
                  <c:v>44197</c:v>
                </c:pt>
                <c:pt idx="410">
                  <c:v>44228</c:v>
                </c:pt>
                <c:pt idx="411">
                  <c:v>44256</c:v>
                </c:pt>
                <c:pt idx="412">
                  <c:v>44287</c:v>
                </c:pt>
                <c:pt idx="413">
                  <c:v>44317</c:v>
                </c:pt>
                <c:pt idx="414">
                  <c:v>44348</c:v>
                </c:pt>
                <c:pt idx="415">
                  <c:v>44378</c:v>
                </c:pt>
                <c:pt idx="416">
                  <c:v>44409</c:v>
                </c:pt>
                <c:pt idx="417">
                  <c:v>44440</c:v>
                </c:pt>
                <c:pt idx="418">
                  <c:v>44470</c:v>
                </c:pt>
                <c:pt idx="419">
                  <c:v>44501</c:v>
                </c:pt>
                <c:pt idx="420">
                  <c:v>44531</c:v>
                </c:pt>
                <c:pt idx="421">
                  <c:v>44562</c:v>
                </c:pt>
              </c:numCache>
            </c:numRef>
          </c:cat>
          <c:val>
            <c:numRef>
              <c:f>'Cum Cals'!$P$3:$P$424</c:f>
              <c:numCache>
                <c:formatCode>_(* #,##0.00_);_(* \(#,##0.00\);_(* "-"??_);_(@_)</c:formatCode>
                <c:ptCount val="422"/>
                <c:pt idx="0">
                  <c:v>100</c:v>
                </c:pt>
                <c:pt idx="1">
                  <c:v>111.868959798782</c:v>
                </c:pt>
                <c:pt idx="2">
                  <c:v>117.15601735621649</c:v>
                </c:pt>
                <c:pt idx="3">
                  <c:v>122.13098654850276</c:v>
                </c:pt>
                <c:pt idx="4">
                  <c:v>124.58708120136569</c:v>
                </c:pt>
                <c:pt idx="5">
                  <c:v>126.27500888905331</c:v>
                </c:pt>
                <c:pt idx="6">
                  <c:v>130.75902279404514</c:v>
                </c:pt>
                <c:pt idx="7">
                  <c:v>134.6092020420212</c:v>
                </c:pt>
                <c:pt idx="8">
                  <c:v>144.74184083513538</c:v>
                </c:pt>
                <c:pt idx="9">
                  <c:v>142.17466570810896</c:v>
                </c:pt>
                <c:pt idx="10">
                  <c:v>119.65449404839478</c:v>
                </c:pt>
                <c:pt idx="11">
                  <c:v>118.253808128495</c:v>
                </c:pt>
                <c:pt idx="12">
                  <c:v>127.63784560700616</c:v>
                </c:pt>
                <c:pt idx="13">
                  <c:v>133.8812738124916</c:v>
                </c:pt>
                <c:pt idx="14">
                  <c:v>141.68655022113757</c:v>
                </c:pt>
                <c:pt idx="15">
                  <c:v>145.16276524861053</c:v>
                </c:pt>
                <c:pt idx="16">
                  <c:v>148.55840407044315</c:v>
                </c:pt>
                <c:pt idx="17">
                  <c:v>149.08108803501807</c:v>
                </c:pt>
                <c:pt idx="18">
                  <c:v>149.22824945877676</c:v>
                </c:pt>
                <c:pt idx="19">
                  <c:v>147.67319002376385</c:v>
                </c:pt>
                <c:pt idx="20">
                  <c:v>143.13267221803892</c:v>
                </c:pt>
                <c:pt idx="21">
                  <c:v>147.43907482056539</c:v>
                </c:pt>
                <c:pt idx="22">
                  <c:v>155.03182401147885</c:v>
                </c:pt>
                <c:pt idx="23">
                  <c:v>156.15763394491941</c:v>
                </c:pt>
                <c:pt idx="24">
                  <c:v>158.4000770006289</c:v>
                </c:pt>
                <c:pt idx="25">
                  <c:v>165.55435962783693</c:v>
                </c:pt>
                <c:pt idx="26">
                  <c:v>165.46225280756147</c:v>
                </c:pt>
                <c:pt idx="27">
                  <c:v>165.25347311340238</c:v>
                </c:pt>
                <c:pt idx="28">
                  <c:v>171.6615618489507</c:v>
                </c:pt>
                <c:pt idx="29">
                  <c:v>169.99339607908291</c:v>
                </c:pt>
                <c:pt idx="30">
                  <c:v>169.15126875200485</c:v>
                </c:pt>
                <c:pt idx="31">
                  <c:v>186.42243096015378</c:v>
                </c:pt>
                <c:pt idx="32">
                  <c:v>183.77315400496425</c:v>
                </c:pt>
                <c:pt idx="33">
                  <c:v>192.63451363489443</c:v>
                </c:pt>
                <c:pt idx="34">
                  <c:v>186.45317506146006</c:v>
                </c:pt>
                <c:pt idx="35">
                  <c:v>194.69117002925753</c:v>
                </c:pt>
                <c:pt idx="36">
                  <c:v>203.42476319567271</c:v>
                </c:pt>
                <c:pt idx="37">
                  <c:v>194.94115055906934</c:v>
                </c:pt>
                <c:pt idx="38">
                  <c:v>187.38517816571093</c:v>
                </c:pt>
                <c:pt idx="39">
                  <c:v>178.61752889946382</c:v>
                </c:pt>
                <c:pt idx="40">
                  <c:v>172.70753004076664</c:v>
                </c:pt>
                <c:pt idx="41">
                  <c:v>189.75486510781869</c:v>
                </c:pt>
                <c:pt idx="42">
                  <c:v>189.45062916927299</c:v>
                </c:pt>
                <c:pt idx="43">
                  <c:v>192.91406065061028</c:v>
                </c:pt>
                <c:pt idx="44">
                  <c:v>171.43936187401255</c:v>
                </c:pt>
                <c:pt idx="45">
                  <c:v>150.72118477456686</c:v>
                </c:pt>
                <c:pt idx="46">
                  <c:v>167.28822774433911</c:v>
                </c:pt>
                <c:pt idx="47">
                  <c:v>156.63882660316125</c:v>
                </c:pt>
                <c:pt idx="48">
                  <c:v>157.75381855155729</c:v>
                </c:pt>
                <c:pt idx="49">
                  <c:v>162.12564805430029</c:v>
                </c:pt>
                <c:pt idx="50">
                  <c:v>175.96807090920493</c:v>
                </c:pt>
                <c:pt idx="51">
                  <c:v>170.67064421315877</c:v>
                </c:pt>
                <c:pt idx="52">
                  <c:v>173.32342567298764</c:v>
                </c:pt>
                <c:pt idx="53">
                  <c:v>175.32982055985426</c:v>
                </c:pt>
                <c:pt idx="54">
                  <c:v>166.24785549094045</c:v>
                </c:pt>
                <c:pt idx="55">
                  <c:v>172.15666663066196</c:v>
                </c:pt>
                <c:pt idx="56">
                  <c:v>169.07846182584225</c:v>
                </c:pt>
                <c:pt idx="57">
                  <c:v>172.78689198559528</c:v>
                </c:pt>
                <c:pt idx="58">
                  <c:v>175.55790323470461</c:v>
                </c:pt>
                <c:pt idx="59">
                  <c:v>164.76534268129524</c:v>
                </c:pt>
                <c:pt idx="60">
                  <c:v>176.32005105174414</c:v>
                </c:pt>
                <c:pt idx="61">
                  <c:v>172.39072883603589</c:v>
                </c:pt>
                <c:pt idx="62">
                  <c:v>172.54073678318744</c:v>
                </c:pt>
                <c:pt idx="63">
                  <c:v>165.65781812299238</c:v>
                </c:pt>
                <c:pt idx="64">
                  <c:v>167.97461871509219</c:v>
                </c:pt>
                <c:pt idx="65">
                  <c:v>172.2957456128006</c:v>
                </c:pt>
                <c:pt idx="66">
                  <c:v>166.94536344069434</c:v>
                </c:pt>
                <c:pt idx="67">
                  <c:v>164.84564843253688</c:v>
                </c:pt>
                <c:pt idx="68">
                  <c:v>168.11613135957188</c:v>
                </c:pt>
                <c:pt idx="69">
                  <c:v>166.94515392729789</c:v>
                </c:pt>
                <c:pt idx="70">
                  <c:v>160.21100732589682</c:v>
                </c:pt>
                <c:pt idx="71">
                  <c:v>162.89826617677613</c:v>
                </c:pt>
                <c:pt idx="72">
                  <c:v>164.68837656546444</c:v>
                </c:pt>
                <c:pt idx="73">
                  <c:v>165.35784863313143</c:v>
                </c:pt>
                <c:pt idx="74">
                  <c:v>170.95080775688646</c:v>
                </c:pt>
                <c:pt idx="75">
                  <c:v>181.93301988545224</c:v>
                </c:pt>
                <c:pt idx="76">
                  <c:v>192.82321558022312</c:v>
                </c:pt>
                <c:pt idx="77">
                  <c:v>197.58716129318961</c:v>
                </c:pt>
                <c:pt idx="78">
                  <c:v>193.68445472047472</c:v>
                </c:pt>
                <c:pt idx="79">
                  <c:v>199.15930558874754</c:v>
                </c:pt>
                <c:pt idx="80">
                  <c:v>206.82648631117894</c:v>
                </c:pt>
                <c:pt idx="81">
                  <c:v>203.29427417087939</c:v>
                </c:pt>
                <c:pt idx="82">
                  <c:v>203.1300478609798</c:v>
                </c:pt>
                <c:pt idx="83">
                  <c:v>188.87795246900629</c:v>
                </c:pt>
                <c:pt idx="84">
                  <c:v>195.93032596725973</c:v>
                </c:pt>
                <c:pt idx="85">
                  <c:v>209.17152891752355</c:v>
                </c:pt>
                <c:pt idx="86">
                  <c:v>208.50230759647448</c:v>
                </c:pt>
                <c:pt idx="87">
                  <c:v>201.63171301990874</c:v>
                </c:pt>
                <c:pt idx="88">
                  <c:v>206.22933790313945</c:v>
                </c:pt>
                <c:pt idx="89">
                  <c:v>206.01312741481277</c:v>
                </c:pt>
                <c:pt idx="90">
                  <c:v>208.70565324136277</c:v>
                </c:pt>
                <c:pt idx="91">
                  <c:v>211.76134385083995</c:v>
                </c:pt>
                <c:pt idx="92">
                  <c:v>217.41799764129331</c:v>
                </c:pt>
                <c:pt idx="93">
                  <c:v>211.18865447642725</c:v>
                </c:pt>
                <c:pt idx="94">
                  <c:v>215.49132867674996</c:v>
                </c:pt>
                <c:pt idx="95">
                  <c:v>205.17874249320803</c:v>
                </c:pt>
                <c:pt idx="96">
                  <c:v>206.53734765731429</c:v>
                </c:pt>
                <c:pt idx="97">
                  <c:v>203.80202491125095</c:v>
                </c:pt>
                <c:pt idx="98">
                  <c:v>203.36286172114794</c:v>
                </c:pt>
                <c:pt idx="99">
                  <c:v>214.15430929701526</c:v>
                </c:pt>
                <c:pt idx="100">
                  <c:v>218.43282970792154</c:v>
                </c:pt>
                <c:pt idx="101">
                  <c:v>221.60029437371159</c:v>
                </c:pt>
                <c:pt idx="102">
                  <c:v>224.9888646234489</c:v>
                </c:pt>
                <c:pt idx="103">
                  <c:v>234.63128555063773</c:v>
                </c:pt>
                <c:pt idx="104">
                  <c:v>231.42032801386028</c:v>
                </c:pt>
                <c:pt idx="105">
                  <c:v>234.18687232485081</c:v>
                </c:pt>
                <c:pt idx="106">
                  <c:v>227.35526913533559</c:v>
                </c:pt>
                <c:pt idx="107">
                  <c:v>235.30535437531731</c:v>
                </c:pt>
                <c:pt idx="108">
                  <c:v>240.64923277627449</c:v>
                </c:pt>
                <c:pt idx="109">
                  <c:v>246.06184687854713</c:v>
                </c:pt>
                <c:pt idx="110">
                  <c:v>248.01993986177064</c:v>
                </c:pt>
                <c:pt idx="111">
                  <c:v>252.24998137611584</c:v>
                </c:pt>
                <c:pt idx="112">
                  <c:v>259.97685157952225</c:v>
                </c:pt>
                <c:pt idx="113">
                  <c:v>257.43195977444879</c:v>
                </c:pt>
                <c:pt idx="114">
                  <c:v>256.72497420380608</c:v>
                </c:pt>
                <c:pt idx="115">
                  <c:v>247.31054536242647</c:v>
                </c:pt>
                <c:pt idx="116">
                  <c:v>249.18722549498852</c:v>
                </c:pt>
                <c:pt idx="117">
                  <c:v>256.70210040694991</c:v>
                </c:pt>
                <c:pt idx="118">
                  <c:v>254.04889601949773</c:v>
                </c:pt>
                <c:pt idx="119">
                  <c:v>263.69604608201951</c:v>
                </c:pt>
                <c:pt idx="120">
                  <c:v>267.35232550413025</c:v>
                </c:pt>
                <c:pt idx="121">
                  <c:v>268.57108637009372</c:v>
                </c:pt>
                <c:pt idx="122">
                  <c:v>271.21015466961939</c:v>
                </c:pt>
                <c:pt idx="123">
                  <c:v>269.65134371271404</c:v>
                </c:pt>
                <c:pt idx="124">
                  <c:v>274.76233564245308</c:v>
                </c:pt>
                <c:pt idx="125">
                  <c:v>290.59411899032091</c:v>
                </c:pt>
                <c:pt idx="126">
                  <c:v>301.42746698690115</c:v>
                </c:pt>
                <c:pt idx="127">
                  <c:v>313.8307261899057</c:v>
                </c:pt>
                <c:pt idx="128">
                  <c:v>299.7600096091943</c:v>
                </c:pt>
                <c:pt idx="129">
                  <c:v>316.99541333850942</c:v>
                </c:pt>
                <c:pt idx="130">
                  <c:v>304.97106957444703</c:v>
                </c:pt>
                <c:pt idx="131">
                  <c:v>309.56564167168176</c:v>
                </c:pt>
                <c:pt idx="132">
                  <c:v>313.88060194702115</c:v>
                </c:pt>
                <c:pt idx="133">
                  <c:v>315.77256772292054</c:v>
                </c:pt>
                <c:pt idx="134">
                  <c:v>335.54920386394724</c:v>
                </c:pt>
                <c:pt idx="135">
                  <c:v>347.83712575159052</c:v>
                </c:pt>
                <c:pt idx="136">
                  <c:v>351.60138109700858</c:v>
                </c:pt>
                <c:pt idx="137">
                  <c:v>347.55543619003197</c:v>
                </c:pt>
                <c:pt idx="138">
                  <c:v>349.2485677628402</c:v>
                </c:pt>
                <c:pt idx="139">
                  <c:v>341.64801067194253</c:v>
                </c:pt>
                <c:pt idx="140">
                  <c:v>298.41906003667231</c:v>
                </c:pt>
                <c:pt idx="141">
                  <c:v>302.62684518721164</c:v>
                </c:pt>
                <c:pt idx="142">
                  <c:v>330.37324635624486</c:v>
                </c:pt>
                <c:pt idx="143">
                  <c:v>343.22889018033419</c:v>
                </c:pt>
                <c:pt idx="144">
                  <c:v>350.37289840338866</c:v>
                </c:pt>
                <c:pt idx="145">
                  <c:v>346.04936363057442</c:v>
                </c:pt>
                <c:pt idx="146">
                  <c:v>336.22290321547467</c:v>
                </c:pt>
                <c:pt idx="147">
                  <c:v>347.76211643487147</c:v>
                </c:pt>
                <c:pt idx="148">
                  <c:v>369.85120376872129</c:v>
                </c:pt>
                <c:pt idx="149">
                  <c:v>358.32872974049286</c:v>
                </c:pt>
                <c:pt idx="150">
                  <c:v>370.3359305024984</c:v>
                </c:pt>
                <c:pt idx="151">
                  <c:v>373.21114432597255</c:v>
                </c:pt>
                <c:pt idx="152">
                  <c:v>370.00185724589619</c:v>
                </c:pt>
                <c:pt idx="153">
                  <c:v>369.15774907489907</c:v>
                </c:pt>
                <c:pt idx="154">
                  <c:v>375.21383806154722</c:v>
                </c:pt>
                <c:pt idx="155">
                  <c:v>374.39456063916901</c:v>
                </c:pt>
                <c:pt idx="156">
                  <c:v>385.70489521547677</c:v>
                </c:pt>
                <c:pt idx="157">
                  <c:v>363.65613179167633</c:v>
                </c:pt>
                <c:pt idx="158">
                  <c:v>353.98669043630076</c:v>
                </c:pt>
                <c:pt idx="159">
                  <c:v>380.04511589537958</c:v>
                </c:pt>
                <c:pt idx="160">
                  <c:v>368.18576942528705</c:v>
                </c:pt>
                <c:pt idx="161">
                  <c:v>364.05951335686581</c:v>
                </c:pt>
                <c:pt idx="162">
                  <c:v>380.8515381604322</c:v>
                </c:pt>
                <c:pt idx="163">
                  <c:v>372.35481397409143</c:v>
                </c:pt>
                <c:pt idx="164">
                  <c:v>388.26527925240219</c:v>
                </c:pt>
                <c:pt idx="165">
                  <c:v>376.26585493338467</c:v>
                </c:pt>
                <c:pt idx="166">
                  <c:v>360.67909796724035</c:v>
                </c:pt>
                <c:pt idx="167">
                  <c:v>341.56336667583389</c:v>
                </c:pt>
                <c:pt idx="168">
                  <c:v>358.3604105287809</c:v>
                </c:pt>
                <c:pt idx="169">
                  <c:v>359.20982599351822</c:v>
                </c:pt>
                <c:pt idx="170">
                  <c:v>342.76721045208467</c:v>
                </c:pt>
                <c:pt idx="171">
                  <c:v>320.77441878291739</c:v>
                </c:pt>
                <c:pt idx="172">
                  <c:v>343.67864187425431</c:v>
                </c:pt>
                <c:pt idx="173">
                  <c:v>346.38512770456919</c:v>
                </c:pt>
                <c:pt idx="174">
                  <c:v>343.33479094191142</c:v>
                </c:pt>
                <c:pt idx="175">
                  <c:v>337.13591975280053</c:v>
                </c:pt>
                <c:pt idx="176">
                  <c:v>331.68070608793619</c:v>
                </c:pt>
                <c:pt idx="177">
                  <c:v>295.13311516761212</c:v>
                </c:pt>
                <c:pt idx="178">
                  <c:v>302.13683650015429</c:v>
                </c:pt>
                <c:pt idx="179">
                  <c:v>321.24012050903031</c:v>
                </c:pt>
                <c:pt idx="180">
                  <c:v>325.27874315206128</c:v>
                </c:pt>
                <c:pt idx="181">
                  <c:v>318.58999020670893</c:v>
                </c:pt>
                <c:pt idx="182">
                  <c:v>319.02041946407718</c:v>
                </c:pt>
                <c:pt idx="183">
                  <c:v>335.26192463577053</c:v>
                </c:pt>
                <c:pt idx="184">
                  <c:v>336.37486719715599</c:v>
                </c:pt>
                <c:pt idx="185">
                  <c:v>340.4538545533747</c:v>
                </c:pt>
                <c:pt idx="186">
                  <c:v>325.8719664499659</c:v>
                </c:pt>
                <c:pt idx="187">
                  <c:v>299.96805698250949</c:v>
                </c:pt>
                <c:pt idx="188">
                  <c:v>303.04977906857022</c:v>
                </c:pt>
                <c:pt idx="189">
                  <c:v>280.22576917074736</c:v>
                </c:pt>
                <c:pt idx="190">
                  <c:v>282.50966532392926</c:v>
                </c:pt>
                <c:pt idx="191">
                  <c:v>294.90691020521797</c:v>
                </c:pt>
                <c:pt idx="192">
                  <c:v>285.58113080330008</c:v>
                </c:pt>
                <c:pt idx="193">
                  <c:v>279.64295832405151</c:v>
                </c:pt>
                <c:pt idx="194">
                  <c:v>276.80162225242481</c:v>
                </c:pt>
                <c:pt idx="195">
                  <c:v>275.23270801599364</c:v>
                </c:pt>
                <c:pt idx="196">
                  <c:v>297.85756741211458</c:v>
                </c:pt>
                <c:pt idx="197">
                  <c:v>319.14724895917209</c:v>
                </c:pt>
                <c:pt idx="198">
                  <c:v>325.32684850925148</c:v>
                </c:pt>
                <c:pt idx="199">
                  <c:v>334.96408248887354</c:v>
                </c:pt>
                <c:pt idx="200">
                  <c:v>347.77095757589893</c:v>
                </c:pt>
                <c:pt idx="201">
                  <c:v>352.84327459512036</c:v>
                </c:pt>
                <c:pt idx="202">
                  <c:v>374.77876096311337</c:v>
                </c:pt>
                <c:pt idx="203">
                  <c:v>381.39576305284686</c:v>
                </c:pt>
                <c:pt idx="204">
                  <c:v>402.73178143093457</c:v>
                </c:pt>
                <c:pt idx="205">
                  <c:v>414.91376154862451</c:v>
                </c:pt>
                <c:pt idx="206">
                  <c:v>424.78920312117555</c:v>
                </c:pt>
                <c:pt idx="207">
                  <c:v>431.93533498284864</c:v>
                </c:pt>
                <c:pt idx="208">
                  <c:v>416.582216764468</c:v>
                </c:pt>
                <c:pt idx="209">
                  <c:v>421.34351911602511</c:v>
                </c:pt>
                <c:pt idx="210">
                  <c:v>433.09115557100358</c:v>
                </c:pt>
                <c:pt idx="211">
                  <c:v>417.11061642407799</c:v>
                </c:pt>
                <c:pt idx="212">
                  <c:v>424.64727204235203</c:v>
                </c:pt>
                <c:pt idx="213">
                  <c:v>437.68528629431438</c:v>
                </c:pt>
                <c:pt idx="214">
                  <c:v>449.65292938955872</c:v>
                </c:pt>
                <c:pt idx="215">
                  <c:v>476.66016936084748</c:v>
                </c:pt>
                <c:pt idx="216">
                  <c:v>497.14493808523264</c:v>
                </c:pt>
                <c:pt idx="217">
                  <c:v>488.96290835317961</c:v>
                </c:pt>
                <c:pt idx="218">
                  <c:v>506.54034970352672</c:v>
                </c:pt>
                <c:pt idx="219">
                  <c:v>498.48788976972281</c:v>
                </c:pt>
                <c:pt idx="220">
                  <c:v>483.23118200862882</c:v>
                </c:pt>
                <c:pt idx="221">
                  <c:v>490.4025200503425</c:v>
                </c:pt>
                <c:pt idx="222">
                  <c:v>498.03308363675166</c:v>
                </c:pt>
                <c:pt idx="223">
                  <c:v>514.32975919892965</c:v>
                </c:pt>
                <c:pt idx="224">
                  <c:v>518.29775780855618</c:v>
                </c:pt>
                <c:pt idx="225">
                  <c:v>532.61271862108208</c:v>
                </c:pt>
                <c:pt idx="226">
                  <c:v>518.33229576969279</c:v>
                </c:pt>
                <c:pt idx="227">
                  <c:v>537.950102245332</c:v>
                </c:pt>
                <c:pt idx="228">
                  <c:v>556.34234097637409</c:v>
                </c:pt>
                <c:pt idx="229">
                  <c:v>590.26039263367397</c:v>
                </c:pt>
                <c:pt idx="230">
                  <c:v>596.41329648763963</c:v>
                </c:pt>
                <c:pt idx="231">
                  <c:v>616.10905766399173</c:v>
                </c:pt>
                <c:pt idx="232">
                  <c:v>633.76349633585585</c:v>
                </c:pt>
                <c:pt idx="233">
                  <c:v>612.23166516650213</c:v>
                </c:pt>
                <c:pt idx="234">
                  <c:v>607.92772170561955</c:v>
                </c:pt>
                <c:pt idx="235">
                  <c:v>609.12479896310765</c:v>
                </c:pt>
                <c:pt idx="236">
                  <c:v>624.92792433453144</c:v>
                </c:pt>
                <c:pt idx="237">
                  <c:v>631.71779011917442</c:v>
                </c:pt>
                <c:pt idx="238">
                  <c:v>653.31914049878696</c:v>
                </c:pt>
                <c:pt idx="239">
                  <c:v>673.30942100716129</c:v>
                </c:pt>
                <c:pt idx="240">
                  <c:v>686.01179845769741</c:v>
                </c:pt>
                <c:pt idx="241">
                  <c:v>694.89189064941809</c:v>
                </c:pt>
                <c:pt idx="242">
                  <c:v>697.64812849117288</c:v>
                </c:pt>
                <c:pt idx="243">
                  <c:v>713.77454005895822</c:v>
                </c:pt>
                <c:pt idx="244">
                  <c:v>745.36961046630097</c:v>
                </c:pt>
                <c:pt idx="245">
                  <c:v>760.11794840426978</c:v>
                </c:pt>
                <c:pt idx="246">
                  <c:v>749.70875259164995</c:v>
                </c:pt>
                <c:pt idx="247">
                  <c:v>727.64793549066633</c:v>
                </c:pt>
                <c:pt idx="248">
                  <c:v>719.30480302717365</c:v>
                </c:pt>
                <c:pt idx="249">
                  <c:v>751.22632042522355</c:v>
                </c:pt>
                <c:pt idx="250">
                  <c:v>776.969724024588</c:v>
                </c:pt>
                <c:pt idx="251">
                  <c:v>746.69365663255769</c:v>
                </c:pt>
                <c:pt idx="252">
                  <c:v>738.56412917184878</c:v>
                </c:pt>
                <c:pt idx="253">
                  <c:v>687.50072494060203</c:v>
                </c:pt>
                <c:pt idx="254">
                  <c:v>692.60762904785645</c:v>
                </c:pt>
                <c:pt idx="255">
                  <c:v>689.84308764280149</c:v>
                </c:pt>
                <c:pt idx="256">
                  <c:v>714.84999128685047</c:v>
                </c:pt>
                <c:pt idx="257">
                  <c:v>731.35032362666323</c:v>
                </c:pt>
                <c:pt idx="258">
                  <c:v>672.61504205864162</c:v>
                </c:pt>
                <c:pt idx="259">
                  <c:v>657.70881603769658</c:v>
                </c:pt>
                <c:pt idx="260">
                  <c:v>640.8025266459947</c:v>
                </c:pt>
                <c:pt idx="261">
                  <c:v>561.62144671778731</c:v>
                </c:pt>
                <c:pt idx="262">
                  <c:v>435.83056782313139</c:v>
                </c:pt>
                <c:pt idx="263">
                  <c:v>410.67000297828923</c:v>
                </c:pt>
                <c:pt idx="264">
                  <c:v>434.21315820777858</c:v>
                </c:pt>
                <c:pt idx="265">
                  <c:v>395.44990674952356</c:v>
                </c:pt>
                <c:pt idx="266">
                  <c:v>350.52634059404835</c:v>
                </c:pt>
                <c:pt idx="267">
                  <c:v>378.62927330749619</c:v>
                </c:pt>
                <c:pt idx="268">
                  <c:v>426.99691275683676</c:v>
                </c:pt>
                <c:pt idx="269">
                  <c:v>465.59910237801722</c:v>
                </c:pt>
                <c:pt idx="270">
                  <c:v>466.4962245622329</c:v>
                </c:pt>
                <c:pt idx="271">
                  <c:v>502.12221192291543</c:v>
                </c:pt>
                <c:pt idx="272">
                  <c:v>529.98030333841109</c:v>
                </c:pt>
                <c:pt idx="273">
                  <c:v>552.05679867768174</c:v>
                </c:pt>
                <c:pt idx="274">
                  <c:v>537.14741562107326</c:v>
                </c:pt>
                <c:pt idx="275">
                  <c:v>557.12687800983656</c:v>
                </c:pt>
                <c:pt idx="276">
                  <c:v>573.53863087795969</c:v>
                </c:pt>
                <c:pt idx="277">
                  <c:v>555.90937499959352</c:v>
                </c:pt>
                <c:pt idx="278">
                  <c:v>568.71643154444473</c:v>
                </c:pt>
                <c:pt idx="279">
                  <c:v>604.12890146558073</c:v>
                </c:pt>
                <c:pt idx="280">
                  <c:v>608.71977667366082</c:v>
                </c:pt>
                <c:pt idx="281">
                  <c:v>552.33292894193926</c:v>
                </c:pt>
                <c:pt idx="282">
                  <c:v>536.37734038223459</c:v>
                </c:pt>
                <c:pt idx="283">
                  <c:v>579.7922190000437</c:v>
                </c:pt>
                <c:pt idx="284">
                  <c:v>556.67574339468172</c:v>
                </c:pt>
                <c:pt idx="285">
                  <c:v>609.64787782289943</c:v>
                </c:pt>
                <c:pt idx="286">
                  <c:v>631.47932713207354</c:v>
                </c:pt>
                <c:pt idx="287">
                  <c:v>619.10191681872993</c:v>
                </c:pt>
                <c:pt idx="288">
                  <c:v>665.67266742181994</c:v>
                </c:pt>
                <c:pt idx="289">
                  <c:v>677.36129129916048</c:v>
                </c:pt>
                <c:pt idx="290">
                  <c:v>703.86609698574796</c:v>
                </c:pt>
                <c:pt idx="291">
                  <c:v>714.44423103356689</c:v>
                </c:pt>
                <c:pt idx="292">
                  <c:v>748.5139568996542</c:v>
                </c:pt>
                <c:pt idx="293">
                  <c:v>738.25231087866825</c:v>
                </c:pt>
                <c:pt idx="294">
                  <c:v>725.31811779853865</c:v>
                </c:pt>
                <c:pt idx="295">
                  <c:v>714.94383528290007</c:v>
                </c:pt>
                <c:pt idx="296">
                  <c:v>669.96607215376901</c:v>
                </c:pt>
                <c:pt idx="297">
                  <c:v>605.25688734064465</c:v>
                </c:pt>
                <c:pt idx="298">
                  <c:v>672.77320613736276</c:v>
                </c:pt>
                <c:pt idx="299">
                  <c:v>656.73967824520696</c:v>
                </c:pt>
                <c:pt idx="300">
                  <c:v>656.10996618676756</c:v>
                </c:pt>
                <c:pt idx="301">
                  <c:v>693.63142246161794</c:v>
                </c:pt>
                <c:pt idx="302">
                  <c:v>720.25303523507273</c:v>
                </c:pt>
                <c:pt idx="303">
                  <c:v>725.93365870854609</c:v>
                </c:pt>
                <c:pt idx="304">
                  <c:v>718.46734698311582</c:v>
                </c:pt>
                <c:pt idx="305">
                  <c:v>655.80408914889051</c:v>
                </c:pt>
                <c:pt idx="306">
                  <c:v>688.00244675958913</c:v>
                </c:pt>
                <c:pt idx="307">
                  <c:v>693.11737914105549</c:v>
                </c:pt>
                <c:pt idx="308">
                  <c:v>712.1911394934765</c:v>
                </c:pt>
                <c:pt idx="309">
                  <c:v>731.87946823633854</c:v>
                </c:pt>
                <c:pt idx="310">
                  <c:v>735.52397226247388</c:v>
                </c:pt>
                <c:pt idx="311">
                  <c:v>741.4029422289027</c:v>
                </c:pt>
                <c:pt idx="312">
                  <c:v>758.6467040198238</c:v>
                </c:pt>
                <c:pt idx="313">
                  <c:v>798.8625950176197</c:v>
                </c:pt>
                <c:pt idx="314">
                  <c:v>807.59118666484096</c:v>
                </c:pt>
                <c:pt idx="315">
                  <c:v>829.96515128071644</c:v>
                </c:pt>
                <c:pt idx="316">
                  <c:v>860.86653414084583</c:v>
                </c:pt>
                <c:pt idx="317">
                  <c:v>866.96863114549024</c:v>
                </c:pt>
                <c:pt idx="318">
                  <c:v>849.90577075900626</c:v>
                </c:pt>
                <c:pt idx="319">
                  <c:v>898.79723034983522</c:v>
                </c:pt>
                <c:pt idx="320">
                  <c:v>882.4986196813162</c:v>
                </c:pt>
                <c:pt idx="321">
                  <c:v>932.79240857421348</c:v>
                </c:pt>
                <c:pt idx="322">
                  <c:v>970.04459400263647</c:v>
                </c:pt>
                <c:pt idx="323">
                  <c:v>976.2555933873075</c:v>
                </c:pt>
                <c:pt idx="324">
                  <c:v>999.2972617117864</c:v>
                </c:pt>
                <c:pt idx="325">
                  <c:v>972.77707842463246</c:v>
                </c:pt>
                <c:pt idx="326">
                  <c:v>1031.5101170968674</c:v>
                </c:pt>
                <c:pt idx="327">
                  <c:v>1035.6311365896415</c:v>
                </c:pt>
                <c:pt idx="328">
                  <c:v>1037.0322344680314</c:v>
                </c:pt>
                <c:pt idx="329">
                  <c:v>1055.9238221763933</c:v>
                </c:pt>
                <c:pt idx="330">
                  <c:v>1081.0595755830348</c:v>
                </c:pt>
                <c:pt idx="331">
                  <c:v>1058.1782586257232</c:v>
                </c:pt>
                <c:pt idx="332">
                  <c:v>1082.3729666696336</c:v>
                </c:pt>
                <c:pt idx="333">
                  <c:v>1039.8251512997747</c:v>
                </c:pt>
                <c:pt idx="334">
                  <c:v>1051.2122501129113</c:v>
                </c:pt>
                <c:pt idx="335">
                  <c:v>1072.2089850339546</c:v>
                </c:pt>
                <c:pt idx="336">
                  <c:v>1063.5590621663348</c:v>
                </c:pt>
                <c:pt idx="337">
                  <c:v>1059.6076966167677</c:v>
                </c:pt>
                <c:pt idx="338">
                  <c:v>1124.746048726435</c:v>
                </c:pt>
                <c:pt idx="339">
                  <c:v>1119.3166315418196</c:v>
                </c:pt>
                <c:pt idx="340">
                  <c:v>1143.802904168941</c:v>
                </c:pt>
                <c:pt idx="341">
                  <c:v>1150.8647429764883</c:v>
                </c:pt>
                <c:pt idx="342">
                  <c:v>1129.1080540468827</c:v>
                </c:pt>
                <c:pt idx="343">
                  <c:v>1152.5708581566687</c:v>
                </c:pt>
                <c:pt idx="344">
                  <c:v>1087.4766969126022</c:v>
                </c:pt>
                <c:pt idx="345">
                  <c:v>1044.1730492476493</c:v>
                </c:pt>
                <c:pt idx="346">
                  <c:v>1109.2805120972062</c:v>
                </c:pt>
                <c:pt idx="347">
                  <c:v>1104.3912908608891</c:v>
                </c:pt>
                <c:pt idx="348">
                  <c:v>1085.9822042966023</c:v>
                </c:pt>
                <c:pt idx="349">
                  <c:v>1013.1735683821248</c:v>
                </c:pt>
                <c:pt idx="350">
                  <c:v>1014.9289989077101</c:v>
                </c:pt>
                <c:pt idx="351">
                  <c:v>1095.7114373510428</c:v>
                </c:pt>
                <c:pt idx="352">
                  <c:v>1119.1003291361424</c:v>
                </c:pt>
                <c:pt idx="353">
                  <c:v>1121.3862769886257</c:v>
                </c:pt>
                <c:pt idx="354">
                  <c:v>1099.2486870789248</c:v>
                </c:pt>
                <c:pt idx="355">
                  <c:v>1146.4095579532391</c:v>
                </c:pt>
                <c:pt idx="356">
                  <c:v>1147.1423312193122</c:v>
                </c:pt>
                <c:pt idx="357">
                  <c:v>1153.928922805138</c:v>
                </c:pt>
                <c:pt idx="358">
                  <c:v>1121.3509979873152</c:v>
                </c:pt>
                <c:pt idx="359">
                  <c:v>1126.0704294239158</c:v>
                </c:pt>
                <c:pt idx="360">
                  <c:v>1154.9176044859648</c:v>
                </c:pt>
                <c:pt idx="361">
                  <c:v>1182.5245528767266</c:v>
                </c:pt>
                <c:pt idx="362">
                  <c:v>1210.1633573929162</c:v>
                </c:pt>
                <c:pt idx="363">
                  <c:v>1225.6820252838224</c:v>
                </c:pt>
                <c:pt idx="364">
                  <c:v>1251.8537248061091</c:v>
                </c:pt>
                <c:pt idx="365">
                  <c:v>1292.773747260223</c:v>
                </c:pt>
                <c:pt idx="366">
                  <c:v>1295.5512990602956</c:v>
                </c:pt>
                <c:pt idx="367">
                  <c:v>1327.2104963154961</c:v>
                </c:pt>
                <c:pt idx="368">
                  <c:v>1329.3602824470845</c:v>
                </c:pt>
                <c:pt idx="369">
                  <c:v>1358.6618675176244</c:v>
                </c:pt>
                <c:pt idx="370">
                  <c:v>1385.1762851039525</c:v>
                </c:pt>
                <c:pt idx="371">
                  <c:v>1422.2615765732874</c:v>
                </c:pt>
                <c:pt idx="372">
                  <c:v>1439.8022537854299</c:v>
                </c:pt>
                <c:pt idx="373">
                  <c:v>1509.5580824968515</c:v>
                </c:pt>
                <c:pt idx="374">
                  <c:v>1443.1716533379883</c:v>
                </c:pt>
                <c:pt idx="375">
                  <c:v>1418.7070960170745</c:v>
                </c:pt>
                <c:pt idx="376">
                  <c:v>1432.0664326007309</c:v>
                </c:pt>
                <c:pt idx="377">
                  <c:v>1435.573744496221</c:v>
                </c:pt>
                <c:pt idx="378">
                  <c:v>1422.3221091433791</c:v>
                </c:pt>
                <c:pt idx="379">
                  <c:v>1453.1521517911806</c:v>
                </c:pt>
                <c:pt idx="380">
                  <c:v>1461.2179560526026</c:v>
                </c:pt>
                <c:pt idx="381">
                  <c:v>1462.4496233048651</c:v>
                </c:pt>
                <c:pt idx="382">
                  <c:v>1362.5826590867687</c:v>
                </c:pt>
                <c:pt idx="383">
                  <c:v>1374.4489786685972</c:v>
                </c:pt>
                <c:pt idx="384">
                  <c:v>1283.1489915573707</c:v>
                </c:pt>
                <c:pt idx="385">
                  <c:v>1393.4522294882299</c:v>
                </c:pt>
                <c:pt idx="386">
                  <c:v>1433.9637428911103</c:v>
                </c:pt>
                <c:pt idx="387">
                  <c:v>1442.7365338659295</c:v>
                </c:pt>
                <c:pt idx="388">
                  <c:v>1477.5465868587291</c:v>
                </c:pt>
                <c:pt idx="389">
                  <c:v>1408.1816407888712</c:v>
                </c:pt>
                <c:pt idx="390">
                  <c:v>1495.565953233971</c:v>
                </c:pt>
                <c:pt idx="391">
                  <c:v>1488.2061856234002</c:v>
                </c:pt>
                <c:pt idx="392">
                  <c:v>1453.5480286666273</c:v>
                </c:pt>
                <c:pt idx="393">
                  <c:v>1488.2939341503161</c:v>
                </c:pt>
                <c:pt idx="394">
                  <c:v>1524.581602586735</c:v>
                </c:pt>
                <c:pt idx="395">
                  <c:v>1567.5654497360774</c:v>
                </c:pt>
                <c:pt idx="396">
                  <c:v>1606.4184168845195</c:v>
                </c:pt>
                <c:pt idx="397">
                  <c:v>1583.3789599908657</c:v>
                </c:pt>
                <c:pt idx="398">
                  <c:v>1439.6639963071416</c:v>
                </c:pt>
                <c:pt idx="399">
                  <c:v>1171.8510779711926</c:v>
                </c:pt>
                <c:pt idx="400">
                  <c:v>1301.5153210181682</c:v>
                </c:pt>
                <c:pt idx="401">
                  <c:v>1375.7097609544214</c:v>
                </c:pt>
                <c:pt idx="402">
                  <c:v>1384.0981206383713</c:v>
                </c:pt>
                <c:pt idx="403">
                  <c:v>1440.8735173263628</c:v>
                </c:pt>
                <c:pt idx="404">
                  <c:v>1505.4902098535806</c:v>
                </c:pt>
                <c:pt idx="405">
                  <c:v>1483.3457651053632</c:v>
                </c:pt>
                <c:pt idx="406">
                  <c:v>1461.8595144852675</c:v>
                </c:pt>
                <c:pt idx="407">
                  <c:v>1646.6296604032093</c:v>
                </c:pt>
                <c:pt idx="408">
                  <c:v>1719.1148392703808</c:v>
                </c:pt>
                <c:pt idx="409">
                  <c:v>1691.3667831299535</c:v>
                </c:pt>
                <c:pt idx="410">
                  <c:v>1753.8006034613779</c:v>
                </c:pt>
                <c:pt idx="411">
                  <c:v>1812.9444472294276</c:v>
                </c:pt>
                <c:pt idx="412">
                  <c:v>1890.1338361606947</c:v>
                </c:pt>
                <c:pt idx="413">
                  <c:v>1919.7870964999377</c:v>
                </c:pt>
                <c:pt idx="414">
                  <c:v>1916.4979367901283</c:v>
                </c:pt>
                <c:pt idx="415">
                  <c:v>1930.1035609714613</c:v>
                </c:pt>
                <c:pt idx="416">
                  <c:v>1963.6130412909022</c:v>
                </c:pt>
                <c:pt idx="417">
                  <c:v>1908.4086601728986</c:v>
                </c:pt>
                <c:pt idx="418">
                  <c:v>1973.4714711726378</c:v>
                </c:pt>
                <c:pt idx="419">
                  <c:v>1894.9032532958927</c:v>
                </c:pt>
                <c:pt idx="420">
                  <c:v>1993.4662682099352</c:v>
                </c:pt>
                <c:pt idx="421">
                  <c:v>1910.9051402375023</c:v>
                </c:pt>
              </c:numCache>
            </c:numRef>
          </c:val>
          <c:smooth val="0"/>
          <c:extLst>
            <c:ext xmlns:c16="http://schemas.microsoft.com/office/drawing/2014/chart" uri="{C3380CC4-5D6E-409C-BE32-E72D297353CC}">
              <c16:uniqueId val="{00000002-BFD3-1B4E-BBC9-752E1EB25CC3}"/>
            </c:ext>
          </c:extLst>
        </c:ser>
        <c:ser>
          <c:idx val="3"/>
          <c:order val="3"/>
          <c:tx>
            <c:strRef>
              <c:f>'Cum Cals'!$Q$2</c:f>
              <c:strCache>
                <c:ptCount val="1"/>
                <c:pt idx="0">
                  <c:v>Q4</c:v>
                </c:pt>
              </c:strCache>
            </c:strRef>
          </c:tx>
          <c:spPr>
            <a:ln w="28575" cap="rnd">
              <a:solidFill>
                <a:srgbClr val="1D985E"/>
              </a:solidFill>
              <a:round/>
            </a:ln>
            <a:effectLst/>
          </c:spPr>
          <c:marker>
            <c:symbol val="none"/>
          </c:marker>
          <c:cat>
            <c:numRef>
              <c:f>'Cum Cals'!$M$3:$M$424</c:f>
              <c:numCache>
                <c:formatCode>mmm\-yy</c:formatCode>
                <c:ptCount val="422"/>
                <c:pt idx="0">
                  <c:v>31747</c:v>
                </c:pt>
                <c:pt idx="1">
                  <c:v>31778</c:v>
                </c:pt>
                <c:pt idx="2">
                  <c:v>31809</c:v>
                </c:pt>
                <c:pt idx="3">
                  <c:v>31837</c:v>
                </c:pt>
                <c:pt idx="4">
                  <c:v>31868</c:v>
                </c:pt>
                <c:pt idx="5">
                  <c:v>31898</c:v>
                </c:pt>
                <c:pt idx="6">
                  <c:v>31929</c:v>
                </c:pt>
                <c:pt idx="7">
                  <c:v>31959</c:v>
                </c:pt>
                <c:pt idx="8">
                  <c:v>31990</c:v>
                </c:pt>
                <c:pt idx="9">
                  <c:v>32021</c:v>
                </c:pt>
                <c:pt idx="10">
                  <c:v>32051</c:v>
                </c:pt>
                <c:pt idx="11">
                  <c:v>32082</c:v>
                </c:pt>
                <c:pt idx="12">
                  <c:v>32112</c:v>
                </c:pt>
                <c:pt idx="13">
                  <c:v>32143</c:v>
                </c:pt>
                <c:pt idx="14">
                  <c:v>32174</c:v>
                </c:pt>
                <c:pt idx="15">
                  <c:v>32203</c:v>
                </c:pt>
                <c:pt idx="16">
                  <c:v>32234</c:v>
                </c:pt>
                <c:pt idx="17">
                  <c:v>32264</c:v>
                </c:pt>
                <c:pt idx="18">
                  <c:v>32295</c:v>
                </c:pt>
                <c:pt idx="19">
                  <c:v>32325</c:v>
                </c:pt>
                <c:pt idx="20">
                  <c:v>32356</c:v>
                </c:pt>
                <c:pt idx="21">
                  <c:v>32387</c:v>
                </c:pt>
                <c:pt idx="22">
                  <c:v>32417</c:v>
                </c:pt>
                <c:pt idx="23">
                  <c:v>32448</c:v>
                </c:pt>
                <c:pt idx="24">
                  <c:v>32478</c:v>
                </c:pt>
                <c:pt idx="25">
                  <c:v>32509</c:v>
                </c:pt>
                <c:pt idx="26">
                  <c:v>32540</c:v>
                </c:pt>
                <c:pt idx="27">
                  <c:v>32568</c:v>
                </c:pt>
                <c:pt idx="28">
                  <c:v>32599</c:v>
                </c:pt>
                <c:pt idx="29">
                  <c:v>32629</c:v>
                </c:pt>
                <c:pt idx="30">
                  <c:v>32660</c:v>
                </c:pt>
                <c:pt idx="31">
                  <c:v>32690</c:v>
                </c:pt>
                <c:pt idx="32">
                  <c:v>32721</c:v>
                </c:pt>
                <c:pt idx="33">
                  <c:v>32752</c:v>
                </c:pt>
                <c:pt idx="34">
                  <c:v>32782</c:v>
                </c:pt>
                <c:pt idx="35">
                  <c:v>32813</c:v>
                </c:pt>
                <c:pt idx="36">
                  <c:v>32843</c:v>
                </c:pt>
                <c:pt idx="37">
                  <c:v>32874</c:v>
                </c:pt>
                <c:pt idx="38">
                  <c:v>32905</c:v>
                </c:pt>
                <c:pt idx="39">
                  <c:v>32933</c:v>
                </c:pt>
                <c:pt idx="40">
                  <c:v>32964</c:v>
                </c:pt>
                <c:pt idx="41">
                  <c:v>32994</c:v>
                </c:pt>
                <c:pt idx="42">
                  <c:v>33025</c:v>
                </c:pt>
                <c:pt idx="43">
                  <c:v>33055</c:v>
                </c:pt>
                <c:pt idx="44">
                  <c:v>33086</c:v>
                </c:pt>
                <c:pt idx="45">
                  <c:v>33117</c:v>
                </c:pt>
                <c:pt idx="46">
                  <c:v>33147</c:v>
                </c:pt>
                <c:pt idx="47">
                  <c:v>33178</c:v>
                </c:pt>
                <c:pt idx="48">
                  <c:v>33208</c:v>
                </c:pt>
                <c:pt idx="49">
                  <c:v>33239</c:v>
                </c:pt>
                <c:pt idx="50">
                  <c:v>33270</c:v>
                </c:pt>
                <c:pt idx="51">
                  <c:v>33298</c:v>
                </c:pt>
                <c:pt idx="52">
                  <c:v>33329</c:v>
                </c:pt>
                <c:pt idx="53">
                  <c:v>33359</c:v>
                </c:pt>
                <c:pt idx="54">
                  <c:v>33390</c:v>
                </c:pt>
                <c:pt idx="55">
                  <c:v>33420</c:v>
                </c:pt>
                <c:pt idx="56">
                  <c:v>33451</c:v>
                </c:pt>
                <c:pt idx="57">
                  <c:v>33482</c:v>
                </c:pt>
                <c:pt idx="58">
                  <c:v>33512</c:v>
                </c:pt>
                <c:pt idx="59">
                  <c:v>33543</c:v>
                </c:pt>
                <c:pt idx="60">
                  <c:v>33573</c:v>
                </c:pt>
                <c:pt idx="61">
                  <c:v>33604</c:v>
                </c:pt>
                <c:pt idx="62">
                  <c:v>33635</c:v>
                </c:pt>
                <c:pt idx="63">
                  <c:v>33664</c:v>
                </c:pt>
                <c:pt idx="64">
                  <c:v>33695</c:v>
                </c:pt>
                <c:pt idx="65">
                  <c:v>33725</c:v>
                </c:pt>
                <c:pt idx="66">
                  <c:v>33756</c:v>
                </c:pt>
                <c:pt idx="67">
                  <c:v>33786</c:v>
                </c:pt>
                <c:pt idx="68">
                  <c:v>33817</c:v>
                </c:pt>
                <c:pt idx="69">
                  <c:v>33848</c:v>
                </c:pt>
                <c:pt idx="70">
                  <c:v>33878</c:v>
                </c:pt>
                <c:pt idx="71">
                  <c:v>33909</c:v>
                </c:pt>
                <c:pt idx="72">
                  <c:v>33939</c:v>
                </c:pt>
                <c:pt idx="73">
                  <c:v>33970</c:v>
                </c:pt>
                <c:pt idx="74">
                  <c:v>34001</c:v>
                </c:pt>
                <c:pt idx="75">
                  <c:v>34029</c:v>
                </c:pt>
                <c:pt idx="76">
                  <c:v>34060</c:v>
                </c:pt>
                <c:pt idx="77">
                  <c:v>34090</c:v>
                </c:pt>
                <c:pt idx="78">
                  <c:v>34121</c:v>
                </c:pt>
                <c:pt idx="79">
                  <c:v>34151</c:v>
                </c:pt>
                <c:pt idx="80">
                  <c:v>34182</c:v>
                </c:pt>
                <c:pt idx="81">
                  <c:v>34213</c:v>
                </c:pt>
                <c:pt idx="82">
                  <c:v>34243</c:v>
                </c:pt>
                <c:pt idx="83">
                  <c:v>34274</c:v>
                </c:pt>
                <c:pt idx="84">
                  <c:v>34304</c:v>
                </c:pt>
                <c:pt idx="85">
                  <c:v>34335</c:v>
                </c:pt>
                <c:pt idx="86">
                  <c:v>34366</c:v>
                </c:pt>
                <c:pt idx="87">
                  <c:v>34394</c:v>
                </c:pt>
                <c:pt idx="88">
                  <c:v>34425</c:v>
                </c:pt>
                <c:pt idx="89">
                  <c:v>34455</c:v>
                </c:pt>
                <c:pt idx="90">
                  <c:v>34486</c:v>
                </c:pt>
                <c:pt idx="91">
                  <c:v>34516</c:v>
                </c:pt>
                <c:pt idx="92">
                  <c:v>34547</c:v>
                </c:pt>
                <c:pt idx="93">
                  <c:v>34578</c:v>
                </c:pt>
                <c:pt idx="94">
                  <c:v>34608</c:v>
                </c:pt>
                <c:pt idx="95">
                  <c:v>34639</c:v>
                </c:pt>
                <c:pt idx="96">
                  <c:v>34669</c:v>
                </c:pt>
                <c:pt idx="97">
                  <c:v>34700</c:v>
                </c:pt>
                <c:pt idx="98">
                  <c:v>34731</c:v>
                </c:pt>
                <c:pt idx="99">
                  <c:v>34759</c:v>
                </c:pt>
                <c:pt idx="100">
                  <c:v>34790</c:v>
                </c:pt>
                <c:pt idx="101">
                  <c:v>34820</c:v>
                </c:pt>
                <c:pt idx="102">
                  <c:v>34851</c:v>
                </c:pt>
                <c:pt idx="103">
                  <c:v>34881</c:v>
                </c:pt>
                <c:pt idx="104">
                  <c:v>34912</c:v>
                </c:pt>
                <c:pt idx="105">
                  <c:v>34943</c:v>
                </c:pt>
                <c:pt idx="106">
                  <c:v>34973</c:v>
                </c:pt>
                <c:pt idx="107">
                  <c:v>35004</c:v>
                </c:pt>
                <c:pt idx="108">
                  <c:v>35034</c:v>
                </c:pt>
                <c:pt idx="109">
                  <c:v>35065</c:v>
                </c:pt>
                <c:pt idx="110">
                  <c:v>35096</c:v>
                </c:pt>
                <c:pt idx="111">
                  <c:v>35125</c:v>
                </c:pt>
                <c:pt idx="112">
                  <c:v>35156</c:v>
                </c:pt>
                <c:pt idx="113">
                  <c:v>35186</c:v>
                </c:pt>
                <c:pt idx="114">
                  <c:v>35217</c:v>
                </c:pt>
                <c:pt idx="115">
                  <c:v>35247</c:v>
                </c:pt>
                <c:pt idx="116">
                  <c:v>35278</c:v>
                </c:pt>
                <c:pt idx="117">
                  <c:v>35309</c:v>
                </c:pt>
                <c:pt idx="118">
                  <c:v>35339</c:v>
                </c:pt>
                <c:pt idx="119">
                  <c:v>35370</c:v>
                </c:pt>
                <c:pt idx="120">
                  <c:v>35400</c:v>
                </c:pt>
                <c:pt idx="121">
                  <c:v>35431</c:v>
                </c:pt>
                <c:pt idx="122">
                  <c:v>35462</c:v>
                </c:pt>
                <c:pt idx="123">
                  <c:v>35490</c:v>
                </c:pt>
                <c:pt idx="124">
                  <c:v>35521</c:v>
                </c:pt>
                <c:pt idx="125">
                  <c:v>35551</c:v>
                </c:pt>
                <c:pt idx="126">
                  <c:v>35582</c:v>
                </c:pt>
                <c:pt idx="127">
                  <c:v>35612</c:v>
                </c:pt>
                <c:pt idx="128">
                  <c:v>35643</c:v>
                </c:pt>
                <c:pt idx="129">
                  <c:v>35674</c:v>
                </c:pt>
                <c:pt idx="130">
                  <c:v>35704</c:v>
                </c:pt>
                <c:pt idx="131">
                  <c:v>35735</c:v>
                </c:pt>
                <c:pt idx="132">
                  <c:v>35765</c:v>
                </c:pt>
                <c:pt idx="133">
                  <c:v>35796</c:v>
                </c:pt>
                <c:pt idx="134">
                  <c:v>35827</c:v>
                </c:pt>
                <c:pt idx="135">
                  <c:v>35855</c:v>
                </c:pt>
                <c:pt idx="136">
                  <c:v>35886</c:v>
                </c:pt>
                <c:pt idx="137">
                  <c:v>35916</c:v>
                </c:pt>
                <c:pt idx="138">
                  <c:v>35947</c:v>
                </c:pt>
                <c:pt idx="139">
                  <c:v>35977</c:v>
                </c:pt>
                <c:pt idx="140">
                  <c:v>36008</c:v>
                </c:pt>
                <c:pt idx="141">
                  <c:v>36039</c:v>
                </c:pt>
                <c:pt idx="142">
                  <c:v>36069</c:v>
                </c:pt>
                <c:pt idx="143">
                  <c:v>36100</c:v>
                </c:pt>
                <c:pt idx="144">
                  <c:v>36130</c:v>
                </c:pt>
                <c:pt idx="145">
                  <c:v>36161</c:v>
                </c:pt>
                <c:pt idx="146">
                  <c:v>36192</c:v>
                </c:pt>
                <c:pt idx="147">
                  <c:v>36220</c:v>
                </c:pt>
                <c:pt idx="148">
                  <c:v>36251</c:v>
                </c:pt>
                <c:pt idx="149">
                  <c:v>36281</c:v>
                </c:pt>
                <c:pt idx="150">
                  <c:v>36312</c:v>
                </c:pt>
                <c:pt idx="151">
                  <c:v>36342</c:v>
                </c:pt>
                <c:pt idx="152">
                  <c:v>36373</c:v>
                </c:pt>
                <c:pt idx="153">
                  <c:v>36404</c:v>
                </c:pt>
                <c:pt idx="154">
                  <c:v>36434</c:v>
                </c:pt>
                <c:pt idx="155">
                  <c:v>36465</c:v>
                </c:pt>
                <c:pt idx="156">
                  <c:v>36495</c:v>
                </c:pt>
                <c:pt idx="157">
                  <c:v>36526</c:v>
                </c:pt>
                <c:pt idx="158">
                  <c:v>36557</c:v>
                </c:pt>
                <c:pt idx="159">
                  <c:v>36586</c:v>
                </c:pt>
                <c:pt idx="160">
                  <c:v>36617</c:v>
                </c:pt>
                <c:pt idx="161">
                  <c:v>36647</c:v>
                </c:pt>
                <c:pt idx="162">
                  <c:v>36678</c:v>
                </c:pt>
                <c:pt idx="163">
                  <c:v>36708</c:v>
                </c:pt>
                <c:pt idx="164">
                  <c:v>36739</c:v>
                </c:pt>
                <c:pt idx="165">
                  <c:v>36770</c:v>
                </c:pt>
                <c:pt idx="166">
                  <c:v>36800</c:v>
                </c:pt>
                <c:pt idx="167">
                  <c:v>36831</c:v>
                </c:pt>
                <c:pt idx="168">
                  <c:v>36861</c:v>
                </c:pt>
                <c:pt idx="169">
                  <c:v>36892</c:v>
                </c:pt>
                <c:pt idx="170">
                  <c:v>36923</c:v>
                </c:pt>
                <c:pt idx="171">
                  <c:v>36951</c:v>
                </c:pt>
                <c:pt idx="172">
                  <c:v>36982</c:v>
                </c:pt>
                <c:pt idx="173">
                  <c:v>37012</c:v>
                </c:pt>
                <c:pt idx="174">
                  <c:v>37043</c:v>
                </c:pt>
                <c:pt idx="175">
                  <c:v>37073</c:v>
                </c:pt>
                <c:pt idx="176">
                  <c:v>37104</c:v>
                </c:pt>
                <c:pt idx="177">
                  <c:v>37135</c:v>
                </c:pt>
                <c:pt idx="178">
                  <c:v>37165</c:v>
                </c:pt>
                <c:pt idx="179">
                  <c:v>37196</c:v>
                </c:pt>
                <c:pt idx="180">
                  <c:v>37226</c:v>
                </c:pt>
                <c:pt idx="181">
                  <c:v>37257</c:v>
                </c:pt>
                <c:pt idx="182">
                  <c:v>37288</c:v>
                </c:pt>
                <c:pt idx="183">
                  <c:v>37316</c:v>
                </c:pt>
                <c:pt idx="184">
                  <c:v>37347</c:v>
                </c:pt>
                <c:pt idx="185">
                  <c:v>37377</c:v>
                </c:pt>
                <c:pt idx="186">
                  <c:v>37408</c:v>
                </c:pt>
                <c:pt idx="187">
                  <c:v>37438</c:v>
                </c:pt>
                <c:pt idx="188">
                  <c:v>37469</c:v>
                </c:pt>
                <c:pt idx="189">
                  <c:v>37500</c:v>
                </c:pt>
                <c:pt idx="190">
                  <c:v>37530</c:v>
                </c:pt>
                <c:pt idx="191">
                  <c:v>37561</c:v>
                </c:pt>
                <c:pt idx="192">
                  <c:v>37591</c:v>
                </c:pt>
                <c:pt idx="193">
                  <c:v>37622</c:v>
                </c:pt>
                <c:pt idx="194">
                  <c:v>37653</c:v>
                </c:pt>
                <c:pt idx="195">
                  <c:v>37681</c:v>
                </c:pt>
                <c:pt idx="196">
                  <c:v>37712</c:v>
                </c:pt>
                <c:pt idx="197">
                  <c:v>37742</c:v>
                </c:pt>
                <c:pt idx="198">
                  <c:v>37773</c:v>
                </c:pt>
                <c:pt idx="199">
                  <c:v>37803</c:v>
                </c:pt>
                <c:pt idx="200">
                  <c:v>37834</c:v>
                </c:pt>
                <c:pt idx="201">
                  <c:v>37865</c:v>
                </c:pt>
                <c:pt idx="202">
                  <c:v>37895</c:v>
                </c:pt>
                <c:pt idx="203">
                  <c:v>37926</c:v>
                </c:pt>
                <c:pt idx="204">
                  <c:v>37956</c:v>
                </c:pt>
                <c:pt idx="205">
                  <c:v>37987</c:v>
                </c:pt>
                <c:pt idx="206">
                  <c:v>38018</c:v>
                </c:pt>
                <c:pt idx="207">
                  <c:v>38047</c:v>
                </c:pt>
                <c:pt idx="208">
                  <c:v>38078</c:v>
                </c:pt>
                <c:pt idx="209">
                  <c:v>38108</c:v>
                </c:pt>
                <c:pt idx="210">
                  <c:v>38139</c:v>
                </c:pt>
                <c:pt idx="211">
                  <c:v>38169</c:v>
                </c:pt>
                <c:pt idx="212">
                  <c:v>38200</c:v>
                </c:pt>
                <c:pt idx="213">
                  <c:v>38231</c:v>
                </c:pt>
                <c:pt idx="214">
                  <c:v>38261</c:v>
                </c:pt>
                <c:pt idx="215">
                  <c:v>38292</c:v>
                </c:pt>
                <c:pt idx="216">
                  <c:v>38322</c:v>
                </c:pt>
                <c:pt idx="217">
                  <c:v>38353</c:v>
                </c:pt>
                <c:pt idx="218">
                  <c:v>38384</c:v>
                </c:pt>
                <c:pt idx="219">
                  <c:v>38412</c:v>
                </c:pt>
                <c:pt idx="220">
                  <c:v>38443</c:v>
                </c:pt>
                <c:pt idx="221">
                  <c:v>38473</c:v>
                </c:pt>
                <c:pt idx="222">
                  <c:v>38504</c:v>
                </c:pt>
                <c:pt idx="223">
                  <c:v>38534</c:v>
                </c:pt>
                <c:pt idx="224">
                  <c:v>38565</c:v>
                </c:pt>
                <c:pt idx="225">
                  <c:v>38596</c:v>
                </c:pt>
                <c:pt idx="226">
                  <c:v>38626</c:v>
                </c:pt>
                <c:pt idx="227">
                  <c:v>38657</c:v>
                </c:pt>
                <c:pt idx="228">
                  <c:v>38687</c:v>
                </c:pt>
                <c:pt idx="229">
                  <c:v>38718</c:v>
                </c:pt>
                <c:pt idx="230">
                  <c:v>38749</c:v>
                </c:pt>
                <c:pt idx="231">
                  <c:v>38777</c:v>
                </c:pt>
                <c:pt idx="232">
                  <c:v>38808</c:v>
                </c:pt>
                <c:pt idx="233">
                  <c:v>38838</c:v>
                </c:pt>
                <c:pt idx="234">
                  <c:v>38869</c:v>
                </c:pt>
                <c:pt idx="235">
                  <c:v>38899</c:v>
                </c:pt>
                <c:pt idx="236">
                  <c:v>38930</c:v>
                </c:pt>
                <c:pt idx="237">
                  <c:v>38961</c:v>
                </c:pt>
                <c:pt idx="238">
                  <c:v>38991</c:v>
                </c:pt>
                <c:pt idx="239">
                  <c:v>39022</c:v>
                </c:pt>
                <c:pt idx="240">
                  <c:v>39052</c:v>
                </c:pt>
                <c:pt idx="241">
                  <c:v>39083</c:v>
                </c:pt>
                <c:pt idx="242">
                  <c:v>39114</c:v>
                </c:pt>
                <c:pt idx="243">
                  <c:v>39142</c:v>
                </c:pt>
                <c:pt idx="244">
                  <c:v>39173</c:v>
                </c:pt>
                <c:pt idx="245">
                  <c:v>39203</c:v>
                </c:pt>
                <c:pt idx="246">
                  <c:v>39234</c:v>
                </c:pt>
                <c:pt idx="247">
                  <c:v>39264</c:v>
                </c:pt>
                <c:pt idx="248">
                  <c:v>39295</c:v>
                </c:pt>
                <c:pt idx="249">
                  <c:v>39326</c:v>
                </c:pt>
                <c:pt idx="250">
                  <c:v>39356</c:v>
                </c:pt>
                <c:pt idx="251">
                  <c:v>39387</c:v>
                </c:pt>
                <c:pt idx="252">
                  <c:v>39417</c:v>
                </c:pt>
                <c:pt idx="253">
                  <c:v>39448</c:v>
                </c:pt>
                <c:pt idx="254">
                  <c:v>39479</c:v>
                </c:pt>
                <c:pt idx="255">
                  <c:v>39508</c:v>
                </c:pt>
                <c:pt idx="256">
                  <c:v>39539</c:v>
                </c:pt>
                <c:pt idx="257">
                  <c:v>39569</c:v>
                </c:pt>
                <c:pt idx="258">
                  <c:v>39600</c:v>
                </c:pt>
                <c:pt idx="259">
                  <c:v>39630</c:v>
                </c:pt>
                <c:pt idx="260">
                  <c:v>39661</c:v>
                </c:pt>
                <c:pt idx="261">
                  <c:v>39692</c:v>
                </c:pt>
                <c:pt idx="262">
                  <c:v>39722</c:v>
                </c:pt>
                <c:pt idx="263">
                  <c:v>39753</c:v>
                </c:pt>
                <c:pt idx="264">
                  <c:v>39783</c:v>
                </c:pt>
                <c:pt idx="265">
                  <c:v>39814</c:v>
                </c:pt>
                <c:pt idx="266">
                  <c:v>39845</c:v>
                </c:pt>
                <c:pt idx="267">
                  <c:v>39873</c:v>
                </c:pt>
                <c:pt idx="268">
                  <c:v>39904</c:v>
                </c:pt>
                <c:pt idx="269">
                  <c:v>39934</c:v>
                </c:pt>
                <c:pt idx="270">
                  <c:v>39965</c:v>
                </c:pt>
                <c:pt idx="271">
                  <c:v>39995</c:v>
                </c:pt>
                <c:pt idx="272">
                  <c:v>40026</c:v>
                </c:pt>
                <c:pt idx="273">
                  <c:v>40057</c:v>
                </c:pt>
                <c:pt idx="274">
                  <c:v>40087</c:v>
                </c:pt>
                <c:pt idx="275">
                  <c:v>40118</c:v>
                </c:pt>
                <c:pt idx="276">
                  <c:v>40148</c:v>
                </c:pt>
                <c:pt idx="277">
                  <c:v>40179</c:v>
                </c:pt>
                <c:pt idx="278">
                  <c:v>40210</c:v>
                </c:pt>
                <c:pt idx="279">
                  <c:v>40238</c:v>
                </c:pt>
                <c:pt idx="280">
                  <c:v>40269</c:v>
                </c:pt>
                <c:pt idx="281">
                  <c:v>40299</c:v>
                </c:pt>
                <c:pt idx="282">
                  <c:v>40330</c:v>
                </c:pt>
                <c:pt idx="283">
                  <c:v>40360</c:v>
                </c:pt>
                <c:pt idx="284">
                  <c:v>40391</c:v>
                </c:pt>
                <c:pt idx="285">
                  <c:v>40422</c:v>
                </c:pt>
                <c:pt idx="286">
                  <c:v>40452</c:v>
                </c:pt>
                <c:pt idx="287">
                  <c:v>40483</c:v>
                </c:pt>
                <c:pt idx="288">
                  <c:v>40513</c:v>
                </c:pt>
                <c:pt idx="289">
                  <c:v>40544</c:v>
                </c:pt>
                <c:pt idx="290">
                  <c:v>40575</c:v>
                </c:pt>
                <c:pt idx="291">
                  <c:v>40603</c:v>
                </c:pt>
                <c:pt idx="292">
                  <c:v>40634</c:v>
                </c:pt>
                <c:pt idx="293">
                  <c:v>40664</c:v>
                </c:pt>
                <c:pt idx="294">
                  <c:v>40695</c:v>
                </c:pt>
                <c:pt idx="295">
                  <c:v>40725</c:v>
                </c:pt>
                <c:pt idx="296">
                  <c:v>40756</c:v>
                </c:pt>
                <c:pt idx="297">
                  <c:v>40787</c:v>
                </c:pt>
                <c:pt idx="298">
                  <c:v>40817</c:v>
                </c:pt>
                <c:pt idx="299">
                  <c:v>40848</c:v>
                </c:pt>
                <c:pt idx="300">
                  <c:v>40878</c:v>
                </c:pt>
                <c:pt idx="301">
                  <c:v>40909</c:v>
                </c:pt>
                <c:pt idx="302">
                  <c:v>40940</c:v>
                </c:pt>
                <c:pt idx="303">
                  <c:v>40969</c:v>
                </c:pt>
                <c:pt idx="304">
                  <c:v>41000</c:v>
                </c:pt>
                <c:pt idx="305">
                  <c:v>41030</c:v>
                </c:pt>
                <c:pt idx="306">
                  <c:v>41061</c:v>
                </c:pt>
                <c:pt idx="307">
                  <c:v>41091</c:v>
                </c:pt>
                <c:pt idx="308">
                  <c:v>41122</c:v>
                </c:pt>
                <c:pt idx="309">
                  <c:v>41153</c:v>
                </c:pt>
                <c:pt idx="310">
                  <c:v>41183</c:v>
                </c:pt>
                <c:pt idx="311">
                  <c:v>41214</c:v>
                </c:pt>
                <c:pt idx="312">
                  <c:v>41244</c:v>
                </c:pt>
                <c:pt idx="313">
                  <c:v>41275</c:v>
                </c:pt>
                <c:pt idx="314">
                  <c:v>41306</c:v>
                </c:pt>
                <c:pt idx="315">
                  <c:v>41334</c:v>
                </c:pt>
                <c:pt idx="316">
                  <c:v>41365</c:v>
                </c:pt>
                <c:pt idx="317">
                  <c:v>41395</c:v>
                </c:pt>
                <c:pt idx="318">
                  <c:v>41426</c:v>
                </c:pt>
                <c:pt idx="319">
                  <c:v>41456</c:v>
                </c:pt>
                <c:pt idx="320">
                  <c:v>41487</c:v>
                </c:pt>
                <c:pt idx="321">
                  <c:v>41518</c:v>
                </c:pt>
                <c:pt idx="322">
                  <c:v>41548</c:v>
                </c:pt>
                <c:pt idx="323">
                  <c:v>41579</c:v>
                </c:pt>
                <c:pt idx="324">
                  <c:v>41609</c:v>
                </c:pt>
                <c:pt idx="325">
                  <c:v>41640</c:v>
                </c:pt>
                <c:pt idx="326">
                  <c:v>41671</c:v>
                </c:pt>
                <c:pt idx="327">
                  <c:v>41699</c:v>
                </c:pt>
                <c:pt idx="328">
                  <c:v>41730</c:v>
                </c:pt>
                <c:pt idx="329">
                  <c:v>41760</c:v>
                </c:pt>
                <c:pt idx="330">
                  <c:v>41791</c:v>
                </c:pt>
                <c:pt idx="331">
                  <c:v>41821</c:v>
                </c:pt>
                <c:pt idx="332">
                  <c:v>41852</c:v>
                </c:pt>
                <c:pt idx="333">
                  <c:v>41883</c:v>
                </c:pt>
                <c:pt idx="334">
                  <c:v>41913</c:v>
                </c:pt>
                <c:pt idx="335">
                  <c:v>41944</c:v>
                </c:pt>
                <c:pt idx="336">
                  <c:v>41974</c:v>
                </c:pt>
                <c:pt idx="337">
                  <c:v>42005</c:v>
                </c:pt>
                <c:pt idx="338">
                  <c:v>42036</c:v>
                </c:pt>
                <c:pt idx="339">
                  <c:v>42064</c:v>
                </c:pt>
                <c:pt idx="340">
                  <c:v>42095</c:v>
                </c:pt>
                <c:pt idx="341">
                  <c:v>42125</c:v>
                </c:pt>
                <c:pt idx="342">
                  <c:v>42156</c:v>
                </c:pt>
                <c:pt idx="343">
                  <c:v>42186</c:v>
                </c:pt>
                <c:pt idx="344">
                  <c:v>42217</c:v>
                </c:pt>
                <c:pt idx="345">
                  <c:v>42248</c:v>
                </c:pt>
                <c:pt idx="346">
                  <c:v>42278</c:v>
                </c:pt>
                <c:pt idx="347">
                  <c:v>42309</c:v>
                </c:pt>
                <c:pt idx="348">
                  <c:v>42339</c:v>
                </c:pt>
                <c:pt idx="349">
                  <c:v>42370</c:v>
                </c:pt>
                <c:pt idx="350">
                  <c:v>42401</c:v>
                </c:pt>
                <c:pt idx="351">
                  <c:v>42430</c:v>
                </c:pt>
                <c:pt idx="352">
                  <c:v>42461</c:v>
                </c:pt>
                <c:pt idx="353">
                  <c:v>42491</c:v>
                </c:pt>
                <c:pt idx="354">
                  <c:v>42522</c:v>
                </c:pt>
                <c:pt idx="355">
                  <c:v>42552</c:v>
                </c:pt>
                <c:pt idx="356">
                  <c:v>42583</c:v>
                </c:pt>
                <c:pt idx="357">
                  <c:v>42614</c:v>
                </c:pt>
                <c:pt idx="358">
                  <c:v>42644</c:v>
                </c:pt>
                <c:pt idx="359">
                  <c:v>42675</c:v>
                </c:pt>
                <c:pt idx="360">
                  <c:v>42705</c:v>
                </c:pt>
                <c:pt idx="361">
                  <c:v>42736</c:v>
                </c:pt>
                <c:pt idx="362">
                  <c:v>42767</c:v>
                </c:pt>
                <c:pt idx="363">
                  <c:v>42795</c:v>
                </c:pt>
                <c:pt idx="364">
                  <c:v>42826</c:v>
                </c:pt>
                <c:pt idx="365">
                  <c:v>42856</c:v>
                </c:pt>
                <c:pt idx="366">
                  <c:v>42887</c:v>
                </c:pt>
                <c:pt idx="367">
                  <c:v>42917</c:v>
                </c:pt>
                <c:pt idx="368">
                  <c:v>42948</c:v>
                </c:pt>
                <c:pt idx="369">
                  <c:v>42979</c:v>
                </c:pt>
                <c:pt idx="370">
                  <c:v>43009</c:v>
                </c:pt>
                <c:pt idx="371">
                  <c:v>43040</c:v>
                </c:pt>
                <c:pt idx="372">
                  <c:v>43070</c:v>
                </c:pt>
                <c:pt idx="373">
                  <c:v>43101</c:v>
                </c:pt>
                <c:pt idx="374">
                  <c:v>43132</c:v>
                </c:pt>
                <c:pt idx="375">
                  <c:v>43160</c:v>
                </c:pt>
                <c:pt idx="376">
                  <c:v>43191</c:v>
                </c:pt>
                <c:pt idx="377">
                  <c:v>43221</c:v>
                </c:pt>
                <c:pt idx="378">
                  <c:v>43252</c:v>
                </c:pt>
                <c:pt idx="379">
                  <c:v>43282</c:v>
                </c:pt>
                <c:pt idx="380">
                  <c:v>43313</c:v>
                </c:pt>
                <c:pt idx="381">
                  <c:v>43344</c:v>
                </c:pt>
                <c:pt idx="382">
                  <c:v>43374</c:v>
                </c:pt>
                <c:pt idx="383">
                  <c:v>43405</c:v>
                </c:pt>
                <c:pt idx="384">
                  <c:v>43435</c:v>
                </c:pt>
                <c:pt idx="385">
                  <c:v>43466</c:v>
                </c:pt>
                <c:pt idx="386">
                  <c:v>43497</c:v>
                </c:pt>
                <c:pt idx="387">
                  <c:v>43525</c:v>
                </c:pt>
                <c:pt idx="388">
                  <c:v>43556</c:v>
                </c:pt>
                <c:pt idx="389">
                  <c:v>43586</c:v>
                </c:pt>
                <c:pt idx="390">
                  <c:v>43617</c:v>
                </c:pt>
                <c:pt idx="391">
                  <c:v>43647</c:v>
                </c:pt>
                <c:pt idx="392">
                  <c:v>43678</c:v>
                </c:pt>
                <c:pt idx="393">
                  <c:v>43709</c:v>
                </c:pt>
                <c:pt idx="394">
                  <c:v>43739</c:v>
                </c:pt>
                <c:pt idx="395">
                  <c:v>43770</c:v>
                </c:pt>
                <c:pt idx="396">
                  <c:v>43800</c:v>
                </c:pt>
                <c:pt idx="397">
                  <c:v>43831</c:v>
                </c:pt>
                <c:pt idx="398">
                  <c:v>43862</c:v>
                </c:pt>
                <c:pt idx="399">
                  <c:v>43891</c:v>
                </c:pt>
                <c:pt idx="400">
                  <c:v>43922</c:v>
                </c:pt>
                <c:pt idx="401">
                  <c:v>43952</c:v>
                </c:pt>
                <c:pt idx="402">
                  <c:v>43983</c:v>
                </c:pt>
                <c:pt idx="403">
                  <c:v>44013</c:v>
                </c:pt>
                <c:pt idx="404">
                  <c:v>44044</c:v>
                </c:pt>
                <c:pt idx="405">
                  <c:v>44075</c:v>
                </c:pt>
                <c:pt idx="406">
                  <c:v>44105</c:v>
                </c:pt>
                <c:pt idx="407">
                  <c:v>44136</c:v>
                </c:pt>
                <c:pt idx="408">
                  <c:v>44166</c:v>
                </c:pt>
                <c:pt idx="409">
                  <c:v>44197</c:v>
                </c:pt>
                <c:pt idx="410">
                  <c:v>44228</c:v>
                </c:pt>
                <c:pt idx="411">
                  <c:v>44256</c:v>
                </c:pt>
                <c:pt idx="412">
                  <c:v>44287</c:v>
                </c:pt>
                <c:pt idx="413">
                  <c:v>44317</c:v>
                </c:pt>
                <c:pt idx="414">
                  <c:v>44348</c:v>
                </c:pt>
                <c:pt idx="415">
                  <c:v>44378</c:v>
                </c:pt>
                <c:pt idx="416">
                  <c:v>44409</c:v>
                </c:pt>
                <c:pt idx="417">
                  <c:v>44440</c:v>
                </c:pt>
                <c:pt idx="418">
                  <c:v>44470</c:v>
                </c:pt>
                <c:pt idx="419">
                  <c:v>44501</c:v>
                </c:pt>
                <c:pt idx="420">
                  <c:v>44531</c:v>
                </c:pt>
                <c:pt idx="421">
                  <c:v>44562</c:v>
                </c:pt>
              </c:numCache>
            </c:numRef>
          </c:cat>
          <c:val>
            <c:numRef>
              <c:f>'Cum Cals'!$Q$3:$Q$424</c:f>
              <c:numCache>
                <c:formatCode>_(* #,##0.00_);_(* \(#,##0.00\);_(* "-"??_);_(@_)</c:formatCode>
                <c:ptCount val="422"/>
                <c:pt idx="0">
                  <c:v>100</c:v>
                </c:pt>
                <c:pt idx="1">
                  <c:v>109.72567575652646</c:v>
                </c:pt>
                <c:pt idx="2">
                  <c:v>114.61147635001277</c:v>
                </c:pt>
                <c:pt idx="3">
                  <c:v>119.19192359984591</c:v>
                </c:pt>
                <c:pt idx="4">
                  <c:v>120.11921741906963</c:v>
                </c:pt>
                <c:pt idx="5">
                  <c:v>122.65329138431805</c:v>
                </c:pt>
                <c:pt idx="6">
                  <c:v>128.76435783004459</c:v>
                </c:pt>
                <c:pt idx="7">
                  <c:v>131.33999975613978</c:v>
                </c:pt>
                <c:pt idx="8">
                  <c:v>140.74602955291112</c:v>
                </c:pt>
                <c:pt idx="9">
                  <c:v>138.65378989984438</c:v>
                </c:pt>
                <c:pt idx="10">
                  <c:v>114.93014243146374</c:v>
                </c:pt>
                <c:pt idx="11">
                  <c:v>112.40885395389802</c:v>
                </c:pt>
                <c:pt idx="12">
                  <c:v>122.72983976977122</c:v>
                </c:pt>
                <c:pt idx="13">
                  <c:v>126.62890133960484</c:v>
                </c:pt>
                <c:pt idx="14">
                  <c:v>135.19483304518405</c:v>
                </c:pt>
                <c:pt idx="15">
                  <c:v>137.31910589685501</c:v>
                </c:pt>
                <c:pt idx="16">
                  <c:v>139.62440973834518</c:v>
                </c:pt>
                <c:pt idx="17">
                  <c:v>140.53117808860597</c:v>
                </c:pt>
                <c:pt idx="18">
                  <c:v>141.4363954886644</c:v>
                </c:pt>
                <c:pt idx="19">
                  <c:v>141.77834193609348</c:v>
                </c:pt>
                <c:pt idx="20">
                  <c:v>136.6497946482753</c:v>
                </c:pt>
                <c:pt idx="21">
                  <c:v>141.98764785564202</c:v>
                </c:pt>
                <c:pt idx="22">
                  <c:v>149.22941160522024</c:v>
                </c:pt>
                <c:pt idx="23">
                  <c:v>152.64507715343336</c:v>
                </c:pt>
                <c:pt idx="24">
                  <c:v>154.16448553641627</c:v>
                </c:pt>
                <c:pt idx="25">
                  <c:v>161.75098449439676</c:v>
                </c:pt>
                <c:pt idx="26">
                  <c:v>159.25567354555292</c:v>
                </c:pt>
                <c:pt idx="27">
                  <c:v>159.62217641960848</c:v>
                </c:pt>
                <c:pt idx="28">
                  <c:v>165.35469851682066</c:v>
                </c:pt>
                <c:pt idx="29">
                  <c:v>164.74189461453514</c:v>
                </c:pt>
                <c:pt idx="30">
                  <c:v>164.27022202120864</c:v>
                </c:pt>
                <c:pt idx="31">
                  <c:v>182.51506898948733</c:v>
                </c:pt>
                <c:pt idx="32">
                  <c:v>182.36611595773996</c:v>
                </c:pt>
                <c:pt idx="33">
                  <c:v>191.34775898589197</c:v>
                </c:pt>
                <c:pt idx="34">
                  <c:v>183.97989370784015</c:v>
                </c:pt>
                <c:pt idx="35">
                  <c:v>190.90501947108507</c:v>
                </c:pt>
                <c:pt idx="36">
                  <c:v>197.24306243334746</c:v>
                </c:pt>
                <c:pt idx="37">
                  <c:v>188.22980236690722</c:v>
                </c:pt>
                <c:pt idx="38">
                  <c:v>180.58873581395289</c:v>
                </c:pt>
                <c:pt idx="39">
                  <c:v>164.20194260605808</c:v>
                </c:pt>
                <c:pt idx="40">
                  <c:v>159.13697892649432</c:v>
                </c:pt>
                <c:pt idx="41">
                  <c:v>180.62477456877681</c:v>
                </c:pt>
                <c:pt idx="42">
                  <c:v>177.828650805595</c:v>
                </c:pt>
                <c:pt idx="43">
                  <c:v>180.13304624739479</c:v>
                </c:pt>
                <c:pt idx="44">
                  <c:v>157.29308975027743</c:v>
                </c:pt>
                <c:pt idx="45">
                  <c:v>134.70779360567005</c:v>
                </c:pt>
                <c:pt idx="46">
                  <c:v>157.31882478681564</c:v>
                </c:pt>
                <c:pt idx="47">
                  <c:v>149.53957074416871</c:v>
                </c:pt>
                <c:pt idx="48">
                  <c:v>151.19782714981068</c:v>
                </c:pt>
                <c:pt idx="49">
                  <c:v>153.68187193700672</c:v>
                </c:pt>
                <c:pt idx="50">
                  <c:v>173.35535487962969</c:v>
                </c:pt>
                <c:pt idx="51">
                  <c:v>166.98150204399974</c:v>
                </c:pt>
                <c:pt idx="52">
                  <c:v>168.95670550668746</c:v>
                </c:pt>
                <c:pt idx="53">
                  <c:v>169.46387978773924</c:v>
                </c:pt>
                <c:pt idx="54">
                  <c:v>157.44381907201816</c:v>
                </c:pt>
                <c:pt idx="55">
                  <c:v>161.47924403191985</c:v>
                </c:pt>
                <c:pt idx="56">
                  <c:v>155.2874892940911</c:v>
                </c:pt>
                <c:pt idx="57">
                  <c:v>165.22854104712181</c:v>
                </c:pt>
                <c:pt idx="58">
                  <c:v>167.53052089586052</c:v>
                </c:pt>
                <c:pt idx="59">
                  <c:v>158.20008051047211</c:v>
                </c:pt>
                <c:pt idx="60">
                  <c:v>167.48587909607306</c:v>
                </c:pt>
                <c:pt idx="61">
                  <c:v>163.96665502930404</c:v>
                </c:pt>
                <c:pt idx="62">
                  <c:v>157.34320946394499</c:v>
                </c:pt>
                <c:pt idx="63">
                  <c:v>146.00587091647989</c:v>
                </c:pt>
                <c:pt idx="64">
                  <c:v>142.44830260666296</c:v>
                </c:pt>
                <c:pt idx="65">
                  <c:v>151.15824644643024</c:v>
                </c:pt>
                <c:pt idx="66">
                  <c:v>144.68693404362975</c:v>
                </c:pt>
                <c:pt idx="67">
                  <c:v>140.74537650517374</c:v>
                </c:pt>
                <c:pt idx="68">
                  <c:v>146.73321165919776</c:v>
                </c:pt>
                <c:pt idx="69">
                  <c:v>144.90019041068385</c:v>
                </c:pt>
                <c:pt idx="70">
                  <c:v>140.01735959324745</c:v>
                </c:pt>
                <c:pt idx="71">
                  <c:v>142.97056067263432</c:v>
                </c:pt>
                <c:pt idx="72">
                  <c:v>142.09036913139869</c:v>
                </c:pt>
                <c:pt idx="73">
                  <c:v>142.23292009491541</c:v>
                </c:pt>
                <c:pt idx="74">
                  <c:v>146.92170921463759</c:v>
                </c:pt>
                <c:pt idx="75">
                  <c:v>159.03379479960429</c:v>
                </c:pt>
                <c:pt idx="76">
                  <c:v>169.47560063516576</c:v>
                </c:pt>
                <c:pt idx="77">
                  <c:v>173.14112095972348</c:v>
                </c:pt>
                <c:pt idx="78">
                  <c:v>170.5964331998079</c:v>
                </c:pt>
                <c:pt idx="79">
                  <c:v>173.14749134124071</c:v>
                </c:pt>
                <c:pt idx="80">
                  <c:v>181.22830481017056</c:v>
                </c:pt>
                <c:pt idx="81">
                  <c:v>177.22555507662238</c:v>
                </c:pt>
                <c:pt idx="82">
                  <c:v>176.98659545166237</c:v>
                </c:pt>
                <c:pt idx="83">
                  <c:v>162.45582839539912</c:v>
                </c:pt>
                <c:pt idx="84">
                  <c:v>166.44632576460012</c:v>
                </c:pt>
                <c:pt idx="85">
                  <c:v>178.48371840825359</c:v>
                </c:pt>
                <c:pt idx="86">
                  <c:v>178.96622696396412</c:v>
                </c:pt>
                <c:pt idx="87">
                  <c:v>174.7676131057429</c:v>
                </c:pt>
                <c:pt idx="88">
                  <c:v>179.38484802177783</c:v>
                </c:pt>
                <c:pt idx="89">
                  <c:v>180.60224910820216</c:v>
                </c:pt>
                <c:pt idx="90">
                  <c:v>180.82827386066219</c:v>
                </c:pt>
                <c:pt idx="91">
                  <c:v>186.68324437425107</c:v>
                </c:pt>
                <c:pt idx="92">
                  <c:v>191.79115931925853</c:v>
                </c:pt>
                <c:pt idx="93">
                  <c:v>186.46439815655779</c:v>
                </c:pt>
                <c:pt idx="94">
                  <c:v>190.29602402117533</c:v>
                </c:pt>
                <c:pt idx="95">
                  <c:v>182.09737088660995</c:v>
                </c:pt>
                <c:pt idx="96">
                  <c:v>184.8966694517417</c:v>
                </c:pt>
                <c:pt idx="97">
                  <c:v>184.01561173117429</c:v>
                </c:pt>
                <c:pt idx="98">
                  <c:v>184.64083031852164</c:v>
                </c:pt>
                <c:pt idx="99">
                  <c:v>197.28384138157364</c:v>
                </c:pt>
                <c:pt idx="100">
                  <c:v>204.25762673797223</c:v>
                </c:pt>
                <c:pt idx="101">
                  <c:v>200.57823274116356</c:v>
                </c:pt>
                <c:pt idx="102">
                  <c:v>199.25029198294544</c:v>
                </c:pt>
                <c:pt idx="103">
                  <c:v>207.04213215849776</c:v>
                </c:pt>
                <c:pt idx="104">
                  <c:v>202.59719485988734</c:v>
                </c:pt>
                <c:pt idx="105">
                  <c:v>206.19673683439993</c:v>
                </c:pt>
                <c:pt idx="106">
                  <c:v>200.1561402717744</c:v>
                </c:pt>
                <c:pt idx="107">
                  <c:v>206.47162383325102</c:v>
                </c:pt>
                <c:pt idx="108">
                  <c:v>211.5245435897811</c:v>
                </c:pt>
                <c:pt idx="109">
                  <c:v>215.16570489811602</c:v>
                </c:pt>
                <c:pt idx="110">
                  <c:v>218.13897456683185</c:v>
                </c:pt>
                <c:pt idx="111">
                  <c:v>221.71675574956677</c:v>
                </c:pt>
                <c:pt idx="112">
                  <c:v>230.29293111463898</c:v>
                </c:pt>
                <c:pt idx="113">
                  <c:v>230.24063482861905</c:v>
                </c:pt>
                <c:pt idx="114">
                  <c:v>231.48847189601437</c:v>
                </c:pt>
                <c:pt idx="115">
                  <c:v>224.76454082902126</c:v>
                </c:pt>
                <c:pt idx="116">
                  <c:v>226.26322190756849</c:v>
                </c:pt>
                <c:pt idx="117">
                  <c:v>233.06041778972974</c:v>
                </c:pt>
                <c:pt idx="118">
                  <c:v>228.66468916156438</c:v>
                </c:pt>
                <c:pt idx="119">
                  <c:v>234.88160898899642</c:v>
                </c:pt>
                <c:pt idx="120">
                  <c:v>225.30858791541675</c:v>
                </c:pt>
                <c:pt idx="121">
                  <c:v>220.45490050927435</c:v>
                </c:pt>
                <c:pt idx="122">
                  <c:v>224.88030893976952</c:v>
                </c:pt>
                <c:pt idx="123">
                  <c:v>219.22189735179626</c:v>
                </c:pt>
                <c:pt idx="124">
                  <c:v>222.69007849392031</c:v>
                </c:pt>
                <c:pt idx="125">
                  <c:v>237.81823895348111</c:v>
                </c:pt>
                <c:pt idx="126">
                  <c:v>245.5593921727201</c:v>
                </c:pt>
                <c:pt idx="127">
                  <c:v>253.18886258199097</c:v>
                </c:pt>
                <c:pt idx="128">
                  <c:v>246.03261736149685</c:v>
                </c:pt>
                <c:pt idx="129">
                  <c:v>256.20884654114133</c:v>
                </c:pt>
                <c:pt idx="130">
                  <c:v>244.23735278281347</c:v>
                </c:pt>
                <c:pt idx="131">
                  <c:v>244.13806074134104</c:v>
                </c:pt>
                <c:pt idx="132">
                  <c:v>240.45747755091358</c:v>
                </c:pt>
                <c:pt idx="133">
                  <c:v>245.91146564378985</c:v>
                </c:pt>
                <c:pt idx="134">
                  <c:v>260.60049677312566</c:v>
                </c:pt>
                <c:pt idx="135">
                  <c:v>269.28252279618607</c:v>
                </c:pt>
                <c:pt idx="136">
                  <c:v>271.33670312994599</c:v>
                </c:pt>
                <c:pt idx="137">
                  <c:v>266.28036217494133</c:v>
                </c:pt>
                <c:pt idx="138">
                  <c:v>265.61066594448471</c:v>
                </c:pt>
                <c:pt idx="139">
                  <c:v>261.02956683868496</c:v>
                </c:pt>
                <c:pt idx="140">
                  <c:v>224.72342960593161</c:v>
                </c:pt>
                <c:pt idx="141">
                  <c:v>228.67660271114966</c:v>
                </c:pt>
                <c:pt idx="142">
                  <c:v>253.20222924113537</c:v>
                </c:pt>
                <c:pt idx="143">
                  <c:v>262.55928139588235</c:v>
                </c:pt>
                <c:pt idx="144">
                  <c:v>268.41715385691265</c:v>
                </c:pt>
                <c:pt idx="145">
                  <c:v>262.87959288020215</c:v>
                </c:pt>
                <c:pt idx="146">
                  <c:v>257.31328788131708</c:v>
                </c:pt>
                <c:pt idx="147">
                  <c:v>267.31590863681083</c:v>
                </c:pt>
                <c:pt idx="148">
                  <c:v>282.16508748843637</c:v>
                </c:pt>
                <c:pt idx="149">
                  <c:v>277.96723683527165</c:v>
                </c:pt>
                <c:pt idx="150">
                  <c:v>286.92836547958274</c:v>
                </c:pt>
                <c:pt idx="151">
                  <c:v>288.41853105569379</c:v>
                </c:pt>
                <c:pt idx="152">
                  <c:v>288.0383030690835</c:v>
                </c:pt>
                <c:pt idx="153">
                  <c:v>284.38749827601129</c:v>
                </c:pt>
                <c:pt idx="154">
                  <c:v>289.72175924771386</c:v>
                </c:pt>
                <c:pt idx="155">
                  <c:v>286.09610125150891</c:v>
                </c:pt>
                <c:pt idx="156">
                  <c:v>286.86022199333513</c:v>
                </c:pt>
                <c:pt idx="157">
                  <c:v>273.33428353134451</c:v>
                </c:pt>
                <c:pt idx="158">
                  <c:v>258.39541430186921</c:v>
                </c:pt>
                <c:pt idx="159">
                  <c:v>282.94726329320139</c:v>
                </c:pt>
                <c:pt idx="160">
                  <c:v>281.58352383570804</c:v>
                </c:pt>
                <c:pt idx="161">
                  <c:v>277.6482831273081</c:v>
                </c:pt>
                <c:pt idx="162">
                  <c:v>286.10196341131478</c:v>
                </c:pt>
                <c:pt idx="163">
                  <c:v>282.59011316178322</c:v>
                </c:pt>
                <c:pt idx="164">
                  <c:v>290.82841166383093</c:v>
                </c:pt>
                <c:pt idx="165">
                  <c:v>282.10367427732683</c:v>
                </c:pt>
                <c:pt idx="166">
                  <c:v>274.50955536442967</c:v>
                </c:pt>
                <c:pt idx="167">
                  <c:v>260.5914940605951</c:v>
                </c:pt>
                <c:pt idx="168">
                  <c:v>270.20720316451366</c:v>
                </c:pt>
                <c:pt idx="169">
                  <c:v>281.30678650712679</c:v>
                </c:pt>
                <c:pt idx="170">
                  <c:v>262.53308924666379</c:v>
                </c:pt>
                <c:pt idx="171">
                  <c:v>240.44486044059968</c:v>
                </c:pt>
                <c:pt idx="172">
                  <c:v>265.31755901221925</c:v>
                </c:pt>
                <c:pt idx="173">
                  <c:v>264.57919033136432</c:v>
                </c:pt>
                <c:pt idx="174">
                  <c:v>258.56280270662108</c:v>
                </c:pt>
                <c:pt idx="175">
                  <c:v>254.00590804170531</c:v>
                </c:pt>
                <c:pt idx="176">
                  <c:v>241.74273689744808</c:v>
                </c:pt>
                <c:pt idx="177">
                  <c:v>205.18422188449028</c:v>
                </c:pt>
                <c:pt idx="178">
                  <c:v>218.81053228758935</c:v>
                </c:pt>
                <c:pt idx="179">
                  <c:v>235.13852683353011</c:v>
                </c:pt>
                <c:pt idx="180">
                  <c:v>235.23050882339192</c:v>
                </c:pt>
                <c:pt idx="181">
                  <c:v>226.68355698535433</c:v>
                </c:pt>
                <c:pt idx="182">
                  <c:v>226.43118013605863</c:v>
                </c:pt>
                <c:pt idx="183">
                  <c:v>244.18086085662983</c:v>
                </c:pt>
                <c:pt idx="184">
                  <c:v>243.29618389217933</c:v>
                </c:pt>
                <c:pt idx="185">
                  <c:v>247.38645783162957</c:v>
                </c:pt>
                <c:pt idx="186">
                  <c:v>230.12862010761302</c:v>
                </c:pt>
                <c:pt idx="187">
                  <c:v>208.30902715358042</c:v>
                </c:pt>
                <c:pt idx="188">
                  <c:v>206.3385451851552</c:v>
                </c:pt>
                <c:pt idx="189">
                  <c:v>184.2383449021865</c:v>
                </c:pt>
                <c:pt idx="190">
                  <c:v>192.5847542163919</c:v>
                </c:pt>
                <c:pt idx="191">
                  <c:v>207.34695143332223</c:v>
                </c:pt>
                <c:pt idx="192">
                  <c:v>200.04971779829665</c:v>
                </c:pt>
                <c:pt idx="193">
                  <c:v>194.1251403894218</c:v>
                </c:pt>
                <c:pt idx="194">
                  <c:v>190.38289475331572</c:v>
                </c:pt>
                <c:pt idx="195">
                  <c:v>188.37425850458405</c:v>
                </c:pt>
                <c:pt idx="196">
                  <c:v>205.23962655155864</c:v>
                </c:pt>
                <c:pt idx="197">
                  <c:v>221.65873574785897</c:v>
                </c:pt>
                <c:pt idx="198">
                  <c:v>226.95018564340228</c:v>
                </c:pt>
                <c:pt idx="199">
                  <c:v>235.87509443749025</c:v>
                </c:pt>
                <c:pt idx="200">
                  <c:v>243.43946889154859</c:v>
                </c:pt>
                <c:pt idx="201">
                  <c:v>247.3850597655576</c:v>
                </c:pt>
                <c:pt idx="202">
                  <c:v>260.52117336388244</c:v>
                </c:pt>
                <c:pt idx="203">
                  <c:v>267.44250146610892</c:v>
                </c:pt>
                <c:pt idx="204">
                  <c:v>284.28132343816827</c:v>
                </c:pt>
                <c:pt idx="205">
                  <c:v>289.7886566930012</c:v>
                </c:pt>
                <c:pt idx="206">
                  <c:v>295.92725162862325</c:v>
                </c:pt>
                <c:pt idx="207">
                  <c:v>299.39843711900198</c:v>
                </c:pt>
                <c:pt idx="208">
                  <c:v>293.69604626534635</c:v>
                </c:pt>
                <c:pt idx="209">
                  <c:v>299.34231365760883</c:v>
                </c:pt>
                <c:pt idx="210">
                  <c:v>307.06410589708702</c:v>
                </c:pt>
                <c:pt idx="211">
                  <c:v>296.44646767436222</c:v>
                </c:pt>
                <c:pt idx="212">
                  <c:v>295.659744371773</c:v>
                </c:pt>
                <c:pt idx="213">
                  <c:v>302.47427192760824</c:v>
                </c:pt>
                <c:pt idx="214">
                  <c:v>313.09785466425654</c:v>
                </c:pt>
                <c:pt idx="215">
                  <c:v>331.88432998786072</c:v>
                </c:pt>
                <c:pt idx="216">
                  <c:v>347.31950149885807</c:v>
                </c:pt>
                <c:pt idx="217">
                  <c:v>343.83327773031596</c:v>
                </c:pt>
                <c:pt idx="218">
                  <c:v>352.17563068778827</c:v>
                </c:pt>
                <c:pt idx="219">
                  <c:v>348.07764924556835</c:v>
                </c:pt>
                <c:pt idx="220">
                  <c:v>339.93655751144541</c:v>
                </c:pt>
                <c:pt idx="221">
                  <c:v>345.7787090151599</c:v>
                </c:pt>
                <c:pt idx="222">
                  <c:v>347.93338819030191</c:v>
                </c:pt>
                <c:pt idx="223">
                  <c:v>359.65786400463111</c:v>
                </c:pt>
                <c:pt idx="224">
                  <c:v>364.23512699480875</c:v>
                </c:pt>
                <c:pt idx="225">
                  <c:v>373.00112088286465</c:v>
                </c:pt>
                <c:pt idx="226">
                  <c:v>364.03894563613954</c:v>
                </c:pt>
                <c:pt idx="227">
                  <c:v>375.56020316634857</c:v>
                </c:pt>
                <c:pt idx="228">
                  <c:v>382.56372226476878</c:v>
                </c:pt>
                <c:pt idx="229">
                  <c:v>397.31973577620238</c:v>
                </c:pt>
                <c:pt idx="230">
                  <c:v>402.77831885916248</c:v>
                </c:pt>
                <c:pt idx="231">
                  <c:v>413.54856447173864</c:v>
                </c:pt>
                <c:pt idx="232">
                  <c:v>425.14895837434716</c:v>
                </c:pt>
                <c:pt idx="233">
                  <c:v>414.35402510940293</c:v>
                </c:pt>
                <c:pt idx="234">
                  <c:v>414.3802258462556</c:v>
                </c:pt>
                <c:pt idx="235">
                  <c:v>414.34404703731235</c:v>
                </c:pt>
                <c:pt idx="236">
                  <c:v>424.03717803170917</c:v>
                </c:pt>
                <c:pt idx="237">
                  <c:v>430.75584302371499</c:v>
                </c:pt>
                <c:pt idx="238">
                  <c:v>444.73534231083903</c:v>
                </c:pt>
                <c:pt idx="239">
                  <c:v>457.59621308719045</c:v>
                </c:pt>
                <c:pt idx="240">
                  <c:v>465.46293086753644</c:v>
                </c:pt>
                <c:pt idx="241">
                  <c:v>474.11106846038206</c:v>
                </c:pt>
                <c:pt idx="242">
                  <c:v>477.24249181214486</c:v>
                </c:pt>
                <c:pt idx="243">
                  <c:v>485.87357521481852</c:v>
                </c:pt>
                <c:pt idx="244">
                  <c:v>502.91200615113479</c:v>
                </c:pt>
                <c:pt idx="245">
                  <c:v>512.5800200892138</c:v>
                </c:pt>
                <c:pt idx="246">
                  <c:v>501.81115788934295</c:v>
                </c:pt>
                <c:pt idx="247">
                  <c:v>488.0172930390562</c:v>
                </c:pt>
                <c:pt idx="248">
                  <c:v>486.13318852427597</c:v>
                </c:pt>
                <c:pt idx="249">
                  <c:v>501.8022357305598</c:v>
                </c:pt>
                <c:pt idx="250">
                  <c:v>515.29220819129705</c:v>
                </c:pt>
                <c:pt idx="251">
                  <c:v>490.58549495086243</c:v>
                </c:pt>
                <c:pt idx="252">
                  <c:v>476.91905944589547</c:v>
                </c:pt>
                <c:pt idx="253">
                  <c:v>441.92652152428695</c:v>
                </c:pt>
                <c:pt idx="254">
                  <c:v>441.09634034389973</c:v>
                </c:pt>
                <c:pt idx="255">
                  <c:v>437.66185356503632</c:v>
                </c:pt>
                <c:pt idx="256">
                  <c:v>458.3349131183918</c:v>
                </c:pt>
                <c:pt idx="257">
                  <c:v>467.27807438587701</c:v>
                </c:pt>
                <c:pt idx="258">
                  <c:v>419.1426812231386</c:v>
                </c:pt>
                <c:pt idx="259">
                  <c:v>412.91771131280615</c:v>
                </c:pt>
                <c:pt idx="260">
                  <c:v>409.96888997206639</c:v>
                </c:pt>
                <c:pt idx="261">
                  <c:v>354.50008474230157</c:v>
                </c:pt>
                <c:pt idx="262">
                  <c:v>268.56610632800169</c:v>
                </c:pt>
                <c:pt idx="263">
                  <c:v>248.60944387825444</c:v>
                </c:pt>
                <c:pt idx="264">
                  <c:v>265.98639626123514</c:v>
                </c:pt>
                <c:pt idx="265">
                  <c:v>243.72122418233624</c:v>
                </c:pt>
                <c:pt idx="266">
                  <c:v>216.16348990192566</c:v>
                </c:pt>
                <c:pt idx="267">
                  <c:v>239.03752757686934</c:v>
                </c:pt>
                <c:pt idx="268">
                  <c:v>275.27799406433473</c:v>
                </c:pt>
                <c:pt idx="269">
                  <c:v>306.45649361329276</c:v>
                </c:pt>
                <c:pt idx="270">
                  <c:v>305.87617149147644</c:v>
                </c:pt>
                <c:pt idx="271">
                  <c:v>331.08275681798227</c:v>
                </c:pt>
                <c:pt idx="272">
                  <c:v>354.56861445623559</c:v>
                </c:pt>
                <c:pt idx="273">
                  <c:v>372.88312999421379</c:v>
                </c:pt>
                <c:pt idx="274">
                  <c:v>361.88244541683889</c:v>
                </c:pt>
                <c:pt idx="275">
                  <c:v>374.39967521501671</c:v>
                </c:pt>
                <c:pt idx="276">
                  <c:v>384.22882103479776</c:v>
                </c:pt>
                <c:pt idx="277">
                  <c:v>373.92356788831256</c:v>
                </c:pt>
                <c:pt idx="278">
                  <c:v>377.81446114922136</c:v>
                </c:pt>
                <c:pt idx="279">
                  <c:v>401.14673765540357</c:v>
                </c:pt>
                <c:pt idx="280">
                  <c:v>402.51389483237756</c:v>
                </c:pt>
                <c:pt idx="281">
                  <c:v>365.97235374615911</c:v>
                </c:pt>
                <c:pt idx="282">
                  <c:v>353.69751744163005</c:v>
                </c:pt>
                <c:pt idx="283">
                  <c:v>383.24408739342232</c:v>
                </c:pt>
                <c:pt idx="284">
                  <c:v>368.26368302454944</c:v>
                </c:pt>
                <c:pt idx="285">
                  <c:v>403.37944922353699</c:v>
                </c:pt>
                <c:pt idx="286">
                  <c:v>416.30495548901467</c:v>
                </c:pt>
                <c:pt idx="287">
                  <c:v>403.31277274016287</c:v>
                </c:pt>
                <c:pt idx="288">
                  <c:v>436.67554113870335</c:v>
                </c:pt>
                <c:pt idx="289">
                  <c:v>446.11546519881119</c:v>
                </c:pt>
                <c:pt idx="290">
                  <c:v>461.56683063168362</c:v>
                </c:pt>
                <c:pt idx="291">
                  <c:v>459.75490069135839</c:v>
                </c:pt>
                <c:pt idx="292">
                  <c:v>479.67704890513568</c:v>
                </c:pt>
                <c:pt idx="293">
                  <c:v>471.00036984250119</c:v>
                </c:pt>
                <c:pt idx="294">
                  <c:v>460.33048302080061</c:v>
                </c:pt>
                <c:pt idx="295">
                  <c:v>449.87816903953791</c:v>
                </c:pt>
                <c:pt idx="296">
                  <c:v>412.57124129472169</c:v>
                </c:pt>
                <c:pt idx="297">
                  <c:v>366.36323904487597</c:v>
                </c:pt>
                <c:pt idx="298">
                  <c:v>418.91989327661997</c:v>
                </c:pt>
                <c:pt idx="299">
                  <c:v>402.44642013333987</c:v>
                </c:pt>
                <c:pt idx="300">
                  <c:v>396.77627670892269</c:v>
                </c:pt>
                <c:pt idx="301">
                  <c:v>426.44873449133269</c:v>
                </c:pt>
                <c:pt idx="302">
                  <c:v>450.34329830070368</c:v>
                </c:pt>
                <c:pt idx="303">
                  <c:v>453.3180095441121</c:v>
                </c:pt>
                <c:pt idx="304">
                  <c:v>444.41061908613005</c:v>
                </c:pt>
                <c:pt idx="305">
                  <c:v>401.04679408390086</c:v>
                </c:pt>
                <c:pt idx="306">
                  <c:v>421.4797226488559</c:v>
                </c:pt>
                <c:pt idx="307">
                  <c:v>421.86092817980398</c:v>
                </c:pt>
                <c:pt idx="308">
                  <c:v>438.27374072906508</c:v>
                </c:pt>
                <c:pt idx="309">
                  <c:v>452.28528314959357</c:v>
                </c:pt>
                <c:pt idx="310">
                  <c:v>451.93181399190229</c:v>
                </c:pt>
                <c:pt idx="311">
                  <c:v>460.89854022939653</c:v>
                </c:pt>
                <c:pt idx="312">
                  <c:v>471.60444930358796</c:v>
                </c:pt>
                <c:pt idx="313">
                  <c:v>501.09541042564541</c:v>
                </c:pt>
                <c:pt idx="314">
                  <c:v>502.88571960376208</c:v>
                </c:pt>
                <c:pt idx="315">
                  <c:v>509.16051026081578</c:v>
                </c:pt>
                <c:pt idx="316">
                  <c:v>523.15684621990374</c:v>
                </c:pt>
                <c:pt idx="317">
                  <c:v>528.05419555002698</c:v>
                </c:pt>
                <c:pt idx="318">
                  <c:v>517.66456002251823</c:v>
                </c:pt>
                <c:pt idx="319">
                  <c:v>546.56084085317764</c:v>
                </c:pt>
                <c:pt idx="320">
                  <c:v>533.58783295764283</c:v>
                </c:pt>
                <c:pt idx="321">
                  <c:v>562.02219511525675</c:v>
                </c:pt>
                <c:pt idx="322">
                  <c:v>582.79024155687603</c:v>
                </c:pt>
                <c:pt idx="323">
                  <c:v>585.38090536072048</c:v>
                </c:pt>
                <c:pt idx="324">
                  <c:v>596.19984760073351</c:v>
                </c:pt>
                <c:pt idx="325">
                  <c:v>579.62864103356515</c:v>
                </c:pt>
                <c:pt idx="326">
                  <c:v>609.72739492222229</c:v>
                </c:pt>
                <c:pt idx="327">
                  <c:v>611.84836028272673</c:v>
                </c:pt>
                <c:pt idx="328">
                  <c:v>616.80058019717774</c:v>
                </c:pt>
                <c:pt idx="329">
                  <c:v>631.67270409111518</c:v>
                </c:pt>
                <c:pt idx="330">
                  <c:v>643.31394596788721</c:v>
                </c:pt>
                <c:pt idx="331">
                  <c:v>626.63500122024664</c:v>
                </c:pt>
                <c:pt idx="332">
                  <c:v>639.84593151296895</c:v>
                </c:pt>
                <c:pt idx="333">
                  <c:v>616.10052384449523</c:v>
                </c:pt>
                <c:pt idx="334">
                  <c:v>619.62584568971693</c:v>
                </c:pt>
                <c:pt idx="335">
                  <c:v>630.97214953809839</c:v>
                </c:pt>
                <c:pt idx="336">
                  <c:v>620.08707228717117</c:v>
                </c:pt>
                <c:pt idx="337">
                  <c:v>607.4924205511702</c:v>
                </c:pt>
                <c:pt idx="338">
                  <c:v>650.5216468948704</c:v>
                </c:pt>
                <c:pt idx="339">
                  <c:v>640.24521047463054</c:v>
                </c:pt>
                <c:pt idx="340">
                  <c:v>658.34629798693743</c:v>
                </c:pt>
                <c:pt idx="341">
                  <c:v>650.77805240726548</c:v>
                </c:pt>
                <c:pt idx="342">
                  <c:v>630.74407240113646</c:v>
                </c:pt>
                <c:pt idx="343">
                  <c:v>633.88399368075125</c:v>
                </c:pt>
                <c:pt idx="344">
                  <c:v>595.16822080949055</c:v>
                </c:pt>
                <c:pt idx="345">
                  <c:v>566.28345824939822</c:v>
                </c:pt>
                <c:pt idx="346">
                  <c:v>610.3101202492868</c:v>
                </c:pt>
                <c:pt idx="347">
                  <c:v>610.40713534876545</c:v>
                </c:pt>
                <c:pt idx="348">
                  <c:v>596.71505473656919</c:v>
                </c:pt>
                <c:pt idx="349">
                  <c:v>552.21764140215521</c:v>
                </c:pt>
                <c:pt idx="350">
                  <c:v>553.11721515831016</c:v>
                </c:pt>
                <c:pt idx="351">
                  <c:v>599.28705127196588</c:v>
                </c:pt>
                <c:pt idx="352">
                  <c:v>612.30112156308564</c:v>
                </c:pt>
                <c:pt idx="353">
                  <c:v>607.72367505191141</c:v>
                </c:pt>
                <c:pt idx="354">
                  <c:v>593.6137612909539</c:v>
                </c:pt>
                <c:pt idx="355">
                  <c:v>625.78531439616211</c:v>
                </c:pt>
                <c:pt idx="356">
                  <c:v>628.15156887603359</c:v>
                </c:pt>
                <c:pt idx="357">
                  <c:v>632.10214043375174</c:v>
                </c:pt>
                <c:pt idx="358">
                  <c:v>622.56837713372943</c:v>
                </c:pt>
                <c:pt idx="359">
                  <c:v>626.57099888845084</c:v>
                </c:pt>
                <c:pt idx="360">
                  <c:v>643.49384880459468</c:v>
                </c:pt>
                <c:pt idx="361">
                  <c:v>662.62592571360244</c:v>
                </c:pt>
                <c:pt idx="362">
                  <c:v>680.23782902677874</c:v>
                </c:pt>
                <c:pt idx="363">
                  <c:v>691.31666044285998</c:v>
                </c:pt>
                <c:pt idx="364">
                  <c:v>700.40386755737563</c:v>
                </c:pt>
                <c:pt idx="365">
                  <c:v>714.79305242839075</c:v>
                </c:pt>
                <c:pt idx="366">
                  <c:v>723.44285202474452</c:v>
                </c:pt>
                <c:pt idx="367">
                  <c:v>740.32784026942932</c:v>
                </c:pt>
                <c:pt idx="368">
                  <c:v>736.92504718764235</c:v>
                </c:pt>
                <c:pt idx="369">
                  <c:v>754.17584321725417</c:v>
                </c:pt>
                <c:pt idx="370">
                  <c:v>761.53223478124767</c:v>
                </c:pt>
                <c:pt idx="371">
                  <c:v>770.38431354762122</c:v>
                </c:pt>
                <c:pt idx="372">
                  <c:v>785.74909443890363</c:v>
                </c:pt>
                <c:pt idx="373">
                  <c:v>816.86397787923488</c:v>
                </c:pt>
                <c:pt idx="374">
                  <c:v>775.7499099176564</c:v>
                </c:pt>
                <c:pt idx="375">
                  <c:v>770.20197829350843</c:v>
                </c:pt>
                <c:pt idx="376">
                  <c:v>781.56557032669366</c:v>
                </c:pt>
                <c:pt idx="377">
                  <c:v>772.64001677344834</c:v>
                </c:pt>
                <c:pt idx="378">
                  <c:v>771.58769114895983</c:v>
                </c:pt>
                <c:pt idx="379">
                  <c:v>794.03233508270944</c:v>
                </c:pt>
                <c:pt idx="380">
                  <c:v>787.55591951927136</c:v>
                </c:pt>
                <c:pt idx="381">
                  <c:v>788.18502773329465</c:v>
                </c:pt>
                <c:pt idx="382">
                  <c:v>734.79882108754202</c:v>
                </c:pt>
                <c:pt idx="383">
                  <c:v>739.60112852636519</c:v>
                </c:pt>
                <c:pt idx="384">
                  <c:v>683.42551563124516</c:v>
                </c:pt>
                <c:pt idx="385">
                  <c:v>756.07180737685519</c:v>
                </c:pt>
                <c:pt idx="386">
                  <c:v>781.53326831943991</c:v>
                </c:pt>
                <c:pt idx="387">
                  <c:v>783.92476283237545</c:v>
                </c:pt>
                <c:pt idx="388">
                  <c:v>813.25067806922607</c:v>
                </c:pt>
                <c:pt idx="389">
                  <c:v>759.18462928146494</c:v>
                </c:pt>
                <c:pt idx="390">
                  <c:v>810.88044001718242</c:v>
                </c:pt>
                <c:pt idx="391">
                  <c:v>807.27257143791724</c:v>
                </c:pt>
                <c:pt idx="392">
                  <c:v>780.03383398375581</c:v>
                </c:pt>
                <c:pt idx="393">
                  <c:v>815.60552870294521</c:v>
                </c:pt>
                <c:pt idx="394">
                  <c:v>846.88497053176263</c:v>
                </c:pt>
                <c:pt idx="395">
                  <c:v>872.7804107045589</c:v>
                </c:pt>
                <c:pt idx="396">
                  <c:v>895.02123769492846</c:v>
                </c:pt>
                <c:pt idx="397">
                  <c:v>881.91977486621499</c:v>
                </c:pt>
                <c:pt idx="398">
                  <c:v>796.90725845705344</c:v>
                </c:pt>
                <c:pt idx="399">
                  <c:v>660.38822076531892</c:v>
                </c:pt>
                <c:pt idx="400">
                  <c:v>738.67224374371347</c:v>
                </c:pt>
                <c:pt idx="401">
                  <c:v>777.48479071338659</c:v>
                </c:pt>
                <c:pt idx="402">
                  <c:v>787.3710768565378</c:v>
                </c:pt>
                <c:pt idx="403">
                  <c:v>808.51084719670064</c:v>
                </c:pt>
                <c:pt idx="404">
                  <c:v>846.63416837688578</c:v>
                </c:pt>
                <c:pt idx="405">
                  <c:v>824.03499142720011</c:v>
                </c:pt>
                <c:pt idx="406">
                  <c:v>800.77096371311734</c:v>
                </c:pt>
                <c:pt idx="407">
                  <c:v>928.41609922936311</c:v>
                </c:pt>
                <c:pt idx="408">
                  <c:v>960.982380376131</c:v>
                </c:pt>
                <c:pt idx="409">
                  <c:v>949.03498640667885</c:v>
                </c:pt>
                <c:pt idx="410">
                  <c:v>985.0295652981074</c:v>
                </c:pt>
                <c:pt idx="411">
                  <c:v>1014.1286576472012</c:v>
                </c:pt>
                <c:pt idx="412">
                  <c:v>1046.6518317617251</c:v>
                </c:pt>
                <c:pt idx="413">
                  <c:v>1058.0870521687175</c:v>
                </c:pt>
                <c:pt idx="414">
                  <c:v>1071.8384372928183</c:v>
                </c:pt>
                <c:pt idx="415">
                  <c:v>1079.0485533106848</c:v>
                </c:pt>
                <c:pt idx="416">
                  <c:v>1090.5638056278872</c:v>
                </c:pt>
                <c:pt idx="417">
                  <c:v>1058.6840900904715</c:v>
                </c:pt>
                <c:pt idx="418">
                  <c:v>1093.4844311412296</c:v>
                </c:pt>
                <c:pt idx="419">
                  <c:v>1044.2362909485375</c:v>
                </c:pt>
                <c:pt idx="420">
                  <c:v>1103.0180764369966</c:v>
                </c:pt>
                <c:pt idx="421">
                  <c:v>1055.8215594001133</c:v>
                </c:pt>
              </c:numCache>
            </c:numRef>
          </c:val>
          <c:smooth val="0"/>
          <c:extLst>
            <c:ext xmlns:c16="http://schemas.microsoft.com/office/drawing/2014/chart" uri="{C3380CC4-5D6E-409C-BE32-E72D297353CC}">
              <c16:uniqueId val="{00000003-BFD3-1B4E-BBC9-752E1EB25CC3}"/>
            </c:ext>
          </c:extLst>
        </c:ser>
        <c:ser>
          <c:idx val="4"/>
          <c:order val="4"/>
          <c:tx>
            <c:strRef>
              <c:f>'Cum Cals'!$R$2</c:f>
              <c:strCache>
                <c:ptCount val="1"/>
                <c:pt idx="0">
                  <c:v>Q5</c:v>
                </c:pt>
              </c:strCache>
            </c:strRef>
          </c:tx>
          <c:spPr>
            <a:ln w="28575" cap="rnd">
              <a:solidFill>
                <a:srgbClr val="FF9F1A"/>
              </a:solidFill>
              <a:round/>
            </a:ln>
            <a:effectLst/>
          </c:spPr>
          <c:marker>
            <c:symbol val="none"/>
          </c:marker>
          <c:cat>
            <c:numRef>
              <c:f>'Cum Cals'!$M$3:$M$424</c:f>
              <c:numCache>
                <c:formatCode>mmm\-yy</c:formatCode>
                <c:ptCount val="422"/>
                <c:pt idx="0">
                  <c:v>31747</c:v>
                </c:pt>
                <c:pt idx="1">
                  <c:v>31778</c:v>
                </c:pt>
                <c:pt idx="2">
                  <c:v>31809</c:v>
                </c:pt>
                <c:pt idx="3">
                  <c:v>31837</c:v>
                </c:pt>
                <c:pt idx="4">
                  <c:v>31868</c:v>
                </c:pt>
                <c:pt idx="5">
                  <c:v>31898</c:v>
                </c:pt>
                <c:pt idx="6">
                  <c:v>31929</c:v>
                </c:pt>
                <c:pt idx="7">
                  <c:v>31959</c:v>
                </c:pt>
                <c:pt idx="8">
                  <c:v>31990</c:v>
                </c:pt>
                <c:pt idx="9">
                  <c:v>32021</c:v>
                </c:pt>
                <c:pt idx="10">
                  <c:v>32051</c:v>
                </c:pt>
                <c:pt idx="11">
                  <c:v>32082</c:v>
                </c:pt>
                <c:pt idx="12">
                  <c:v>32112</c:v>
                </c:pt>
                <c:pt idx="13">
                  <c:v>32143</c:v>
                </c:pt>
                <c:pt idx="14">
                  <c:v>32174</c:v>
                </c:pt>
                <c:pt idx="15">
                  <c:v>32203</c:v>
                </c:pt>
                <c:pt idx="16">
                  <c:v>32234</c:v>
                </c:pt>
                <c:pt idx="17">
                  <c:v>32264</c:v>
                </c:pt>
                <c:pt idx="18">
                  <c:v>32295</c:v>
                </c:pt>
                <c:pt idx="19">
                  <c:v>32325</c:v>
                </c:pt>
                <c:pt idx="20">
                  <c:v>32356</c:v>
                </c:pt>
                <c:pt idx="21">
                  <c:v>32387</c:v>
                </c:pt>
                <c:pt idx="22">
                  <c:v>32417</c:v>
                </c:pt>
                <c:pt idx="23">
                  <c:v>32448</c:v>
                </c:pt>
                <c:pt idx="24">
                  <c:v>32478</c:v>
                </c:pt>
                <c:pt idx="25">
                  <c:v>32509</c:v>
                </c:pt>
                <c:pt idx="26">
                  <c:v>32540</c:v>
                </c:pt>
                <c:pt idx="27">
                  <c:v>32568</c:v>
                </c:pt>
                <c:pt idx="28">
                  <c:v>32599</c:v>
                </c:pt>
                <c:pt idx="29">
                  <c:v>32629</c:v>
                </c:pt>
                <c:pt idx="30">
                  <c:v>32660</c:v>
                </c:pt>
                <c:pt idx="31">
                  <c:v>32690</c:v>
                </c:pt>
                <c:pt idx="32">
                  <c:v>32721</c:v>
                </c:pt>
                <c:pt idx="33">
                  <c:v>32752</c:v>
                </c:pt>
                <c:pt idx="34">
                  <c:v>32782</c:v>
                </c:pt>
                <c:pt idx="35">
                  <c:v>32813</c:v>
                </c:pt>
                <c:pt idx="36">
                  <c:v>32843</c:v>
                </c:pt>
                <c:pt idx="37">
                  <c:v>32874</c:v>
                </c:pt>
                <c:pt idx="38">
                  <c:v>32905</c:v>
                </c:pt>
                <c:pt idx="39">
                  <c:v>32933</c:v>
                </c:pt>
                <c:pt idx="40">
                  <c:v>32964</c:v>
                </c:pt>
                <c:pt idx="41">
                  <c:v>32994</c:v>
                </c:pt>
                <c:pt idx="42">
                  <c:v>33025</c:v>
                </c:pt>
                <c:pt idx="43">
                  <c:v>33055</c:v>
                </c:pt>
                <c:pt idx="44">
                  <c:v>33086</c:v>
                </c:pt>
                <c:pt idx="45">
                  <c:v>33117</c:v>
                </c:pt>
                <c:pt idx="46">
                  <c:v>33147</c:v>
                </c:pt>
                <c:pt idx="47">
                  <c:v>33178</c:v>
                </c:pt>
                <c:pt idx="48">
                  <c:v>33208</c:v>
                </c:pt>
                <c:pt idx="49">
                  <c:v>33239</c:v>
                </c:pt>
                <c:pt idx="50">
                  <c:v>33270</c:v>
                </c:pt>
                <c:pt idx="51">
                  <c:v>33298</c:v>
                </c:pt>
                <c:pt idx="52">
                  <c:v>33329</c:v>
                </c:pt>
                <c:pt idx="53">
                  <c:v>33359</c:v>
                </c:pt>
                <c:pt idx="54">
                  <c:v>33390</c:v>
                </c:pt>
                <c:pt idx="55">
                  <c:v>33420</c:v>
                </c:pt>
                <c:pt idx="56">
                  <c:v>33451</c:v>
                </c:pt>
                <c:pt idx="57">
                  <c:v>33482</c:v>
                </c:pt>
                <c:pt idx="58">
                  <c:v>33512</c:v>
                </c:pt>
                <c:pt idx="59">
                  <c:v>33543</c:v>
                </c:pt>
                <c:pt idx="60">
                  <c:v>33573</c:v>
                </c:pt>
                <c:pt idx="61">
                  <c:v>33604</c:v>
                </c:pt>
                <c:pt idx="62">
                  <c:v>33635</c:v>
                </c:pt>
                <c:pt idx="63">
                  <c:v>33664</c:v>
                </c:pt>
                <c:pt idx="64">
                  <c:v>33695</c:v>
                </c:pt>
                <c:pt idx="65">
                  <c:v>33725</c:v>
                </c:pt>
                <c:pt idx="66">
                  <c:v>33756</c:v>
                </c:pt>
                <c:pt idx="67">
                  <c:v>33786</c:v>
                </c:pt>
                <c:pt idx="68">
                  <c:v>33817</c:v>
                </c:pt>
                <c:pt idx="69">
                  <c:v>33848</c:v>
                </c:pt>
                <c:pt idx="70">
                  <c:v>33878</c:v>
                </c:pt>
                <c:pt idx="71">
                  <c:v>33909</c:v>
                </c:pt>
                <c:pt idx="72">
                  <c:v>33939</c:v>
                </c:pt>
                <c:pt idx="73">
                  <c:v>33970</c:v>
                </c:pt>
                <c:pt idx="74">
                  <c:v>34001</c:v>
                </c:pt>
                <c:pt idx="75">
                  <c:v>34029</c:v>
                </c:pt>
                <c:pt idx="76">
                  <c:v>34060</c:v>
                </c:pt>
                <c:pt idx="77">
                  <c:v>34090</c:v>
                </c:pt>
                <c:pt idx="78">
                  <c:v>34121</c:v>
                </c:pt>
                <c:pt idx="79">
                  <c:v>34151</c:v>
                </c:pt>
                <c:pt idx="80">
                  <c:v>34182</c:v>
                </c:pt>
                <c:pt idx="81">
                  <c:v>34213</c:v>
                </c:pt>
                <c:pt idx="82">
                  <c:v>34243</c:v>
                </c:pt>
                <c:pt idx="83">
                  <c:v>34274</c:v>
                </c:pt>
                <c:pt idx="84">
                  <c:v>34304</c:v>
                </c:pt>
                <c:pt idx="85">
                  <c:v>34335</c:v>
                </c:pt>
                <c:pt idx="86">
                  <c:v>34366</c:v>
                </c:pt>
                <c:pt idx="87">
                  <c:v>34394</c:v>
                </c:pt>
                <c:pt idx="88">
                  <c:v>34425</c:v>
                </c:pt>
                <c:pt idx="89">
                  <c:v>34455</c:v>
                </c:pt>
                <c:pt idx="90">
                  <c:v>34486</c:v>
                </c:pt>
                <c:pt idx="91">
                  <c:v>34516</c:v>
                </c:pt>
                <c:pt idx="92">
                  <c:v>34547</c:v>
                </c:pt>
                <c:pt idx="93">
                  <c:v>34578</c:v>
                </c:pt>
                <c:pt idx="94">
                  <c:v>34608</c:v>
                </c:pt>
                <c:pt idx="95">
                  <c:v>34639</c:v>
                </c:pt>
                <c:pt idx="96">
                  <c:v>34669</c:v>
                </c:pt>
                <c:pt idx="97">
                  <c:v>34700</c:v>
                </c:pt>
                <c:pt idx="98">
                  <c:v>34731</c:v>
                </c:pt>
                <c:pt idx="99">
                  <c:v>34759</c:v>
                </c:pt>
                <c:pt idx="100">
                  <c:v>34790</c:v>
                </c:pt>
                <c:pt idx="101">
                  <c:v>34820</c:v>
                </c:pt>
                <c:pt idx="102">
                  <c:v>34851</c:v>
                </c:pt>
                <c:pt idx="103">
                  <c:v>34881</c:v>
                </c:pt>
                <c:pt idx="104">
                  <c:v>34912</c:v>
                </c:pt>
                <c:pt idx="105">
                  <c:v>34943</c:v>
                </c:pt>
                <c:pt idx="106">
                  <c:v>34973</c:v>
                </c:pt>
                <c:pt idx="107">
                  <c:v>35004</c:v>
                </c:pt>
                <c:pt idx="108">
                  <c:v>35034</c:v>
                </c:pt>
                <c:pt idx="109">
                  <c:v>35065</c:v>
                </c:pt>
                <c:pt idx="110">
                  <c:v>35096</c:v>
                </c:pt>
                <c:pt idx="111">
                  <c:v>35125</c:v>
                </c:pt>
                <c:pt idx="112">
                  <c:v>35156</c:v>
                </c:pt>
                <c:pt idx="113">
                  <c:v>35186</c:v>
                </c:pt>
                <c:pt idx="114">
                  <c:v>35217</c:v>
                </c:pt>
                <c:pt idx="115">
                  <c:v>35247</c:v>
                </c:pt>
                <c:pt idx="116">
                  <c:v>35278</c:v>
                </c:pt>
                <c:pt idx="117">
                  <c:v>35309</c:v>
                </c:pt>
                <c:pt idx="118">
                  <c:v>35339</c:v>
                </c:pt>
                <c:pt idx="119">
                  <c:v>35370</c:v>
                </c:pt>
                <c:pt idx="120">
                  <c:v>35400</c:v>
                </c:pt>
                <c:pt idx="121">
                  <c:v>35431</c:v>
                </c:pt>
                <c:pt idx="122">
                  <c:v>35462</c:v>
                </c:pt>
                <c:pt idx="123">
                  <c:v>35490</c:v>
                </c:pt>
                <c:pt idx="124">
                  <c:v>35521</c:v>
                </c:pt>
                <c:pt idx="125">
                  <c:v>35551</c:v>
                </c:pt>
                <c:pt idx="126">
                  <c:v>35582</c:v>
                </c:pt>
                <c:pt idx="127">
                  <c:v>35612</c:v>
                </c:pt>
                <c:pt idx="128">
                  <c:v>35643</c:v>
                </c:pt>
                <c:pt idx="129">
                  <c:v>35674</c:v>
                </c:pt>
                <c:pt idx="130">
                  <c:v>35704</c:v>
                </c:pt>
                <c:pt idx="131">
                  <c:v>35735</c:v>
                </c:pt>
                <c:pt idx="132">
                  <c:v>35765</c:v>
                </c:pt>
                <c:pt idx="133">
                  <c:v>35796</c:v>
                </c:pt>
                <c:pt idx="134">
                  <c:v>35827</c:v>
                </c:pt>
                <c:pt idx="135">
                  <c:v>35855</c:v>
                </c:pt>
                <c:pt idx="136">
                  <c:v>35886</c:v>
                </c:pt>
                <c:pt idx="137">
                  <c:v>35916</c:v>
                </c:pt>
                <c:pt idx="138">
                  <c:v>35947</c:v>
                </c:pt>
                <c:pt idx="139">
                  <c:v>35977</c:v>
                </c:pt>
                <c:pt idx="140">
                  <c:v>36008</c:v>
                </c:pt>
                <c:pt idx="141">
                  <c:v>36039</c:v>
                </c:pt>
                <c:pt idx="142">
                  <c:v>36069</c:v>
                </c:pt>
                <c:pt idx="143">
                  <c:v>36100</c:v>
                </c:pt>
                <c:pt idx="144">
                  <c:v>36130</c:v>
                </c:pt>
                <c:pt idx="145">
                  <c:v>36161</c:v>
                </c:pt>
                <c:pt idx="146">
                  <c:v>36192</c:v>
                </c:pt>
                <c:pt idx="147">
                  <c:v>36220</c:v>
                </c:pt>
                <c:pt idx="148">
                  <c:v>36251</c:v>
                </c:pt>
                <c:pt idx="149">
                  <c:v>36281</c:v>
                </c:pt>
                <c:pt idx="150">
                  <c:v>36312</c:v>
                </c:pt>
                <c:pt idx="151">
                  <c:v>36342</c:v>
                </c:pt>
                <c:pt idx="152">
                  <c:v>36373</c:v>
                </c:pt>
                <c:pt idx="153">
                  <c:v>36404</c:v>
                </c:pt>
                <c:pt idx="154">
                  <c:v>36434</c:v>
                </c:pt>
                <c:pt idx="155">
                  <c:v>36465</c:v>
                </c:pt>
                <c:pt idx="156">
                  <c:v>36495</c:v>
                </c:pt>
                <c:pt idx="157">
                  <c:v>36526</c:v>
                </c:pt>
                <c:pt idx="158">
                  <c:v>36557</c:v>
                </c:pt>
                <c:pt idx="159">
                  <c:v>36586</c:v>
                </c:pt>
                <c:pt idx="160">
                  <c:v>36617</c:v>
                </c:pt>
                <c:pt idx="161">
                  <c:v>36647</c:v>
                </c:pt>
                <c:pt idx="162">
                  <c:v>36678</c:v>
                </c:pt>
                <c:pt idx="163">
                  <c:v>36708</c:v>
                </c:pt>
                <c:pt idx="164">
                  <c:v>36739</c:v>
                </c:pt>
                <c:pt idx="165">
                  <c:v>36770</c:v>
                </c:pt>
                <c:pt idx="166">
                  <c:v>36800</c:v>
                </c:pt>
                <c:pt idx="167">
                  <c:v>36831</c:v>
                </c:pt>
                <c:pt idx="168">
                  <c:v>36861</c:v>
                </c:pt>
                <c:pt idx="169">
                  <c:v>36892</c:v>
                </c:pt>
                <c:pt idx="170">
                  <c:v>36923</c:v>
                </c:pt>
                <c:pt idx="171">
                  <c:v>36951</c:v>
                </c:pt>
                <c:pt idx="172">
                  <c:v>36982</c:v>
                </c:pt>
                <c:pt idx="173">
                  <c:v>37012</c:v>
                </c:pt>
                <c:pt idx="174">
                  <c:v>37043</c:v>
                </c:pt>
                <c:pt idx="175">
                  <c:v>37073</c:v>
                </c:pt>
                <c:pt idx="176">
                  <c:v>37104</c:v>
                </c:pt>
                <c:pt idx="177">
                  <c:v>37135</c:v>
                </c:pt>
                <c:pt idx="178">
                  <c:v>37165</c:v>
                </c:pt>
                <c:pt idx="179">
                  <c:v>37196</c:v>
                </c:pt>
                <c:pt idx="180">
                  <c:v>37226</c:v>
                </c:pt>
                <c:pt idx="181">
                  <c:v>37257</c:v>
                </c:pt>
                <c:pt idx="182">
                  <c:v>37288</c:v>
                </c:pt>
                <c:pt idx="183">
                  <c:v>37316</c:v>
                </c:pt>
                <c:pt idx="184">
                  <c:v>37347</c:v>
                </c:pt>
                <c:pt idx="185">
                  <c:v>37377</c:v>
                </c:pt>
                <c:pt idx="186">
                  <c:v>37408</c:v>
                </c:pt>
                <c:pt idx="187">
                  <c:v>37438</c:v>
                </c:pt>
                <c:pt idx="188">
                  <c:v>37469</c:v>
                </c:pt>
                <c:pt idx="189">
                  <c:v>37500</c:v>
                </c:pt>
                <c:pt idx="190">
                  <c:v>37530</c:v>
                </c:pt>
                <c:pt idx="191">
                  <c:v>37561</c:v>
                </c:pt>
                <c:pt idx="192">
                  <c:v>37591</c:v>
                </c:pt>
                <c:pt idx="193">
                  <c:v>37622</c:v>
                </c:pt>
                <c:pt idx="194">
                  <c:v>37653</c:v>
                </c:pt>
                <c:pt idx="195">
                  <c:v>37681</c:v>
                </c:pt>
                <c:pt idx="196">
                  <c:v>37712</c:v>
                </c:pt>
                <c:pt idx="197">
                  <c:v>37742</c:v>
                </c:pt>
                <c:pt idx="198">
                  <c:v>37773</c:v>
                </c:pt>
                <c:pt idx="199">
                  <c:v>37803</c:v>
                </c:pt>
                <c:pt idx="200">
                  <c:v>37834</c:v>
                </c:pt>
                <c:pt idx="201">
                  <c:v>37865</c:v>
                </c:pt>
                <c:pt idx="202">
                  <c:v>37895</c:v>
                </c:pt>
                <c:pt idx="203">
                  <c:v>37926</c:v>
                </c:pt>
                <c:pt idx="204">
                  <c:v>37956</c:v>
                </c:pt>
                <c:pt idx="205">
                  <c:v>37987</c:v>
                </c:pt>
                <c:pt idx="206">
                  <c:v>38018</c:v>
                </c:pt>
                <c:pt idx="207">
                  <c:v>38047</c:v>
                </c:pt>
                <c:pt idx="208">
                  <c:v>38078</c:v>
                </c:pt>
                <c:pt idx="209">
                  <c:v>38108</c:v>
                </c:pt>
                <c:pt idx="210">
                  <c:v>38139</c:v>
                </c:pt>
                <c:pt idx="211">
                  <c:v>38169</c:v>
                </c:pt>
                <c:pt idx="212">
                  <c:v>38200</c:v>
                </c:pt>
                <c:pt idx="213">
                  <c:v>38231</c:v>
                </c:pt>
                <c:pt idx="214">
                  <c:v>38261</c:v>
                </c:pt>
                <c:pt idx="215">
                  <c:v>38292</c:v>
                </c:pt>
                <c:pt idx="216">
                  <c:v>38322</c:v>
                </c:pt>
                <c:pt idx="217">
                  <c:v>38353</c:v>
                </c:pt>
                <c:pt idx="218">
                  <c:v>38384</c:v>
                </c:pt>
                <c:pt idx="219">
                  <c:v>38412</c:v>
                </c:pt>
                <c:pt idx="220">
                  <c:v>38443</c:v>
                </c:pt>
                <c:pt idx="221">
                  <c:v>38473</c:v>
                </c:pt>
                <c:pt idx="222">
                  <c:v>38504</c:v>
                </c:pt>
                <c:pt idx="223">
                  <c:v>38534</c:v>
                </c:pt>
                <c:pt idx="224">
                  <c:v>38565</c:v>
                </c:pt>
                <c:pt idx="225">
                  <c:v>38596</c:v>
                </c:pt>
                <c:pt idx="226">
                  <c:v>38626</c:v>
                </c:pt>
                <c:pt idx="227">
                  <c:v>38657</c:v>
                </c:pt>
                <c:pt idx="228">
                  <c:v>38687</c:v>
                </c:pt>
                <c:pt idx="229">
                  <c:v>38718</c:v>
                </c:pt>
                <c:pt idx="230">
                  <c:v>38749</c:v>
                </c:pt>
                <c:pt idx="231">
                  <c:v>38777</c:v>
                </c:pt>
                <c:pt idx="232">
                  <c:v>38808</c:v>
                </c:pt>
                <c:pt idx="233">
                  <c:v>38838</c:v>
                </c:pt>
                <c:pt idx="234">
                  <c:v>38869</c:v>
                </c:pt>
                <c:pt idx="235">
                  <c:v>38899</c:v>
                </c:pt>
                <c:pt idx="236">
                  <c:v>38930</c:v>
                </c:pt>
                <c:pt idx="237">
                  <c:v>38961</c:v>
                </c:pt>
                <c:pt idx="238">
                  <c:v>38991</c:v>
                </c:pt>
                <c:pt idx="239">
                  <c:v>39022</c:v>
                </c:pt>
                <c:pt idx="240">
                  <c:v>39052</c:v>
                </c:pt>
                <c:pt idx="241">
                  <c:v>39083</c:v>
                </c:pt>
                <c:pt idx="242">
                  <c:v>39114</c:v>
                </c:pt>
                <c:pt idx="243">
                  <c:v>39142</c:v>
                </c:pt>
                <c:pt idx="244">
                  <c:v>39173</c:v>
                </c:pt>
                <c:pt idx="245">
                  <c:v>39203</c:v>
                </c:pt>
                <c:pt idx="246">
                  <c:v>39234</c:v>
                </c:pt>
                <c:pt idx="247">
                  <c:v>39264</c:v>
                </c:pt>
                <c:pt idx="248">
                  <c:v>39295</c:v>
                </c:pt>
                <c:pt idx="249">
                  <c:v>39326</c:v>
                </c:pt>
                <c:pt idx="250">
                  <c:v>39356</c:v>
                </c:pt>
                <c:pt idx="251">
                  <c:v>39387</c:v>
                </c:pt>
                <c:pt idx="252">
                  <c:v>39417</c:v>
                </c:pt>
                <c:pt idx="253">
                  <c:v>39448</c:v>
                </c:pt>
                <c:pt idx="254">
                  <c:v>39479</c:v>
                </c:pt>
                <c:pt idx="255">
                  <c:v>39508</c:v>
                </c:pt>
                <c:pt idx="256">
                  <c:v>39539</c:v>
                </c:pt>
                <c:pt idx="257">
                  <c:v>39569</c:v>
                </c:pt>
                <c:pt idx="258">
                  <c:v>39600</c:v>
                </c:pt>
                <c:pt idx="259">
                  <c:v>39630</c:v>
                </c:pt>
                <c:pt idx="260">
                  <c:v>39661</c:v>
                </c:pt>
                <c:pt idx="261">
                  <c:v>39692</c:v>
                </c:pt>
                <c:pt idx="262">
                  <c:v>39722</c:v>
                </c:pt>
                <c:pt idx="263">
                  <c:v>39753</c:v>
                </c:pt>
                <c:pt idx="264">
                  <c:v>39783</c:v>
                </c:pt>
                <c:pt idx="265">
                  <c:v>39814</c:v>
                </c:pt>
                <c:pt idx="266">
                  <c:v>39845</c:v>
                </c:pt>
                <c:pt idx="267">
                  <c:v>39873</c:v>
                </c:pt>
                <c:pt idx="268">
                  <c:v>39904</c:v>
                </c:pt>
                <c:pt idx="269">
                  <c:v>39934</c:v>
                </c:pt>
                <c:pt idx="270">
                  <c:v>39965</c:v>
                </c:pt>
                <c:pt idx="271">
                  <c:v>39995</c:v>
                </c:pt>
                <c:pt idx="272">
                  <c:v>40026</c:v>
                </c:pt>
                <c:pt idx="273">
                  <c:v>40057</c:v>
                </c:pt>
                <c:pt idx="274">
                  <c:v>40087</c:v>
                </c:pt>
                <c:pt idx="275">
                  <c:v>40118</c:v>
                </c:pt>
                <c:pt idx="276">
                  <c:v>40148</c:v>
                </c:pt>
                <c:pt idx="277">
                  <c:v>40179</c:v>
                </c:pt>
                <c:pt idx="278">
                  <c:v>40210</c:v>
                </c:pt>
                <c:pt idx="279">
                  <c:v>40238</c:v>
                </c:pt>
                <c:pt idx="280">
                  <c:v>40269</c:v>
                </c:pt>
                <c:pt idx="281">
                  <c:v>40299</c:v>
                </c:pt>
                <c:pt idx="282">
                  <c:v>40330</c:v>
                </c:pt>
                <c:pt idx="283">
                  <c:v>40360</c:v>
                </c:pt>
                <c:pt idx="284">
                  <c:v>40391</c:v>
                </c:pt>
                <c:pt idx="285">
                  <c:v>40422</c:v>
                </c:pt>
                <c:pt idx="286">
                  <c:v>40452</c:v>
                </c:pt>
                <c:pt idx="287">
                  <c:v>40483</c:v>
                </c:pt>
                <c:pt idx="288">
                  <c:v>40513</c:v>
                </c:pt>
                <c:pt idx="289">
                  <c:v>40544</c:v>
                </c:pt>
                <c:pt idx="290">
                  <c:v>40575</c:v>
                </c:pt>
                <c:pt idx="291">
                  <c:v>40603</c:v>
                </c:pt>
                <c:pt idx="292">
                  <c:v>40634</c:v>
                </c:pt>
                <c:pt idx="293">
                  <c:v>40664</c:v>
                </c:pt>
                <c:pt idx="294">
                  <c:v>40695</c:v>
                </c:pt>
                <c:pt idx="295">
                  <c:v>40725</c:v>
                </c:pt>
                <c:pt idx="296">
                  <c:v>40756</c:v>
                </c:pt>
                <c:pt idx="297">
                  <c:v>40787</c:v>
                </c:pt>
                <c:pt idx="298">
                  <c:v>40817</c:v>
                </c:pt>
                <c:pt idx="299">
                  <c:v>40848</c:v>
                </c:pt>
                <c:pt idx="300">
                  <c:v>40878</c:v>
                </c:pt>
                <c:pt idx="301">
                  <c:v>40909</c:v>
                </c:pt>
                <c:pt idx="302">
                  <c:v>40940</c:v>
                </c:pt>
                <c:pt idx="303">
                  <c:v>40969</c:v>
                </c:pt>
                <c:pt idx="304">
                  <c:v>41000</c:v>
                </c:pt>
                <c:pt idx="305">
                  <c:v>41030</c:v>
                </c:pt>
                <c:pt idx="306">
                  <c:v>41061</c:v>
                </c:pt>
                <c:pt idx="307">
                  <c:v>41091</c:v>
                </c:pt>
                <c:pt idx="308">
                  <c:v>41122</c:v>
                </c:pt>
                <c:pt idx="309">
                  <c:v>41153</c:v>
                </c:pt>
                <c:pt idx="310">
                  <c:v>41183</c:v>
                </c:pt>
                <c:pt idx="311">
                  <c:v>41214</c:v>
                </c:pt>
                <c:pt idx="312">
                  <c:v>41244</c:v>
                </c:pt>
                <c:pt idx="313">
                  <c:v>41275</c:v>
                </c:pt>
                <c:pt idx="314">
                  <c:v>41306</c:v>
                </c:pt>
                <c:pt idx="315">
                  <c:v>41334</c:v>
                </c:pt>
                <c:pt idx="316">
                  <c:v>41365</c:v>
                </c:pt>
                <c:pt idx="317">
                  <c:v>41395</c:v>
                </c:pt>
                <c:pt idx="318">
                  <c:v>41426</c:v>
                </c:pt>
                <c:pt idx="319">
                  <c:v>41456</c:v>
                </c:pt>
                <c:pt idx="320">
                  <c:v>41487</c:v>
                </c:pt>
                <c:pt idx="321">
                  <c:v>41518</c:v>
                </c:pt>
                <c:pt idx="322">
                  <c:v>41548</c:v>
                </c:pt>
                <c:pt idx="323">
                  <c:v>41579</c:v>
                </c:pt>
                <c:pt idx="324">
                  <c:v>41609</c:v>
                </c:pt>
                <c:pt idx="325">
                  <c:v>41640</c:v>
                </c:pt>
                <c:pt idx="326">
                  <c:v>41671</c:v>
                </c:pt>
                <c:pt idx="327">
                  <c:v>41699</c:v>
                </c:pt>
                <c:pt idx="328">
                  <c:v>41730</c:v>
                </c:pt>
                <c:pt idx="329">
                  <c:v>41760</c:v>
                </c:pt>
                <c:pt idx="330">
                  <c:v>41791</c:v>
                </c:pt>
                <c:pt idx="331">
                  <c:v>41821</c:v>
                </c:pt>
                <c:pt idx="332">
                  <c:v>41852</c:v>
                </c:pt>
                <c:pt idx="333">
                  <c:v>41883</c:v>
                </c:pt>
                <c:pt idx="334">
                  <c:v>41913</c:v>
                </c:pt>
                <c:pt idx="335">
                  <c:v>41944</c:v>
                </c:pt>
                <c:pt idx="336">
                  <c:v>41974</c:v>
                </c:pt>
                <c:pt idx="337">
                  <c:v>42005</c:v>
                </c:pt>
                <c:pt idx="338">
                  <c:v>42036</c:v>
                </c:pt>
                <c:pt idx="339">
                  <c:v>42064</c:v>
                </c:pt>
                <c:pt idx="340">
                  <c:v>42095</c:v>
                </c:pt>
                <c:pt idx="341">
                  <c:v>42125</c:v>
                </c:pt>
                <c:pt idx="342">
                  <c:v>42156</c:v>
                </c:pt>
                <c:pt idx="343">
                  <c:v>42186</c:v>
                </c:pt>
                <c:pt idx="344">
                  <c:v>42217</c:v>
                </c:pt>
                <c:pt idx="345">
                  <c:v>42248</c:v>
                </c:pt>
                <c:pt idx="346">
                  <c:v>42278</c:v>
                </c:pt>
                <c:pt idx="347">
                  <c:v>42309</c:v>
                </c:pt>
                <c:pt idx="348">
                  <c:v>42339</c:v>
                </c:pt>
                <c:pt idx="349">
                  <c:v>42370</c:v>
                </c:pt>
                <c:pt idx="350">
                  <c:v>42401</c:v>
                </c:pt>
                <c:pt idx="351">
                  <c:v>42430</c:v>
                </c:pt>
                <c:pt idx="352">
                  <c:v>42461</c:v>
                </c:pt>
                <c:pt idx="353">
                  <c:v>42491</c:v>
                </c:pt>
                <c:pt idx="354">
                  <c:v>42522</c:v>
                </c:pt>
                <c:pt idx="355">
                  <c:v>42552</c:v>
                </c:pt>
                <c:pt idx="356">
                  <c:v>42583</c:v>
                </c:pt>
                <c:pt idx="357">
                  <c:v>42614</c:v>
                </c:pt>
                <c:pt idx="358">
                  <c:v>42644</c:v>
                </c:pt>
                <c:pt idx="359">
                  <c:v>42675</c:v>
                </c:pt>
                <c:pt idx="360">
                  <c:v>42705</c:v>
                </c:pt>
                <c:pt idx="361">
                  <c:v>42736</c:v>
                </c:pt>
                <c:pt idx="362">
                  <c:v>42767</c:v>
                </c:pt>
                <c:pt idx="363">
                  <c:v>42795</c:v>
                </c:pt>
                <c:pt idx="364">
                  <c:v>42826</c:v>
                </c:pt>
                <c:pt idx="365">
                  <c:v>42856</c:v>
                </c:pt>
                <c:pt idx="366">
                  <c:v>42887</c:v>
                </c:pt>
                <c:pt idx="367">
                  <c:v>42917</c:v>
                </c:pt>
                <c:pt idx="368">
                  <c:v>42948</c:v>
                </c:pt>
                <c:pt idx="369">
                  <c:v>42979</c:v>
                </c:pt>
                <c:pt idx="370">
                  <c:v>43009</c:v>
                </c:pt>
                <c:pt idx="371">
                  <c:v>43040</c:v>
                </c:pt>
                <c:pt idx="372">
                  <c:v>43070</c:v>
                </c:pt>
                <c:pt idx="373">
                  <c:v>43101</c:v>
                </c:pt>
                <c:pt idx="374">
                  <c:v>43132</c:v>
                </c:pt>
                <c:pt idx="375">
                  <c:v>43160</c:v>
                </c:pt>
                <c:pt idx="376">
                  <c:v>43191</c:v>
                </c:pt>
                <c:pt idx="377">
                  <c:v>43221</c:v>
                </c:pt>
                <c:pt idx="378">
                  <c:v>43252</c:v>
                </c:pt>
                <c:pt idx="379">
                  <c:v>43282</c:v>
                </c:pt>
                <c:pt idx="380">
                  <c:v>43313</c:v>
                </c:pt>
                <c:pt idx="381">
                  <c:v>43344</c:v>
                </c:pt>
                <c:pt idx="382">
                  <c:v>43374</c:v>
                </c:pt>
                <c:pt idx="383">
                  <c:v>43405</c:v>
                </c:pt>
                <c:pt idx="384">
                  <c:v>43435</c:v>
                </c:pt>
                <c:pt idx="385">
                  <c:v>43466</c:v>
                </c:pt>
                <c:pt idx="386">
                  <c:v>43497</c:v>
                </c:pt>
                <c:pt idx="387">
                  <c:v>43525</c:v>
                </c:pt>
                <c:pt idx="388">
                  <c:v>43556</c:v>
                </c:pt>
                <c:pt idx="389">
                  <c:v>43586</c:v>
                </c:pt>
                <c:pt idx="390">
                  <c:v>43617</c:v>
                </c:pt>
                <c:pt idx="391">
                  <c:v>43647</c:v>
                </c:pt>
                <c:pt idx="392">
                  <c:v>43678</c:v>
                </c:pt>
                <c:pt idx="393">
                  <c:v>43709</c:v>
                </c:pt>
                <c:pt idx="394">
                  <c:v>43739</c:v>
                </c:pt>
                <c:pt idx="395">
                  <c:v>43770</c:v>
                </c:pt>
                <c:pt idx="396">
                  <c:v>43800</c:v>
                </c:pt>
                <c:pt idx="397">
                  <c:v>43831</c:v>
                </c:pt>
                <c:pt idx="398">
                  <c:v>43862</c:v>
                </c:pt>
                <c:pt idx="399">
                  <c:v>43891</c:v>
                </c:pt>
                <c:pt idx="400">
                  <c:v>43922</c:v>
                </c:pt>
                <c:pt idx="401">
                  <c:v>43952</c:v>
                </c:pt>
                <c:pt idx="402">
                  <c:v>43983</c:v>
                </c:pt>
                <c:pt idx="403">
                  <c:v>44013</c:v>
                </c:pt>
                <c:pt idx="404">
                  <c:v>44044</c:v>
                </c:pt>
                <c:pt idx="405">
                  <c:v>44075</c:v>
                </c:pt>
                <c:pt idx="406">
                  <c:v>44105</c:v>
                </c:pt>
                <c:pt idx="407">
                  <c:v>44136</c:v>
                </c:pt>
                <c:pt idx="408">
                  <c:v>44166</c:v>
                </c:pt>
                <c:pt idx="409">
                  <c:v>44197</c:v>
                </c:pt>
                <c:pt idx="410">
                  <c:v>44228</c:v>
                </c:pt>
                <c:pt idx="411">
                  <c:v>44256</c:v>
                </c:pt>
                <c:pt idx="412">
                  <c:v>44287</c:v>
                </c:pt>
                <c:pt idx="413">
                  <c:v>44317</c:v>
                </c:pt>
                <c:pt idx="414">
                  <c:v>44348</c:v>
                </c:pt>
                <c:pt idx="415">
                  <c:v>44378</c:v>
                </c:pt>
                <c:pt idx="416">
                  <c:v>44409</c:v>
                </c:pt>
                <c:pt idx="417">
                  <c:v>44440</c:v>
                </c:pt>
                <c:pt idx="418">
                  <c:v>44470</c:v>
                </c:pt>
                <c:pt idx="419">
                  <c:v>44501</c:v>
                </c:pt>
                <c:pt idx="420">
                  <c:v>44531</c:v>
                </c:pt>
                <c:pt idx="421">
                  <c:v>44562</c:v>
                </c:pt>
              </c:numCache>
            </c:numRef>
          </c:cat>
          <c:val>
            <c:numRef>
              <c:f>'Cum Cals'!$R$3:$R$424</c:f>
              <c:numCache>
                <c:formatCode>_(* #,##0.00_);_(* \(#,##0.00\);_(* "-"??_);_(@_)</c:formatCode>
                <c:ptCount val="422"/>
                <c:pt idx="0">
                  <c:v>100</c:v>
                </c:pt>
                <c:pt idx="1">
                  <c:v>108.77733118038672</c:v>
                </c:pt>
                <c:pt idx="2">
                  <c:v>112.25086304423209</c:v>
                </c:pt>
                <c:pt idx="3">
                  <c:v>115.23332920273445</c:v>
                </c:pt>
                <c:pt idx="4">
                  <c:v>116.69343921529088</c:v>
                </c:pt>
                <c:pt idx="5">
                  <c:v>122.5016315923087</c:v>
                </c:pt>
                <c:pt idx="6">
                  <c:v>128.9882249386259</c:v>
                </c:pt>
                <c:pt idx="7">
                  <c:v>132.489128212851</c:v>
                </c:pt>
                <c:pt idx="8">
                  <c:v>143.40207431953988</c:v>
                </c:pt>
                <c:pt idx="9">
                  <c:v>139.93016092267004</c:v>
                </c:pt>
                <c:pt idx="10">
                  <c:v>119.91502129693167</c:v>
                </c:pt>
                <c:pt idx="11">
                  <c:v>113.12369330304107</c:v>
                </c:pt>
                <c:pt idx="12">
                  <c:v>122.44932424110127</c:v>
                </c:pt>
                <c:pt idx="13">
                  <c:v>126.5430827810742</c:v>
                </c:pt>
                <c:pt idx="14">
                  <c:v>138.81455259146571</c:v>
                </c:pt>
                <c:pt idx="15">
                  <c:v>142.49990719838257</c:v>
                </c:pt>
                <c:pt idx="16">
                  <c:v>144.94501945665169</c:v>
                </c:pt>
                <c:pt idx="17">
                  <c:v>144.4390812450535</c:v>
                </c:pt>
                <c:pt idx="18">
                  <c:v>148.44420240775523</c:v>
                </c:pt>
                <c:pt idx="19">
                  <c:v>148.67701748516768</c:v>
                </c:pt>
                <c:pt idx="20">
                  <c:v>143.28974441747016</c:v>
                </c:pt>
                <c:pt idx="21">
                  <c:v>147.71591690700785</c:v>
                </c:pt>
                <c:pt idx="22">
                  <c:v>151.59295005436937</c:v>
                </c:pt>
                <c:pt idx="23">
                  <c:v>160.44526848734805</c:v>
                </c:pt>
                <c:pt idx="24">
                  <c:v>161.49919086356724</c:v>
                </c:pt>
                <c:pt idx="25">
                  <c:v>171.54126036879998</c:v>
                </c:pt>
                <c:pt idx="26">
                  <c:v>169.47003196759047</c:v>
                </c:pt>
                <c:pt idx="27">
                  <c:v>167.12188387848252</c:v>
                </c:pt>
                <c:pt idx="28">
                  <c:v>171.77288874417451</c:v>
                </c:pt>
                <c:pt idx="29">
                  <c:v>169.7274055201872</c:v>
                </c:pt>
                <c:pt idx="30">
                  <c:v>168.96257327982332</c:v>
                </c:pt>
                <c:pt idx="31">
                  <c:v>186.45273682753279</c:v>
                </c:pt>
                <c:pt idx="32">
                  <c:v>187.51822224882528</c:v>
                </c:pt>
                <c:pt idx="33">
                  <c:v>197.23676528504137</c:v>
                </c:pt>
                <c:pt idx="34">
                  <c:v>187.45306218263758</c:v>
                </c:pt>
                <c:pt idx="35">
                  <c:v>189.9548998955697</c:v>
                </c:pt>
                <c:pt idx="36">
                  <c:v>196.37341638765255</c:v>
                </c:pt>
                <c:pt idx="37">
                  <c:v>186.41920514233894</c:v>
                </c:pt>
                <c:pt idx="38">
                  <c:v>180.79685419796229</c:v>
                </c:pt>
                <c:pt idx="39">
                  <c:v>164.76675968416629</c:v>
                </c:pt>
                <c:pt idx="40">
                  <c:v>168.62480826215949</c:v>
                </c:pt>
                <c:pt idx="41">
                  <c:v>197.38958439379601</c:v>
                </c:pt>
                <c:pt idx="42">
                  <c:v>191.79684857935047</c:v>
                </c:pt>
                <c:pt idx="43">
                  <c:v>191.07884311090504</c:v>
                </c:pt>
                <c:pt idx="44">
                  <c:v>167.03013231078648</c:v>
                </c:pt>
                <c:pt idx="45">
                  <c:v>140.62749731671704</c:v>
                </c:pt>
                <c:pt idx="46">
                  <c:v>181.74826096657517</c:v>
                </c:pt>
                <c:pt idx="47">
                  <c:v>184.95452708877562</c:v>
                </c:pt>
                <c:pt idx="48">
                  <c:v>191.45822705234355</c:v>
                </c:pt>
                <c:pt idx="49">
                  <c:v>192.24910582004063</c:v>
                </c:pt>
                <c:pt idx="50">
                  <c:v>236.02795076641587</c:v>
                </c:pt>
                <c:pt idx="51">
                  <c:v>229.34686051476299</c:v>
                </c:pt>
                <c:pt idx="52">
                  <c:v>234.51718218292339</c:v>
                </c:pt>
                <c:pt idx="53">
                  <c:v>234.75968016514315</c:v>
                </c:pt>
                <c:pt idx="54">
                  <c:v>220.59519709458377</c:v>
                </c:pt>
                <c:pt idx="55">
                  <c:v>227.01558138075731</c:v>
                </c:pt>
                <c:pt idx="56">
                  <c:v>210.61251928874844</c:v>
                </c:pt>
                <c:pt idx="57">
                  <c:v>235.43362624884466</c:v>
                </c:pt>
                <c:pt idx="58">
                  <c:v>239.03902775718385</c:v>
                </c:pt>
                <c:pt idx="59">
                  <c:v>222.81188399103411</c:v>
                </c:pt>
                <c:pt idx="60">
                  <c:v>233.28893831948136</c:v>
                </c:pt>
                <c:pt idx="61">
                  <c:v>232.67488766595565</c:v>
                </c:pt>
                <c:pt idx="62">
                  <c:v>220.52428695311681</c:v>
                </c:pt>
                <c:pt idx="63">
                  <c:v>198.72112780210301</c:v>
                </c:pt>
                <c:pt idx="64">
                  <c:v>188.34462910081237</c:v>
                </c:pt>
                <c:pt idx="65">
                  <c:v>209.50641016958861</c:v>
                </c:pt>
                <c:pt idx="66">
                  <c:v>189.4943940964489</c:v>
                </c:pt>
                <c:pt idx="67">
                  <c:v>185.06408979720777</c:v>
                </c:pt>
                <c:pt idx="68">
                  <c:v>209.25130091215212</c:v>
                </c:pt>
                <c:pt idx="69">
                  <c:v>203.82458723350538</c:v>
                </c:pt>
                <c:pt idx="70">
                  <c:v>197.11126550739183</c:v>
                </c:pt>
                <c:pt idx="71">
                  <c:v>202.33849656923113</c:v>
                </c:pt>
                <c:pt idx="72">
                  <c:v>202.88118507098724</c:v>
                </c:pt>
                <c:pt idx="73">
                  <c:v>202.17038799879077</c:v>
                </c:pt>
                <c:pt idx="74">
                  <c:v>210.60137354970158</c:v>
                </c:pt>
                <c:pt idx="75">
                  <c:v>239.27557924911426</c:v>
                </c:pt>
                <c:pt idx="76">
                  <c:v>250.66224925104746</c:v>
                </c:pt>
                <c:pt idx="77">
                  <c:v>255.77658439018029</c:v>
                </c:pt>
                <c:pt idx="78">
                  <c:v>251.90665370946448</c:v>
                </c:pt>
                <c:pt idx="79">
                  <c:v>256.75836778063905</c:v>
                </c:pt>
                <c:pt idx="80">
                  <c:v>267.63368942286849</c:v>
                </c:pt>
                <c:pt idx="81">
                  <c:v>262.09278034862876</c:v>
                </c:pt>
                <c:pt idx="82">
                  <c:v>262.47786814200737</c:v>
                </c:pt>
                <c:pt idx="83">
                  <c:v>242.88210517108774</c:v>
                </c:pt>
                <c:pt idx="84">
                  <c:v>250.23569256924037</c:v>
                </c:pt>
                <c:pt idx="85">
                  <c:v>278.46519367625706</c:v>
                </c:pt>
                <c:pt idx="86">
                  <c:v>277.63237419370466</c:v>
                </c:pt>
                <c:pt idx="87">
                  <c:v>269.76945940333258</c:v>
                </c:pt>
                <c:pt idx="88">
                  <c:v>275.25321397776383</c:v>
                </c:pt>
                <c:pt idx="89">
                  <c:v>275.31529746356131</c:v>
                </c:pt>
                <c:pt idx="90">
                  <c:v>271.81357774715349</c:v>
                </c:pt>
                <c:pt idx="91">
                  <c:v>283.25568366769022</c:v>
                </c:pt>
                <c:pt idx="92">
                  <c:v>289.51536506459985</c:v>
                </c:pt>
                <c:pt idx="93">
                  <c:v>281.30443317941609</c:v>
                </c:pt>
                <c:pt idx="94">
                  <c:v>285.12292362256289</c:v>
                </c:pt>
                <c:pt idx="95">
                  <c:v>274.12449356321196</c:v>
                </c:pt>
                <c:pt idx="96">
                  <c:v>278.61960685086297</c:v>
                </c:pt>
                <c:pt idx="97">
                  <c:v>282.79731073918373</c:v>
                </c:pt>
                <c:pt idx="98">
                  <c:v>283.3910847556362</c:v>
                </c:pt>
                <c:pt idx="99">
                  <c:v>306.33128908966023</c:v>
                </c:pt>
                <c:pt idx="100">
                  <c:v>322.13987278622699</c:v>
                </c:pt>
                <c:pt idx="101">
                  <c:v>308.08746666290739</c:v>
                </c:pt>
                <c:pt idx="102">
                  <c:v>296.25279918687858</c:v>
                </c:pt>
                <c:pt idx="103">
                  <c:v>322.39747666000653</c:v>
                </c:pt>
                <c:pt idx="104">
                  <c:v>315.78157811519009</c:v>
                </c:pt>
                <c:pt idx="105">
                  <c:v>316.81778516553305</c:v>
                </c:pt>
                <c:pt idx="106">
                  <c:v>305.17710499105584</c:v>
                </c:pt>
                <c:pt idx="107">
                  <c:v>320.14732180639714</c:v>
                </c:pt>
                <c:pt idx="108">
                  <c:v>329.60278014962631</c:v>
                </c:pt>
                <c:pt idx="109">
                  <c:v>336.84850700874051</c:v>
                </c:pt>
                <c:pt idx="110">
                  <c:v>344.20936866475415</c:v>
                </c:pt>
                <c:pt idx="111">
                  <c:v>353.35792186205418</c:v>
                </c:pt>
                <c:pt idx="112">
                  <c:v>369.704897919801</c:v>
                </c:pt>
                <c:pt idx="113">
                  <c:v>372.72950972805819</c:v>
                </c:pt>
                <c:pt idx="114">
                  <c:v>372.0671552443327</c:v>
                </c:pt>
                <c:pt idx="115">
                  <c:v>358.97101721468562</c:v>
                </c:pt>
                <c:pt idx="116">
                  <c:v>369.19351888751845</c:v>
                </c:pt>
                <c:pt idx="117">
                  <c:v>380.57613122124735</c:v>
                </c:pt>
                <c:pt idx="118">
                  <c:v>372.64377757472039</c:v>
                </c:pt>
                <c:pt idx="119">
                  <c:v>383.36589169016469</c:v>
                </c:pt>
                <c:pt idx="120">
                  <c:v>368.88095584286299</c:v>
                </c:pt>
                <c:pt idx="121">
                  <c:v>347.1951307532367</c:v>
                </c:pt>
                <c:pt idx="122">
                  <c:v>351.43895459509446</c:v>
                </c:pt>
                <c:pt idx="123">
                  <c:v>342.23128099276892</c:v>
                </c:pt>
                <c:pt idx="124">
                  <c:v>343.65733044796451</c:v>
                </c:pt>
                <c:pt idx="125">
                  <c:v>380.02850358461757</c:v>
                </c:pt>
                <c:pt idx="126">
                  <c:v>397.31642004624371</c:v>
                </c:pt>
                <c:pt idx="127">
                  <c:v>393.32250168134931</c:v>
                </c:pt>
                <c:pt idx="128">
                  <c:v>378.31945527172394</c:v>
                </c:pt>
                <c:pt idx="129">
                  <c:v>374.13529650187439</c:v>
                </c:pt>
                <c:pt idx="130">
                  <c:v>354.78212618710427</c:v>
                </c:pt>
                <c:pt idx="131">
                  <c:v>334.89080536194535</c:v>
                </c:pt>
                <c:pt idx="132">
                  <c:v>316.79784232593965</c:v>
                </c:pt>
                <c:pt idx="133">
                  <c:v>339.41612601841467</c:v>
                </c:pt>
                <c:pt idx="134">
                  <c:v>361.55840261522803</c:v>
                </c:pt>
                <c:pt idx="135">
                  <c:v>366.2849682866655</c:v>
                </c:pt>
                <c:pt idx="136">
                  <c:v>363.68784398760556</c:v>
                </c:pt>
                <c:pt idx="137">
                  <c:v>348.87685104263932</c:v>
                </c:pt>
                <c:pt idx="138">
                  <c:v>337.88739120999088</c:v>
                </c:pt>
                <c:pt idx="139">
                  <c:v>321.307790284031</c:v>
                </c:pt>
                <c:pt idx="140">
                  <c:v>267.50048333363702</c:v>
                </c:pt>
                <c:pt idx="141">
                  <c:v>278.29355326754472</c:v>
                </c:pt>
                <c:pt idx="142">
                  <c:v>323.00509076810835</c:v>
                </c:pt>
                <c:pt idx="143">
                  <c:v>346.33134133096564</c:v>
                </c:pt>
                <c:pt idx="144">
                  <c:v>347.05894151380357</c:v>
                </c:pt>
                <c:pt idx="145">
                  <c:v>342.76849641395978</c:v>
                </c:pt>
                <c:pt idx="146">
                  <c:v>342.3759831016763</c:v>
                </c:pt>
                <c:pt idx="147">
                  <c:v>363.434843145907</c:v>
                </c:pt>
                <c:pt idx="148">
                  <c:v>398.4676697076182</c:v>
                </c:pt>
                <c:pt idx="149">
                  <c:v>403.38453016109514</c:v>
                </c:pt>
                <c:pt idx="150">
                  <c:v>408.61762885435138</c:v>
                </c:pt>
                <c:pt idx="151">
                  <c:v>406.33727464744851</c:v>
                </c:pt>
                <c:pt idx="152">
                  <c:v>400.37897546692972</c:v>
                </c:pt>
                <c:pt idx="153">
                  <c:v>388.05674756545858</c:v>
                </c:pt>
                <c:pt idx="154">
                  <c:v>391.63801389728803</c:v>
                </c:pt>
                <c:pt idx="155">
                  <c:v>389.07291838407758</c:v>
                </c:pt>
                <c:pt idx="156">
                  <c:v>390.11084203698317</c:v>
                </c:pt>
                <c:pt idx="157">
                  <c:v>375.53403176489741</c:v>
                </c:pt>
                <c:pt idx="158">
                  <c:v>347.81041127809073</c:v>
                </c:pt>
                <c:pt idx="159">
                  <c:v>395.04970097914986</c:v>
                </c:pt>
                <c:pt idx="160">
                  <c:v>393.17646735779999</c:v>
                </c:pt>
                <c:pt idx="161">
                  <c:v>406.92503423539819</c:v>
                </c:pt>
                <c:pt idx="162">
                  <c:v>410.72681130690347</c:v>
                </c:pt>
                <c:pt idx="163">
                  <c:v>403.92024170816615</c:v>
                </c:pt>
                <c:pt idx="164">
                  <c:v>424.56656983659855</c:v>
                </c:pt>
                <c:pt idx="165">
                  <c:v>412.39465427241737</c:v>
                </c:pt>
                <c:pt idx="166">
                  <c:v>417.1941395494261</c:v>
                </c:pt>
                <c:pt idx="167">
                  <c:v>390.45075779665797</c:v>
                </c:pt>
                <c:pt idx="168">
                  <c:v>404.74549939214717</c:v>
                </c:pt>
                <c:pt idx="169">
                  <c:v>466.63875069181319</c:v>
                </c:pt>
                <c:pt idx="170">
                  <c:v>424.63796588176399</c:v>
                </c:pt>
                <c:pt idx="171">
                  <c:v>378.4376835699972</c:v>
                </c:pt>
                <c:pt idx="172">
                  <c:v>430.54884621892063</c:v>
                </c:pt>
                <c:pt idx="173">
                  <c:v>425.09355080323337</c:v>
                </c:pt>
                <c:pt idx="174">
                  <c:v>399.59294902894499</c:v>
                </c:pt>
                <c:pt idx="175">
                  <c:v>380.51746874766297</c:v>
                </c:pt>
                <c:pt idx="176">
                  <c:v>356.78295830178257</c:v>
                </c:pt>
                <c:pt idx="177">
                  <c:v>290.13717517709097</c:v>
                </c:pt>
                <c:pt idx="178">
                  <c:v>326.73250918253268</c:v>
                </c:pt>
                <c:pt idx="179">
                  <c:v>367.63371736932334</c:v>
                </c:pt>
                <c:pt idx="180">
                  <c:v>366.78857714837653</c:v>
                </c:pt>
                <c:pt idx="181">
                  <c:v>350.27082618346441</c:v>
                </c:pt>
                <c:pt idx="182">
                  <c:v>344.64748763296205</c:v>
                </c:pt>
                <c:pt idx="183">
                  <c:v>373.25458134668787</c:v>
                </c:pt>
                <c:pt idx="184">
                  <c:v>363.8126393284814</c:v>
                </c:pt>
                <c:pt idx="185">
                  <c:v>359.96793423914829</c:v>
                </c:pt>
                <c:pt idx="186">
                  <c:v>320.29555506824056</c:v>
                </c:pt>
                <c:pt idx="187">
                  <c:v>278.52445440436338</c:v>
                </c:pt>
                <c:pt idx="188">
                  <c:v>277.84565206890426</c:v>
                </c:pt>
                <c:pt idx="189">
                  <c:v>225.83039478906991</c:v>
                </c:pt>
                <c:pt idx="190">
                  <c:v>249.59156972004561</c:v>
                </c:pt>
                <c:pt idx="191">
                  <c:v>283.60325930145882</c:v>
                </c:pt>
                <c:pt idx="192">
                  <c:v>275.57612289121062</c:v>
                </c:pt>
                <c:pt idx="193">
                  <c:v>268.57777165959698</c:v>
                </c:pt>
                <c:pt idx="194">
                  <c:v>254.58368530481721</c:v>
                </c:pt>
                <c:pt idx="195">
                  <c:v>250.64528355926163</c:v>
                </c:pt>
                <c:pt idx="196">
                  <c:v>285.51395215383951</c:v>
                </c:pt>
                <c:pt idx="197">
                  <c:v>313.31894626177041</c:v>
                </c:pt>
                <c:pt idx="198">
                  <c:v>326.77874000429222</c:v>
                </c:pt>
                <c:pt idx="199">
                  <c:v>341.06679695755923</c:v>
                </c:pt>
                <c:pt idx="200">
                  <c:v>358.56127501907088</c:v>
                </c:pt>
                <c:pt idx="201">
                  <c:v>372.23715424663959</c:v>
                </c:pt>
                <c:pt idx="202">
                  <c:v>390.36168955699458</c:v>
                </c:pt>
                <c:pt idx="203">
                  <c:v>401.62561659039028</c:v>
                </c:pt>
                <c:pt idx="204">
                  <c:v>428.52409295220144</c:v>
                </c:pt>
                <c:pt idx="205">
                  <c:v>438.99253074976718</c:v>
                </c:pt>
                <c:pt idx="206">
                  <c:v>450.53667295266177</c:v>
                </c:pt>
                <c:pt idx="207">
                  <c:v>456.76927709095827</c:v>
                </c:pt>
                <c:pt idx="208">
                  <c:v>451.83147187208459</c:v>
                </c:pt>
                <c:pt idx="209">
                  <c:v>462.16986091480504</c:v>
                </c:pt>
                <c:pt idx="210">
                  <c:v>471.48939617373105</c:v>
                </c:pt>
                <c:pt idx="211">
                  <c:v>452.91445088959404</c:v>
                </c:pt>
                <c:pt idx="212">
                  <c:v>450.41536922478377</c:v>
                </c:pt>
                <c:pt idx="213">
                  <c:v>456.44021393676837</c:v>
                </c:pt>
                <c:pt idx="214">
                  <c:v>474.03716145248296</c:v>
                </c:pt>
                <c:pt idx="215">
                  <c:v>503.46086750686317</c:v>
                </c:pt>
                <c:pt idx="216">
                  <c:v>526.46575055953053</c:v>
                </c:pt>
                <c:pt idx="217">
                  <c:v>510.58455676404026</c:v>
                </c:pt>
                <c:pt idx="218">
                  <c:v>524.0089118093224</c:v>
                </c:pt>
                <c:pt idx="219">
                  <c:v>515.93727203075366</c:v>
                </c:pt>
                <c:pt idx="220">
                  <c:v>501.99121262796325</c:v>
                </c:pt>
                <c:pt idx="221">
                  <c:v>515.56761283824983</c:v>
                </c:pt>
                <c:pt idx="222">
                  <c:v>518.91572258242422</c:v>
                </c:pt>
                <c:pt idx="223">
                  <c:v>537.23715031259621</c:v>
                </c:pt>
                <c:pt idx="224">
                  <c:v>544.91891224995584</c:v>
                </c:pt>
                <c:pt idx="225">
                  <c:v>547.72645772579506</c:v>
                </c:pt>
                <c:pt idx="226">
                  <c:v>533.41938911935654</c:v>
                </c:pt>
                <c:pt idx="227">
                  <c:v>555.84156072402425</c:v>
                </c:pt>
                <c:pt idx="228">
                  <c:v>567.44952730699572</c:v>
                </c:pt>
                <c:pt idx="229">
                  <c:v>583.93595713815807</c:v>
                </c:pt>
                <c:pt idx="230">
                  <c:v>591.76545606323714</c:v>
                </c:pt>
                <c:pt idx="231">
                  <c:v>605.07308328947454</c:v>
                </c:pt>
                <c:pt idx="232">
                  <c:v>617.76555342060681</c:v>
                </c:pt>
                <c:pt idx="233">
                  <c:v>601.06118317206233</c:v>
                </c:pt>
                <c:pt idx="234">
                  <c:v>594.03982848871919</c:v>
                </c:pt>
                <c:pt idx="235">
                  <c:v>588.16487205378201</c:v>
                </c:pt>
                <c:pt idx="236">
                  <c:v>619.06371937792414</c:v>
                </c:pt>
                <c:pt idx="237">
                  <c:v>629.04231346684526</c:v>
                </c:pt>
                <c:pt idx="238">
                  <c:v>653.78861258308518</c:v>
                </c:pt>
                <c:pt idx="239">
                  <c:v>673.47784292517031</c:v>
                </c:pt>
                <c:pt idx="240">
                  <c:v>680.47270267428905</c:v>
                </c:pt>
                <c:pt idx="241">
                  <c:v>696.15034632637253</c:v>
                </c:pt>
                <c:pt idx="242">
                  <c:v>704.75843609827837</c:v>
                </c:pt>
                <c:pt idx="243">
                  <c:v>709.5401441326768</c:v>
                </c:pt>
                <c:pt idx="244">
                  <c:v>735.9748717190871</c:v>
                </c:pt>
                <c:pt idx="245">
                  <c:v>758.64281878955569</c:v>
                </c:pt>
                <c:pt idx="246">
                  <c:v>747.40312784614252</c:v>
                </c:pt>
                <c:pt idx="247">
                  <c:v>719.20071490630085</c:v>
                </c:pt>
                <c:pt idx="248">
                  <c:v>716.88214786651349</c:v>
                </c:pt>
                <c:pt idx="249">
                  <c:v>724.52795271233163</c:v>
                </c:pt>
                <c:pt idx="250">
                  <c:v>736.47791894419709</c:v>
                </c:pt>
                <c:pt idx="251">
                  <c:v>699.60787497954107</c:v>
                </c:pt>
                <c:pt idx="252">
                  <c:v>666.32735628484954</c:v>
                </c:pt>
                <c:pt idx="253">
                  <c:v>642.2862141771185</c:v>
                </c:pt>
                <c:pt idx="254">
                  <c:v>642.14650709721809</c:v>
                </c:pt>
                <c:pt idx="255">
                  <c:v>629.12796176990821</c:v>
                </c:pt>
                <c:pt idx="256">
                  <c:v>677.26473274711157</c:v>
                </c:pt>
                <c:pt idx="257">
                  <c:v>681.43253871117633</c:v>
                </c:pt>
                <c:pt idx="258">
                  <c:v>587.8038928081196</c:v>
                </c:pt>
                <c:pt idx="259">
                  <c:v>573.77364053949589</c:v>
                </c:pt>
                <c:pt idx="260">
                  <c:v>575.07143307776016</c:v>
                </c:pt>
                <c:pt idx="261">
                  <c:v>488.91613128329817</c:v>
                </c:pt>
                <c:pt idx="262">
                  <c:v>359.83111542082759</c:v>
                </c:pt>
                <c:pt idx="263">
                  <c:v>321.11383935823795</c:v>
                </c:pt>
                <c:pt idx="264">
                  <c:v>345.47431213788985</c:v>
                </c:pt>
                <c:pt idx="265">
                  <c:v>315.48964325458428</c:v>
                </c:pt>
                <c:pt idx="266">
                  <c:v>275.92479187821016</c:v>
                </c:pt>
                <c:pt idx="267">
                  <c:v>317.12326642056348</c:v>
                </c:pt>
                <c:pt idx="268">
                  <c:v>401.62001917412579</c:v>
                </c:pt>
                <c:pt idx="269">
                  <c:v>457.32994623969739</c:v>
                </c:pt>
                <c:pt idx="270">
                  <c:v>462.54693243254275</c:v>
                </c:pt>
                <c:pt idx="271">
                  <c:v>506.24727089464</c:v>
                </c:pt>
                <c:pt idx="272">
                  <c:v>539.82663880488178</c:v>
                </c:pt>
                <c:pt idx="273">
                  <c:v>566.7145160354055</c:v>
                </c:pt>
                <c:pt idx="274">
                  <c:v>547.84669141214874</c:v>
                </c:pt>
                <c:pt idx="275">
                  <c:v>559.3770688933821</c:v>
                </c:pt>
                <c:pt idx="276">
                  <c:v>563.18700149932477</c:v>
                </c:pt>
                <c:pt idx="277">
                  <c:v>561.70050973499019</c:v>
                </c:pt>
                <c:pt idx="278">
                  <c:v>564.78675815666622</c:v>
                </c:pt>
                <c:pt idx="279">
                  <c:v>599.26470470927654</c:v>
                </c:pt>
                <c:pt idx="280">
                  <c:v>595.86755928515959</c:v>
                </c:pt>
                <c:pt idx="281">
                  <c:v>536.35247454755074</c:v>
                </c:pt>
                <c:pt idx="282">
                  <c:v>520.5786002650965</c:v>
                </c:pt>
                <c:pt idx="283">
                  <c:v>570.87790269187235</c:v>
                </c:pt>
                <c:pt idx="284">
                  <c:v>548.04059026589039</c:v>
                </c:pt>
                <c:pt idx="285">
                  <c:v>601.68834089746701</c:v>
                </c:pt>
                <c:pt idx="286">
                  <c:v>617.24077927319183</c:v>
                </c:pt>
                <c:pt idx="287">
                  <c:v>605.80874785410333</c:v>
                </c:pt>
                <c:pt idx="288">
                  <c:v>657.10468527343266</c:v>
                </c:pt>
                <c:pt idx="289">
                  <c:v>679.32080744668997</c:v>
                </c:pt>
                <c:pt idx="290">
                  <c:v>703.35497764510581</c:v>
                </c:pt>
                <c:pt idx="291">
                  <c:v>703.38318936713392</c:v>
                </c:pt>
                <c:pt idx="292">
                  <c:v>724.45515195835401</c:v>
                </c:pt>
                <c:pt idx="293">
                  <c:v>709.89116785343811</c:v>
                </c:pt>
                <c:pt idx="294">
                  <c:v>694.22036406806649</c:v>
                </c:pt>
                <c:pt idx="295">
                  <c:v>677.42869058649546</c:v>
                </c:pt>
                <c:pt idx="296">
                  <c:v>610.07722938267125</c:v>
                </c:pt>
                <c:pt idx="297">
                  <c:v>531.92841474991928</c:v>
                </c:pt>
                <c:pt idx="298">
                  <c:v>614.03538850404095</c:v>
                </c:pt>
                <c:pt idx="299">
                  <c:v>571.97547846098007</c:v>
                </c:pt>
                <c:pt idx="300">
                  <c:v>556.94338171635638</c:v>
                </c:pt>
                <c:pt idx="301">
                  <c:v>622.62746895142334</c:v>
                </c:pt>
                <c:pt idx="302">
                  <c:v>662.3170843076831</c:v>
                </c:pt>
                <c:pt idx="303">
                  <c:v>659.43676491630436</c:v>
                </c:pt>
                <c:pt idx="304">
                  <c:v>636.48830738488164</c:v>
                </c:pt>
                <c:pt idx="305">
                  <c:v>551.86712182928454</c:v>
                </c:pt>
                <c:pt idx="306">
                  <c:v>581.97604088577566</c:v>
                </c:pt>
                <c:pt idx="307">
                  <c:v>572.78594420803734</c:v>
                </c:pt>
                <c:pt idx="308">
                  <c:v>597.03666828883479</c:v>
                </c:pt>
                <c:pt idx="309">
                  <c:v>616.7208662176397</c:v>
                </c:pt>
                <c:pt idx="310">
                  <c:v>617.02477283022404</c:v>
                </c:pt>
                <c:pt idx="311">
                  <c:v>628.24142641190679</c:v>
                </c:pt>
                <c:pt idx="312">
                  <c:v>649.10200237636013</c:v>
                </c:pt>
                <c:pt idx="313">
                  <c:v>685.5572875884036</c:v>
                </c:pt>
                <c:pt idx="314">
                  <c:v>675.05364509733181</c:v>
                </c:pt>
                <c:pt idx="315">
                  <c:v>679.69992016289768</c:v>
                </c:pt>
                <c:pt idx="316">
                  <c:v>694.94121327020889</c:v>
                </c:pt>
                <c:pt idx="317">
                  <c:v>705.63822922258259</c:v>
                </c:pt>
                <c:pt idx="318">
                  <c:v>669.64272478486657</c:v>
                </c:pt>
                <c:pt idx="319">
                  <c:v>703.34150624634935</c:v>
                </c:pt>
                <c:pt idx="320">
                  <c:v>699.80370671707237</c:v>
                </c:pt>
                <c:pt idx="321">
                  <c:v>733.23927066747149</c:v>
                </c:pt>
                <c:pt idx="322">
                  <c:v>759.15247607642004</c:v>
                </c:pt>
                <c:pt idx="323">
                  <c:v>758.27423663820025</c:v>
                </c:pt>
                <c:pt idx="324">
                  <c:v>767.05865918285144</c:v>
                </c:pt>
                <c:pt idx="325">
                  <c:v>742.6791785982158</c:v>
                </c:pt>
                <c:pt idx="326">
                  <c:v>777.12550110132918</c:v>
                </c:pt>
                <c:pt idx="327">
                  <c:v>790.02841304668436</c:v>
                </c:pt>
                <c:pt idx="328">
                  <c:v>803.22078945949193</c:v>
                </c:pt>
                <c:pt idx="329">
                  <c:v>816.63447906758677</c:v>
                </c:pt>
                <c:pt idx="330">
                  <c:v>833.05489877768991</c:v>
                </c:pt>
                <c:pt idx="331">
                  <c:v>817.04015932331868</c:v>
                </c:pt>
                <c:pt idx="332">
                  <c:v>834.18659156417152</c:v>
                </c:pt>
                <c:pt idx="333">
                  <c:v>789.56480439393204</c:v>
                </c:pt>
                <c:pt idx="334">
                  <c:v>776.20960727152806</c:v>
                </c:pt>
                <c:pt idx="335">
                  <c:v>770.1942902176894</c:v>
                </c:pt>
                <c:pt idx="336">
                  <c:v>748.50523119362231</c:v>
                </c:pt>
                <c:pt idx="337">
                  <c:v>720.64612826778978</c:v>
                </c:pt>
                <c:pt idx="338">
                  <c:v>776.53663075926806</c:v>
                </c:pt>
                <c:pt idx="339">
                  <c:v>761.42193108326899</c:v>
                </c:pt>
                <c:pt idx="340">
                  <c:v>800.31829734560949</c:v>
                </c:pt>
                <c:pt idx="341">
                  <c:v>796.50830521977446</c:v>
                </c:pt>
                <c:pt idx="342">
                  <c:v>767.94097023252459</c:v>
                </c:pt>
                <c:pt idx="343">
                  <c:v>754.57432567228932</c:v>
                </c:pt>
                <c:pt idx="344">
                  <c:v>703.41616361828687</c:v>
                </c:pt>
                <c:pt idx="345">
                  <c:v>648.2289760426678</c:v>
                </c:pt>
                <c:pt idx="346">
                  <c:v>710.58329090286929</c:v>
                </c:pt>
                <c:pt idx="347">
                  <c:v>700.93929873982086</c:v>
                </c:pt>
                <c:pt idx="348">
                  <c:v>675.56375391065876</c:v>
                </c:pt>
                <c:pt idx="349">
                  <c:v>619.40072917267798</c:v>
                </c:pt>
                <c:pt idx="350">
                  <c:v>623.37611953837586</c:v>
                </c:pt>
                <c:pt idx="351">
                  <c:v>680.43133306645609</c:v>
                </c:pt>
                <c:pt idx="352">
                  <c:v>712.67861758329491</c:v>
                </c:pt>
                <c:pt idx="353">
                  <c:v>707.71274438683736</c:v>
                </c:pt>
                <c:pt idx="354">
                  <c:v>667.69182021397535</c:v>
                </c:pt>
                <c:pt idx="355">
                  <c:v>721.02866783745526</c:v>
                </c:pt>
                <c:pt idx="356">
                  <c:v>737.69649456013053</c:v>
                </c:pt>
                <c:pt idx="357">
                  <c:v>745.76066202946845</c:v>
                </c:pt>
                <c:pt idx="358">
                  <c:v>739.91318459614888</c:v>
                </c:pt>
                <c:pt idx="359">
                  <c:v>762.02553489904608</c:v>
                </c:pt>
                <c:pt idx="360">
                  <c:v>787.12010311168376</c:v>
                </c:pt>
                <c:pt idx="361">
                  <c:v>810.73592450573153</c:v>
                </c:pt>
                <c:pt idx="362">
                  <c:v>834.27400318897469</c:v>
                </c:pt>
                <c:pt idx="363">
                  <c:v>842.64110403710185</c:v>
                </c:pt>
                <c:pt idx="364">
                  <c:v>854.09327470617859</c:v>
                </c:pt>
                <c:pt idx="365">
                  <c:v>859.21383629933837</c:v>
                </c:pt>
                <c:pt idx="366">
                  <c:v>869.15978814899381</c:v>
                </c:pt>
                <c:pt idx="367">
                  <c:v>889.59682811338905</c:v>
                </c:pt>
                <c:pt idx="368">
                  <c:v>868.80939354892598</c:v>
                </c:pt>
                <c:pt idx="369">
                  <c:v>892.85214088561884</c:v>
                </c:pt>
                <c:pt idx="370">
                  <c:v>886.55865923435567</c:v>
                </c:pt>
                <c:pt idx="371">
                  <c:v>905.51496353593961</c:v>
                </c:pt>
                <c:pt idx="372">
                  <c:v>922.84197288914379</c:v>
                </c:pt>
                <c:pt idx="373">
                  <c:v>964.55529113896125</c:v>
                </c:pt>
                <c:pt idx="374">
                  <c:v>920.25272871864695</c:v>
                </c:pt>
                <c:pt idx="375">
                  <c:v>920.41981143896646</c:v>
                </c:pt>
                <c:pt idx="376">
                  <c:v>935.31722029477021</c:v>
                </c:pt>
                <c:pt idx="377">
                  <c:v>925.64125851202459</c:v>
                </c:pt>
                <c:pt idx="378">
                  <c:v>919.73533392672118</c:v>
                </c:pt>
                <c:pt idx="379">
                  <c:v>953.58516956708684</c:v>
                </c:pt>
                <c:pt idx="380">
                  <c:v>935.20995767471732</c:v>
                </c:pt>
                <c:pt idx="381">
                  <c:v>932.2798755510205</c:v>
                </c:pt>
                <c:pt idx="382">
                  <c:v>859.70337066277466</c:v>
                </c:pt>
                <c:pt idx="383">
                  <c:v>869.38789332901263</c:v>
                </c:pt>
                <c:pt idx="384">
                  <c:v>798.00523700727479</c:v>
                </c:pt>
                <c:pt idx="385">
                  <c:v>893.41603656980953</c:v>
                </c:pt>
                <c:pt idx="386">
                  <c:v>913.86056183461471</c:v>
                </c:pt>
                <c:pt idx="387">
                  <c:v>909.61511381083892</c:v>
                </c:pt>
                <c:pt idx="388">
                  <c:v>963.93723748779121</c:v>
                </c:pt>
                <c:pt idx="389">
                  <c:v>885.00222152818208</c:v>
                </c:pt>
                <c:pt idx="390">
                  <c:v>953.52835320842098</c:v>
                </c:pt>
                <c:pt idx="391">
                  <c:v>947.56954435896557</c:v>
                </c:pt>
                <c:pt idx="392">
                  <c:v>890.57063404389089</c:v>
                </c:pt>
                <c:pt idx="393">
                  <c:v>937.0375959384105</c:v>
                </c:pt>
                <c:pt idx="394">
                  <c:v>959.23679672358139</c:v>
                </c:pt>
                <c:pt idx="395">
                  <c:v>989.67230307187322</c:v>
                </c:pt>
                <c:pt idx="396">
                  <c:v>1024.7482053115555</c:v>
                </c:pt>
                <c:pt idx="397">
                  <c:v>995.80511269306339</c:v>
                </c:pt>
                <c:pt idx="398">
                  <c:v>894.39337929316594</c:v>
                </c:pt>
                <c:pt idx="399">
                  <c:v>696.84954325457227</c:v>
                </c:pt>
                <c:pt idx="400">
                  <c:v>812.59887522962777</c:v>
                </c:pt>
                <c:pt idx="401">
                  <c:v>844.19046636916312</c:v>
                </c:pt>
                <c:pt idx="402">
                  <c:v>874.59910576400102</c:v>
                </c:pt>
                <c:pt idx="403">
                  <c:v>873.48001558465444</c:v>
                </c:pt>
                <c:pt idx="404">
                  <c:v>944.15890221715244</c:v>
                </c:pt>
                <c:pt idx="405">
                  <c:v>910.24319952399469</c:v>
                </c:pt>
                <c:pt idx="406">
                  <c:v>888.6487465164214</c:v>
                </c:pt>
                <c:pt idx="407">
                  <c:v>1095.6453972606273</c:v>
                </c:pt>
                <c:pt idx="408">
                  <c:v>1136.725237024702</c:v>
                </c:pt>
                <c:pt idx="409">
                  <c:v>1141.058509338405</c:v>
                </c:pt>
                <c:pt idx="410">
                  <c:v>1176.2340662274153</c:v>
                </c:pt>
                <c:pt idx="411">
                  <c:v>1234.3202989064332</c:v>
                </c:pt>
                <c:pt idx="412">
                  <c:v>1284.2929820574761</c:v>
                </c:pt>
                <c:pt idx="413">
                  <c:v>1310.4854143912462</c:v>
                </c:pt>
                <c:pt idx="414">
                  <c:v>1319.7817795768976</c:v>
                </c:pt>
                <c:pt idx="415">
                  <c:v>1324.278747709837</c:v>
                </c:pt>
                <c:pt idx="416">
                  <c:v>1342.3502930123998</c:v>
                </c:pt>
                <c:pt idx="417">
                  <c:v>1298.5288082569421</c:v>
                </c:pt>
                <c:pt idx="418">
                  <c:v>1336.5793463062971</c:v>
                </c:pt>
                <c:pt idx="419">
                  <c:v>1263.4832541967769</c:v>
                </c:pt>
                <c:pt idx="420">
                  <c:v>1317.9987031520482</c:v>
                </c:pt>
                <c:pt idx="421">
                  <c:v>1232.3596259453534</c:v>
                </c:pt>
              </c:numCache>
            </c:numRef>
          </c:val>
          <c:smooth val="0"/>
          <c:extLst>
            <c:ext xmlns:c16="http://schemas.microsoft.com/office/drawing/2014/chart" uri="{C3380CC4-5D6E-409C-BE32-E72D297353CC}">
              <c16:uniqueId val="{00000004-BFD3-1B4E-BBC9-752E1EB25CC3}"/>
            </c:ext>
          </c:extLst>
        </c:ser>
        <c:dLbls>
          <c:showLegendKey val="0"/>
          <c:showVal val="0"/>
          <c:showCatName val="0"/>
          <c:showSerName val="0"/>
          <c:showPercent val="0"/>
          <c:showBubbleSize val="0"/>
        </c:dLbls>
        <c:smooth val="0"/>
        <c:axId val="1178706984"/>
        <c:axId val="1178708624"/>
      </c:lineChart>
      <c:dateAx>
        <c:axId val="1178706984"/>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50000"/>
                  </a:schemeClr>
                </a:solidFill>
                <a:latin typeface="+mn-lt"/>
                <a:ea typeface="+mn-ea"/>
                <a:cs typeface="+mn-cs"/>
              </a:defRPr>
            </a:pPr>
            <a:endParaRPr lang="en-US"/>
          </a:p>
        </c:txPr>
        <c:crossAx val="1178708624"/>
        <c:crosses val="autoZero"/>
        <c:auto val="1"/>
        <c:lblOffset val="100"/>
        <c:baseTimeUnit val="months"/>
        <c:majorUnit val="3"/>
        <c:majorTimeUnit val="years"/>
      </c:dateAx>
      <c:valAx>
        <c:axId val="1178708624"/>
        <c:scaling>
          <c:orientation val="minMax"/>
          <c:max val="9000"/>
        </c:scaling>
        <c:delete val="0"/>
        <c:axPos val="l"/>
        <c:numFmt formatCode="_(* #,##0_);_(* \(#,##0\);_(* &quot;-&quot;_);_(@_)" sourceLinked="0"/>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800" b="1" i="0" u="none" strike="noStrike" kern="1200" baseline="0">
                <a:solidFill>
                  <a:schemeClr val="tx1">
                    <a:lumMod val="50000"/>
                  </a:schemeClr>
                </a:solidFill>
                <a:latin typeface="+mn-lt"/>
                <a:ea typeface="+mn-ea"/>
                <a:cs typeface="+mn-cs"/>
              </a:defRPr>
            </a:pPr>
            <a:endParaRPr lang="en-US"/>
          </a:p>
        </c:txPr>
        <c:crossAx val="1178706984"/>
        <c:crosses val="autoZero"/>
        <c:crossBetween val="between"/>
      </c:valAx>
      <c:spPr>
        <a:noFill/>
        <a:ln>
          <a:noFill/>
        </a:ln>
        <a:effectLst/>
      </c:spPr>
    </c:plotArea>
    <c:legend>
      <c:legendPos val="b"/>
      <c:layout>
        <c:manualLayout>
          <c:xMode val="edge"/>
          <c:yMode val="edge"/>
          <c:x val="0.10325957485403581"/>
          <c:y val="0.9186662467191602"/>
          <c:w val="0.80494788572228948"/>
          <c:h val="6.0000419947506559E-2"/>
        </c:manualLayout>
      </c:layout>
      <c:overlay val="0"/>
      <c:spPr>
        <a:noFill/>
        <a:ln>
          <a:noFill/>
        </a:ln>
        <a:effectLst/>
      </c:spPr>
      <c:txPr>
        <a:bodyPr rot="0" spcFirstLastPara="1" vertOverflow="ellipsis" vert="horz" wrap="square" anchor="ctr" anchorCtr="1"/>
        <a:lstStyle/>
        <a:p>
          <a:pPr>
            <a:defRPr sz="800" b="1"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800" b="1">
          <a:solidFill>
            <a:schemeClr val="tx1">
              <a:lumMod val="50000"/>
            </a:schemeClr>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874441972452277E-2"/>
          <c:y val="6.3106667882381312E-2"/>
          <c:w val="0.92633573920364287"/>
          <c:h val="0.81711852621299486"/>
        </c:manualLayout>
      </c:layout>
      <c:barChart>
        <c:barDir val="col"/>
        <c:grouping val="clustered"/>
        <c:varyColors val="0"/>
        <c:ser>
          <c:idx val="0"/>
          <c:order val="0"/>
          <c:tx>
            <c:strRef>
              <c:f>Sheet1!$B$1</c:f>
              <c:strCache>
                <c:ptCount val="1"/>
                <c:pt idx="0">
                  <c:v>Value</c:v>
                </c:pt>
              </c:strCache>
            </c:strRef>
          </c:tx>
          <c:spPr>
            <a:solidFill>
              <a:srgbClr val="001951">
                <a:alpha val="50000"/>
              </a:srgbClr>
            </a:solidFill>
            <a:ln>
              <a:noFill/>
            </a:ln>
            <a:effectLst/>
          </c:spPr>
          <c:invertIfNegative val="0"/>
          <c:dPt>
            <c:idx val="0"/>
            <c:invertIfNegative val="0"/>
            <c:bubble3D val="0"/>
            <c:spPr>
              <a:solidFill>
                <a:srgbClr val="001951"/>
              </a:solidFill>
              <a:ln>
                <a:noFill/>
              </a:ln>
              <a:effectLst/>
            </c:spPr>
            <c:extLst>
              <c:ext xmlns:c16="http://schemas.microsoft.com/office/drawing/2014/chart" uri="{C3380CC4-5D6E-409C-BE32-E72D297353CC}">
                <c16:uniqueId val="{00000001-A4F1-4A26-B406-9F144FB46A0A}"/>
              </c:ext>
            </c:extLst>
          </c:dPt>
          <c:cat>
            <c:strRef>
              <c:f>Sheet1!$A$2:$A$9</c:f>
              <c:strCache>
                <c:ptCount val="8"/>
                <c:pt idx="0">
                  <c:v>Momentum</c:v>
                </c:pt>
                <c:pt idx="1">
                  <c:v>Aegon</c:v>
                </c:pt>
                <c:pt idx="2">
                  <c:v>Abrdn</c:v>
                </c:pt>
                <c:pt idx="3">
                  <c:v>Baillie Gifford</c:v>
                </c:pt>
                <c:pt idx="4">
                  <c:v>Fundsmith</c:v>
                </c:pt>
                <c:pt idx="5">
                  <c:v>Ninety-One</c:v>
                </c:pt>
                <c:pt idx="6">
                  <c:v>Premier Miton</c:v>
                </c:pt>
                <c:pt idx="7">
                  <c:v>Royal London</c:v>
                </c:pt>
              </c:strCache>
            </c:strRef>
          </c:cat>
          <c:val>
            <c:numRef>
              <c:f>Sheet1!$B$2:$B$9</c:f>
              <c:numCache>
                <c:formatCode>General</c:formatCode>
                <c:ptCount val="8"/>
                <c:pt idx="0">
                  <c:v>0.31</c:v>
                </c:pt>
                <c:pt idx="1">
                  <c:v>0</c:v>
                </c:pt>
                <c:pt idx="2">
                  <c:v>0.04</c:v>
                </c:pt>
                <c:pt idx="3">
                  <c:v>0.08</c:v>
                </c:pt>
                <c:pt idx="4">
                  <c:v>7.0000000000000007E-2</c:v>
                </c:pt>
                <c:pt idx="5">
                  <c:v>0.06</c:v>
                </c:pt>
                <c:pt idx="6">
                  <c:v>0.08</c:v>
                </c:pt>
                <c:pt idx="7">
                  <c:v>0</c:v>
                </c:pt>
              </c:numCache>
            </c:numRef>
          </c:val>
          <c:extLst>
            <c:ext xmlns:c16="http://schemas.microsoft.com/office/drawing/2014/chart" uri="{C3380CC4-5D6E-409C-BE32-E72D297353CC}">
              <c16:uniqueId val="{00000002-A4F1-4A26-B406-9F144FB46A0A}"/>
            </c:ext>
          </c:extLst>
        </c:ser>
        <c:ser>
          <c:idx val="1"/>
          <c:order val="1"/>
          <c:tx>
            <c:strRef>
              <c:f>Sheet1!$C$1</c:f>
              <c:strCache>
                <c:ptCount val="1"/>
                <c:pt idx="0">
                  <c:v>Core</c:v>
                </c:pt>
              </c:strCache>
            </c:strRef>
          </c:tx>
          <c:spPr>
            <a:solidFill>
              <a:srgbClr val="0596BF">
                <a:alpha val="50000"/>
              </a:srgbClr>
            </a:solidFill>
            <a:ln>
              <a:noFill/>
            </a:ln>
            <a:effectLst/>
          </c:spPr>
          <c:invertIfNegative val="0"/>
          <c:dPt>
            <c:idx val="0"/>
            <c:invertIfNegative val="0"/>
            <c:bubble3D val="0"/>
            <c:spPr>
              <a:solidFill>
                <a:srgbClr val="0596BF"/>
              </a:solidFill>
              <a:ln>
                <a:noFill/>
              </a:ln>
              <a:effectLst/>
            </c:spPr>
            <c:extLst>
              <c:ext xmlns:c16="http://schemas.microsoft.com/office/drawing/2014/chart" uri="{C3380CC4-5D6E-409C-BE32-E72D297353CC}">
                <c16:uniqueId val="{00000004-A4F1-4A26-B406-9F144FB46A0A}"/>
              </c:ext>
            </c:extLst>
          </c:dPt>
          <c:cat>
            <c:strRef>
              <c:f>Sheet1!$A$2:$A$9</c:f>
              <c:strCache>
                <c:ptCount val="8"/>
                <c:pt idx="0">
                  <c:v>Momentum</c:v>
                </c:pt>
                <c:pt idx="1">
                  <c:v>Aegon</c:v>
                </c:pt>
                <c:pt idx="2">
                  <c:v>Abrdn</c:v>
                </c:pt>
                <c:pt idx="3">
                  <c:v>Baillie Gifford</c:v>
                </c:pt>
                <c:pt idx="4">
                  <c:v>Fundsmith</c:v>
                </c:pt>
                <c:pt idx="5">
                  <c:v>Ninety-One</c:v>
                </c:pt>
                <c:pt idx="6">
                  <c:v>Premier Miton</c:v>
                </c:pt>
                <c:pt idx="7">
                  <c:v>Royal London</c:v>
                </c:pt>
              </c:strCache>
            </c:strRef>
          </c:cat>
          <c:val>
            <c:numRef>
              <c:f>Sheet1!$C$2:$C$9</c:f>
              <c:numCache>
                <c:formatCode>General</c:formatCode>
                <c:ptCount val="8"/>
                <c:pt idx="0">
                  <c:v>0.4</c:v>
                </c:pt>
                <c:pt idx="1">
                  <c:v>0.22</c:v>
                </c:pt>
                <c:pt idx="2">
                  <c:v>0.48</c:v>
                </c:pt>
                <c:pt idx="3">
                  <c:v>0.76</c:v>
                </c:pt>
                <c:pt idx="4">
                  <c:v>0.65</c:v>
                </c:pt>
                <c:pt idx="5">
                  <c:v>0.64</c:v>
                </c:pt>
                <c:pt idx="6">
                  <c:v>0.5</c:v>
                </c:pt>
                <c:pt idx="7">
                  <c:v>0.49</c:v>
                </c:pt>
              </c:numCache>
            </c:numRef>
          </c:val>
          <c:extLst>
            <c:ext xmlns:c16="http://schemas.microsoft.com/office/drawing/2014/chart" uri="{C3380CC4-5D6E-409C-BE32-E72D297353CC}">
              <c16:uniqueId val="{00000005-A4F1-4A26-B406-9F144FB46A0A}"/>
            </c:ext>
          </c:extLst>
        </c:ser>
        <c:ser>
          <c:idx val="2"/>
          <c:order val="2"/>
          <c:tx>
            <c:strRef>
              <c:f>Sheet1!$D$1</c:f>
              <c:strCache>
                <c:ptCount val="1"/>
                <c:pt idx="0">
                  <c:v>Growth</c:v>
                </c:pt>
              </c:strCache>
            </c:strRef>
          </c:tx>
          <c:spPr>
            <a:solidFill>
              <a:srgbClr val="E01F26">
                <a:alpha val="50000"/>
              </a:srgbClr>
            </a:solidFill>
            <a:ln>
              <a:noFill/>
            </a:ln>
            <a:effectLst/>
          </c:spPr>
          <c:invertIfNegative val="0"/>
          <c:dPt>
            <c:idx val="0"/>
            <c:invertIfNegative val="0"/>
            <c:bubble3D val="0"/>
            <c:spPr>
              <a:solidFill>
                <a:srgbClr val="E01F26"/>
              </a:solidFill>
              <a:ln>
                <a:noFill/>
              </a:ln>
              <a:effectLst/>
            </c:spPr>
            <c:extLst>
              <c:ext xmlns:c16="http://schemas.microsoft.com/office/drawing/2014/chart" uri="{C3380CC4-5D6E-409C-BE32-E72D297353CC}">
                <c16:uniqueId val="{00000007-A4F1-4A26-B406-9F144FB46A0A}"/>
              </c:ext>
            </c:extLst>
          </c:dPt>
          <c:cat>
            <c:strRef>
              <c:f>Sheet1!$A$2:$A$9</c:f>
              <c:strCache>
                <c:ptCount val="8"/>
                <c:pt idx="0">
                  <c:v>Momentum</c:v>
                </c:pt>
                <c:pt idx="1">
                  <c:v>Aegon</c:v>
                </c:pt>
                <c:pt idx="2">
                  <c:v>Abrdn</c:v>
                </c:pt>
                <c:pt idx="3">
                  <c:v>Baillie Gifford</c:v>
                </c:pt>
                <c:pt idx="4">
                  <c:v>Fundsmith</c:v>
                </c:pt>
                <c:pt idx="5">
                  <c:v>Ninety-One</c:v>
                </c:pt>
                <c:pt idx="6">
                  <c:v>Premier Miton</c:v>
                </c:pt>
                <c:pt idx="7">
                  <c:v>Royal London</c:v>
                </c:pt>
              </c:strCache>
            </c:strRef>
          </c:cat>
          <c:val>
            <c:numRef>
              <c:f>Sheet1!$D$2:$D$9</c:f>
              <c:numCache>
                <c:formatCode>General</c:formatCode>
                <c:ptCount val="8"/>
                <c:pt idx="0">
                  <c:v>0.28999999999999998</c:v>
                </c:pt>
                <c:pt idx="1">
                  <c:v>0.78</c:v>
                </c:pt>
                <c:pt idx="2">
                  <c:v>0.47</c:v>
                </c:pt>
                <c:pt idx="3">
                  <c:v>0.16</c:v>
                </c:pt>
                <c:pt idx="4">
                  <c:v>0.28000000000000003</c:v>
                </c:pt>
                <c:pt idx="5">
                  <c:v>0.31</c:v>
                </c:pt>
                <c:pt idx="6">
                  <c:v>0.42</c:v>
                </c:pt>
                <c:pt idx="7">
                  <c:v>0.51</c:v>
                </c:pt>
              </c:numCache>
            </c:numRef>
          </c:val>
          <c:extLst>
            <c:ext xmlns:c16="http://schemas.microsoft.com/office/drawing/2014/chart" uri="{C3380CC4-5D6E-409C-BE32-E72D297353CC}">
              <c16:uniqueId val="{00000008-A4F1-4A26-B406-9F144FB46A0A}"/>
            </c:ext>
          </c:extLst>
        </c:ser>
        <c:dLbls>
          <c:showLegendKey val="0"/>
          <c:showVal val="0"/>
          <c:showCatName val="0"/>
          <c:showSerName val="0"/>
          <c:showPercent val="0"/>
          <c:showBubbleSize val="0"/>
        </c:dLbls>
        <c:gapWidth val="219"/>
        <c:overlap val="-27"/>
        <c:axId val="888472064"/>
        <c:axId val="888460416"/>
      </c:barChart>
      <c:catAx>
        <c:axId val="88847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crossAx val="888460416"/>
        <c:crosses val="autoZero"/>
        <c:auto val="1"/>
        <c:lblAlgn val="ctr"/>
        <c:lblOffset val="100"/>
        <c:noMultiLvlLbl val="0"/>
      </c:catAx>
      <c:valAx>
        <c:axId val="888460416"/>
        <c:scaling>
          <c:orientation val="minMax"/>
        </c:scaling>
        <c:delete val="0"/>
        <c:axPos val="l"/>
        <c:majorGridlines>
          <c:spPr>
            <a:ln w="9525" cap="flat" cmpd="sng" algn="ctr">
              <a:noFill/>
              <a:round/>
            </a:ln>
            <a:effectLst/>
          </c:spPr>
        </c:majorGridlines>
        <c:numFmt formatCode="0%" sourceLinked="0"/>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crossAx val="888472064"/>
        <c:crosses val="autoZero"/>
        <c:crossBetween val="between"/>
      </c:valAx>
      <c:spPr>
        <a:noFill/>
        <a:ln>
          <a:noFill/>
        </a:ln>
        <a:effectLst/>
      </c:spPr>
    </c:plotArea>
    <c:legend>
      <c:legendPos val="b"/>
      <c:layout>
        <c:manualLayout>
          <c:xMode val="edge"/>
          <c:yMode val="edge"/>
          <c:x val="0.3436577072811926"/>
          <c:y val="0.92541675862638995"/>
          <c:w val="0.39376443569553804"/>
          <c:h val="6.3949803149606299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lumMod val="50000"/>
            </a:schemeClr>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Sheet1!$H$29</c:f>
              <c:strCache>
                <c:ptCount val="1"/>
                <c:pt idx="0">
                  <c:v>Benchmark</c:v>
                </c:pt>
              </c:strCache>
            </c:strRef>
          </c:tx>
          <c:spPr>
            <a:solidFill>
              <a:srgbClr val="0596BF"/>
            </a:solidFill>
            <a:ln>
              <a:noFill/>
            </a:ln>
            <a:effectLst/>
          </c:spPr>
          <c:invertIfNegative val="0"/>
          <c:cat>
            <c:strRef>
              <c:f>Sheet1!$G$30:$G$34</c:f>
              <c:strCache>
                <c:ptCount val="5"/>
                <c:pt idx="0">
                  <c:v>LPL FINANCIAL HOLDINGS INC</c:v>
                </c:pt>
                <c:pt idx="1">
                  <c:v>HALLIBURTON CO</c:v>
                </c:pt>
                <c:pt idx="2">
                  <c:v>METLIFE INC</c:v>
                </c:pt>
                <c:pt idx="3">
                  <c:v>BIOGEN INC</c:v>
                </c:pt>
                <c:pt idx="4">
                  <c:v>ORACLE CORP</c:v>
                </c:pt>
              </c:strCache>
            </c:strRef>
          </c:cat>
          <c:val>
            <c:numRef>
              <c:f>Sheet1!$H$30:$H$34</c:f>
              <c:numCache>
                <c:formatCode>0.00%</c:formatCode>
                <c:ptCount val="5"/>
                <c:pt idx="0">
                  <c:v>4.0000000000000002E-4</c:v>
                </c:pt>
                <c:pt idx="1">
                  <c:v>5.9999999999999995E-4</c:v>
                </c:pt>
                <c:pt idx="2">
                  <c:v>8.9999999999999998E-4</c:v>
                </c:pt>
                <c:pt idx="3">
                  <c:v>8.0000000000000004E-4</c:v>
                </c:pt>
                <c:pt idx="4">
                  <c:v>2.3E-3</c:v>
                </c:pt>
              </c:numCache>
            </c:numRef>
          </c:val>
          <c:extLst>
            <c:ext xmlns:c16="http://schemas.microsoft.com/office/drawing/2014/chart" uri="{C3380CC4-5D6E-409C-BE32-E72D297353CC}">
              <c16:uniqueId val="{00000000-6CFD-42B4-8A0C-FA2C4071A40F}"/>
            </c:ext>
          </c:extLst>
        </c:ser>
        <c:ser>
          <c:idx val="1"/>
          <c:order val="1"/>
          <c:tx>
            <c:strRef>
              <c:f>Sheet1!$I$29</c:f>
              <c:strCache>
                <c:ptCount val="1"/>
                <c:pt idx="0">
                  <c:v>Portfolio </c:v>
                </c:pt>
              </c:strCache>
            </c:strRef>
          </c:tx>
          <c:spPr>
            <a:solidFill>
              <a:srgbClr val="003366"/>
            </a:solidFill>
            <a:ln>
              <a:noFill/>
            </a:ln>
            <a:effectLst/>
          </c:spPr>
          <c:invertIfNegative val="0"/>
          <c:cat>
            <c:strRef>
              <c:f>Sheet1!$G$30:$G$34</c:f>
              <c:strCache>
                <c:ptCount val="5"/>
                <c:pt idx="0">
                  <c:v>LPL FINANCIAL HOLDINGS INC</c:v>
                </c:pt>
                <c:pt idx="1">
                  <c:v>HALLIBURTON CO</c:v>
                </c:pt>
                <c:pt idx="2">
                  <c:v>METLIFE INC</c:v>
                </c:pt>
                <c:pt idx="3">
                  <c:v>BIOGEN INC</c:v>
                </c:pt>
                <c:pt idx="4">
                  <c:v>ORACLE CORP</c:v>
                </c:pt>
              </c:strCache>
            </c:strRef>
          </c:cat>
          <c:val>
            <c:numRef>
              <c:f>Sheet1!$I$30:$I$34</c:f>
              <c:numCache>
                <c:formatCode>0.00%</c:formatCode>
                <c:ptCount val="5"/>
                <c:pt idx="0">
                  <c:v>2.3E-3</c:v>
                </c:pt>
                <c:pt idx="1">
                  <c:v>2.5999999999999999E-3</c:v>
                </c:pt>
                <c:pt idx="2">
                  <c:v>2.8999999999999998E-3</c:v>
                </c:pt>
                <c:pt idx="3">
                  <c:v>3.0999999999999999E-3</c:v>
                </c:pt>
                <c:pt idx="4">
                  <c:v>4.5999999999999999E-3</c:v>
                </c:pt>
              </c:numCache>
            </c:numRef>
          </c:val>
          <c:extLst>
            <c:ext xmlns:c16="http://schemas.microsoft.com/office/drawing/2014/chart" uri="{C3380CC4-5D6E-409C-BE32-E72D297353CC}">
              <c16:uniqueId val="{00000001-6CFD-42B4-8A0C-FA2C4071A40F}"/>
            </c:ext>
          </c:extLst>
        </c:ser>
        <c:dLbls>
          <c:showLegendKey val="0"/>
          <c:showVal val="0"/>
          <c:showCatName val="0"/>
          <c:showSerName val="0"/>
          <c:showPercent val="0"/>
          <c:showBubbleSize val="0"/>
        </c:dLbls>
        <c:gapWidth val="182"/>
        <c:axId val="24221631"/>
        <c:axId val="24225375"/>
      </c:barChart>
      <c:catAx>
        <c:axId val="242216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24225375"/>
        <c:crosses val="autoZero"/>
        <c:auto val="1"/>
        <c:lblAlgn val="ctr"/>
        <c:lblOffset val="100"/>
        <c:noMultiLvlLbl val="0"/>
      </c:catAx>
      <c:valAx>
        <c:axId val="24225375"/>
        <c:scaling>
          <c:orientation val="minMax"/>
        </c:scaling>
        <c:delete val="0"/>
        <c:axPos val="b"/>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242216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b="1">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Sheet1!$O$29</c:f>
              <c:strCache>
                <c:ptCount val="1"/>
                <c:pt idx="0">
                  <c:v>Benchmark</c:v>
                </c:pt>
              </c:strCache>
            </c:strRef>
          </c:tx>
          <c:spPr>
            <a:solidFill>
              <a:srgbClr val="0596BF"/>
            </a:solidFill>
            <a:ln>
              <a:noFill/>
            </a:ln>
            <a:effectLst/>
          </c:spPr>
          <c:invertIfNegative val="0"/>
          <c:cat>
            <c:strRef>
              <c:f>Sheet1!$N$30:$N$34</c:f>
              <c:strCache>
                <c:ptCount val="5"/>
                <c:pt idx="0">
                  <c:v>RAYTHEON TECHNOLOGIES CORP</c:v>
                </c:pt>
                <c:pt idx="1">
                  <c:v>PHILIP MORRIS INTERNATIONAL</c:v>
                </c:pt>
                <c:pt idx="2">
                  <c:v>WELLS FARGO &amp; CO</c:v>
                </c:pt>
                <c:pt idx="3">
                  <c:v>JOHNSON &amp; JOHNSON</c:v>
                </c:pt>
                <c:pt idx="4">
                  <c:v>APPLE INC</c:v>
                </c:pt>
              </c:strCache>
            </c:strRef>
          </c:cat>
          <c:val>
            <c:numRef>
              <c:f>Sheet1!$O$30:$O$34</c:f>
              <c:numCache>
                <c:formatCode>0.00%</c:formatCode>
                <c:ptCount val="5"/>
                <c:pt idx="0">
                  <c:v>2.7000000000000001E-3</c:v>
                </c:pt>
                <c:pt idx="1">
                  <c:v>2.8999999999999998E-3</c:v>
                </c:pt>
                <c:pt idx="2">
                  <c:v>3.4999999999999996E-3</c:v>
                </c:pt>
                <c:pt idx="3">
                  <c:v>9.3999999999999986E-3</c:v>
                </c:pt>
                <c:pt idx="4">
                  <c:v>4.9800000000000004E-2</c:v>
                </c:pt>
              </c:numCache>
            </c:numRef>
          </c:val>
          <c:extLst>
            <c:ext xmlns:c16="http://schemas.microsoft.com/office/drawing/2014/chart" uri="{C3380CC4-5D6E-409C-BE32-E72D297353CC}">
              <c16:uniqueId val="{00000000-B5AA-4DFA-8F56-7D67EE78E4CA}"/>
            </c:ext>
          </c:extLst>
        </c:ser>
        <c:ser>
          <c:idx val="1"/>
          <c:order val="1"/>
          <c:tx>
            <c:strRef>
              <c:f>Sheet1!$P$29</c:f>
              <c:strCache>
                <c:ptCount val="1"/>
                <c:pt idx="0">
                  <c:v>Portfolio </c:v>
                </c:pt>
              </c:strCache>
            </c:strRef>
          </c:tx>
          <c:spPr>
            <a:solidFill>
              <a:srgbClr val="003366"/>
            </a:solidFill>
            <a:ln>
              <a:noFill/>
            </a:ln>
            <a:effectLst/>
          </c:spPr>
          <c:invertIfNegative val="0"/>
          <c:cat>
            <c:strRef>
              <c:f>Sheet1!$N$30:$N$34</c:f>
              <c:strCache>
                <c:ptCount val="5"/>
                <c:pt idx="0">
                  <c:v>RAYTHEON TECHNOLOGIES CORP</c:v>
                </c:pt>
                <c:pt idx="1">
                  <c:v>PHILIP MORRIS INTERNATIONAL</c:v>
                </c:pt>
                <c:pt idx="2">
                  <c:v>WELLS FARGO &amp; CO</c:v>
                </c:pt>
                <c:pt idx="3">
                  <c:v>JOHNSON &amp; JOHNSON</c:v>
                </c:pt>
                <c:pt idx="4">
                  <c:v>APPLE INC</c:v>
                </c:pt>
              </c:strCache>
            </c:strRef>
          </c:cat>
          <c:val>
            <c:numRef>
              <c:f>Sheet1!$P$30:$P$34</c:f>
              <c:numCache>
                <c:formatCode>0.00%</c:formatCode>
                <c:ptCount val="5"/>
                <c:pt idx="0">
                  <c:v>0</c:v>
                </c:pt>
                <c:pt idx="1">
                  <c:v>0</c:v>
                </c:pt>
                <c:pt idx="2">
                  <c:v>0</c:v>
                </c:pt>
                <c:pt idx="3">
                  <c:v>6.7000000000000002E-3</c:v>
                </c:pt>
                <c:pt idx="4">
                  <c:v>4.6799999999999994E-2</c:v>
                </c:pt>
              </c:numCache>
            </c:numRef>
          </c:val>
          <c:extLst>
            <c:ext xmlns:c16="http://schemas.microsoft.com/office/drawing/2014/chart" uri="{C3380CC4-5D6E-409C-BE32-E72D297353CC}">
              <c16:uniqueId val="{00000001-B5AA-4DFA-8F56-7D67EE78E4CA}"/>
            </c:ext>
          </c:extLst>
        </c:ser>
        <c:dLbls>
          <c:showLegendKey val="0"/>
          <c:showVal val="0"/>
          <c:showCatName val="0"/>
          <c:showSerName val="0"/>
          <c:showPercent val="0"/>
          <c:showBubbleSize val="0"/>
        </c:dLbls>
        <c:gapWidth val="182"/>
        <c:axId val="1878192255"/>
        <c:axId val="1878194335"/>
      </c:barChart>
      <c:catAx>
        <c:axId val="18781922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878194335"/>
        <c:crosses val="autoZero"/>
        <c:auto val="1"/>
        <c:lblAlgn val="ctr"/>
        <c:lblOffset val="100"/>
        <c:noMultiLvlLbl val="0"/>
      </c:catAx>
      <c:valAx>
        <c:axId val="1878194335"/>
        <c:scaling>
          <c:orientation val="minMax"/>
        </c:scaling>
        <c:delete val="0"/>
        <c:axPos val="b"/>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878192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b="1">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600336046271947"/>
          <c:y val="8.0789607084994081E-2"/>
          <c:w val="0.65256636081042529"/>
          <c:h val="0.80289005735187424"/>
        </c:manualLayout>
      </c:layout>
      <c:barChart>
        <c:barDir val="bar"/>
        <c:grouping val="clustered"/>
        <c:varyColors val="0"/>
        <c:ser>
          <c:idx val="0"/>
          <c:order val="0"/>
          <c:tx>
            <c:strRef>
              <c:f>'Country Allocation'!$H$2</c:f>
              <c:strCache>
                <c:ptCount val="1"/>
                <c:pt idx="0">
                  <c:v>Benchmark</c:v>
                </c:pt>
              </c:strCache>
            </c:strRef>
          </c:tx>
          <c:spPr>
            <a:solidFill>
              <a:srgbClr val="0596BF"/>
            </a:solidFill>
            <a:ln>
              <a:noFill/>
            </a:ln>
            <a:effectLst/>
          </c:spPr>
          <c:invertIfNegative val="0"/>
          <c:cat>
            <c:strRef>
              <c:f>'Country Allocation'!$G$3:$G$7</c:f>
              <c:strCache>
                <c:ptCount val="5"/>
                <c:pt idx="0">
                  <c:v>Asia Pacific ex-Japan</c:v>
                </c:pt>
                <c:pt idx="1">
                  <c:v>UK</c:v>
                </c:pt>
                <c:pt idx="2">
                  <c:v>Japan</c:v>
                </c:pt>
                <c:pt idx="3">
                  <c:v>Europe ex-UK</c:v>
                </c:pt>
                <c:pt idx="4">
                  <c:v>North America</c:v>
                </c:pt>
              </c:strCache>
            </c:strRef>
          </c:cat>
          <c:val>
            <c:numRef>
              <c:f>'Country Allocation'!$H$3:$H$7</c:f>
              <c:numCache>
                <c:formatCode>0.0</c:formatCode>
                <c:ptCount val="5"/>
                <c:pt idx="0" formatCode="General">
                  <c:v>3.5</c:v>
                </c:pt>
                <c:pt idx="1">
                  <c:v>4.2</c:v>
                </c:pt>
                <c:pt idx="2">
                  <c:v>6</c:v>
                </c:pt>
                <c:pt idx="3" formatCode="General">
                  <c:v>12.9</c:v>
                </c:pt>
                <c:pt idx="4">
                  <c:v>73.3</c:v>
                </c:pt>
              </c:numCache>
            </c:numRef>
          </c:val>
          <c:extLst>
            <c:ext xmlns:c16="http://schemas.microsoft.com/office/drawing/2014/chart" uri="{C3380CC4-5D6E-409C-BE32-E72D297353CC}">
              <c16:uniqueId val="{00000000-83F0-46F4-B5A2-F77AE194DEC8}"/>
            </c:ext>
          </c:extLst>
        </c:ser>
        <c:ser>
          <c:idx val="1"/>
          <c:order val="1"/>
          <c:tx>
            <c:strRef>
              <c:f>'Country Allocation'!$I$2</c:f>
              <c:strCache>
                <c:ptCount val="1"/>
                <c:pt idx="0">
                  <c:v>Portfolio </c:v>
                </c:pt>
              </c:strCache>
            </c:strRef>
          </c:tx>
          <c:spPr>
            <a:solidFill>
              <a:srgbClr val="001951"/>
            </a:solidFill>
            <a:ln>
              <a:noFill/>
            </a:ln>
            <a:effectLst/>
          </c:spPr>
          <c:invertIfNegative val="0"/>
          <c:cat>
            <c:strRef>
              <c:f>'Country Allocation'!$G$3:$G$7</c:f>
              <c:strCache>
                <c:ptCount val="5"/>
                <c:pt idx="0">
                  <c:v>Asia Pacific ex-Japan</c:v>
                </c:pt>
                <c:pt idx="1">
                  <c:v>UK</c:v>
                </c:pt>
                <c:pt idx="2">
                  <c:v>Japan</c:v>
                </c:pt>
                <c:pt idx="3">
                  <c:v>Europe ex-UK</c:v>
                </c:pt>
                <c:pt idx="4">
                  <c:v>North America</c:v>
                </c:pt>
              </c:strCache>
            </c:strRef>
          </c:cat>
          <c:val>
            <c:numRef>
              <c:f>'Country Allocation'!$I$3:$I$7</c:f>
              <c:numCache>
                <c:formatCode>0.0</c:formatCode>
                <c:ptCount val="5"/>
                <c:pt idx="0" formatCode="General">
                  <c:v>3.1</c:v>
                </c:pt>
                <c:pt idx="1">
                  <c:v>4.7</c:v>
                </c:pt>
                <c:pt idx="2" formatCode="General">
                  <c:v>6.4</c:v>
                </c:pt>
                <c:pt idx="3" formatCode="General">
                  <c:v>14.2</c:v>
                </c:pt>
                <c:pt idx="4">
                  <c:v>73.400000000000006</c:v>
                </c:pt>
              </c:numCache>
            </c:numRef>
          </c:val>
          <c:extLst>
            <c:ext xmlns:c16="http://schemas.microsoft.com/office/drawing/2014/chart" uri="{C3380CC4-5D6E-409C-BE32-E72D297353CC}">
              <c16:uniqueId val="{00000001-83F0-46F4-B5A2-F77AE194DEC8}"/>
            </c:ext>
          </c:extLst>
        </c:ser>
        <c:dLbls>
          <c:showLegendKey val="0"/>
          <c:showVal val="0"/>
          <c:showCatName val="0"/>
          <c:showSerName val="0"/>
          <c:showPercent val="0"/>
          <c:showBubbleSize val="0"/>
        </c:dLbls>
        <c:gapWidth val="182"/>
        <c:axId val="193810975"/>
        <c:axId val="193805983"/>
      </c:barChart>
      <c:catAx>
        <c:axId val="1938109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93805983"/>
        <c:crosses val="autoZero"/>
        <c:auto val="1"/>
        <c:lblAlgn val="ctr"/>
        <c:lblOffset val="100"/>
        <c:noMultiLvlLbl val="0"/>
      </c:catAx>
      <c:valAx>
        <c:axId val="19380598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93810975"/>
        <c:crosses val="autoZero"/>
        <c:crossBetween val="between"/>
        <c:majorUnit val="20"/>
      </c:valAx>
      <c:spPr>
        <a:noFill/>
        <a:ln>
          <a:noFill/>
        </a:ln>
        <a:effectLst/>
      </c:spPr>
    </c:plotArea>
    <c:legend>
      <c:legendPos val="b"/>
      <c:layout>
        <c:manualLayout>
          <c:xMode val="edge"/>
          <c:yMode val="edge"/>
          <c:x val="0.58575217940790059"/>
          <c:y val="1.637228310864464E-2"/>
          <c:w val="0.3771734219462784"/>
          <c:h val="4.3810831341566422E-2"/>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b="1"/>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709772922203547"/>
          <c:y val="6.5699659806570304E-2"/>
          <c:w val="0.58515080827233956"/>
          <c:h val="0.82619299108786715"/>
        </c:manualLayout>
      </c:layout>
      <c:barChart>
        <c:barDir val="bar"/>
        <c:grouping val="clustered"/>
        <c:varyColors val="0"/>
        <c:ser>
          <c:idx val="0"/>
          <c:order val="0"/>
          <c:tx>
            <c:strRef>
              <c:f>'Sector Allocation'!$J$1</c:f>
              <c:strCache>
                <c:ptCount val="1"/>
                <c:pt idx="0">
                  <c:v>Benchmark</c:v>
                </c:pt>
              </c:strCache>
            </c:strRef>
          </c:tx>
          <c:spPr>
            <a:solidFill>
              <a:srgbClr val="0596BF"/>
            </a:solidFill>
            <a:ln>
              <a:noFill/>
            </a:ln>
            <a:effectLst/>
          </c:spPr>
          <c:invertIfNegative val="0"/>
          <c:cat>
            <c:strRef>
              <c:f>'Sector Allocation'!$I$2:$I$12</c:f>
              <c:strCache>
                <c:ptCount val="11"/>
                <c:pt idx="0">
                  <c:v>Utilities</c:v>
                </c:pt>
                <c:pt idx="1">
                  <c:v>Real Estate</c:v>
                </c:pt>
                <c:pt idx="2">
                  <c:v>Materials</c:v>
                </c:pt>
                <c:pt idx="3">
                  <c:v>Energy</c:v>
                </c:pt>
                <c:pt idx="4">
                  <c:v>Communication Services</c:v>
                </c:pt>
                <c:pt idx="5">
                  <c:v>Consumer Staples</c:v>
                </c:pt>
                <c:pt idx="6">
                  <c:v>Industrials</c:v>
                </c:pt>
                <c:pt idx="7">
                  <c:v>Consumer Discretionary</c:v>
                </c:pt>
                <c:pt idx="8">
                  <c:v>Financials</c:v>
                </c:pt>
                <c:pt idx="9">
                  <c:v>Health Care</c:v>
                </c:pt>
                <c:pt idx="10">
                  <c:v>Information Technology</c:v>
                </c:pt>
              </c:strCache>
            </c:strRef>
          </c:cat>
          <c:val>
            <c:numRef>
              <c:f>'Sector Allocation'!$J$2:$J$12</c:f>
              <c:numCache>
                <c:formatCode>0.0%</c:formatCode>
                <c:ptCount val="11"/>
                <c:pt idx="0">
                  <c:v>3.1E-2</c:v>
                </c:pt>
                <c:pt idx="1">
                  <c:v>2.8000000000000001E-2</c:v>
                </c:pt>
                <c:pt idx="2">
                  <c:v>4.2000000000000003E-2</c:v>
                </c:pt>
                <c:pt idx="3">
                  <c:v>5.1999999999999998E-2</c:v>
                </c:pt>
                <c:pt idx="4">
                  <c:v>7.0000000000000007E-2</c:v>
                </c:pt>
                <c:pt idx="5">
                  <c:v>7.8E-2</c:v>
                </c:pt>
                <c:pt idx="6">
                  <c:v>9.9000000000000005E-2</c:v>
                </c:pt>
                <c:pt idx="7">
                  <c:v>0.113</c:v>
                </c:pt>
                <c:pt idx="8">
                  <c:v>0.13500000000000001</c:v>
                </c:pt>
                <c:pt idx="9">
                  <c:v>0.14000000000000001</c:v>
                </c:pt>
                <c:pt idx="10">
                  <c:v>0.21099999999999999</c:v>
                </c:pt>
              </c:numCache>
            </c:numRef>
          </c:val>
          <c:extLst>
            <c:ext xmlns:c16="http://schemas.microsoft.com/office/drawing/2014/chart" uri="{C3380CC4-5D6E-409C-BE32-E72D297353CC}">
              <c16:uniqueId val="{00000000-F36F-4F70-8F0E-B01FD1829F18}"/>
            </c:ext>
          </c:extLst>
        </c:ser>
        <c:ser>
          <c:idx val="1"/>
          <c:order val="1"/>
          <c:tx>
            <c:strRef>
              <c:f>'Sector Allocation'!$K$1</c:f>
              <c:strCache>
                <c:ptCount val="1"/>
                <c:pt idx="0">
                  <c:v>Portfolio</c:v>
                </c:pt>
              </c:strCache>
            </c:strRef>
          </c:tx>
          <c:spPr>
            <a:solidFill>
              <a:srgbClr val="001951"/>
            </a:solidFill>
            <a:ln>
              <a:noFill/>
            </a:ln>
            <a:effectLst/>
          </c:spPr>
          <c:invertIfNegative val="0"/>
          <c:cat>
            <c:strRef>
              <c:f>'Sector Allocation'!$I$2:$I$12</c:f>
              <c:strCache>
                <c:ptCount val="11"/>
                <c:pt idx="0">
                  <c:v>Utilities</c:v>
                </c:pt>
                <c:pt idx="1">
                  <c:v>Real Estate</c:v>
                </c:pt>
                <c:pt idx="2">
                  <c:v>Materials</c:v>
                </c:pt>
                <c:pt idx="3">
                  <c:v>Energy</c:v>
                </c:pt>
                <c:pt idx="4">
                  <c:v>Communication Services</c:v>
                </c:pt>
                <c:pt idx="5">
                  <c:v>Consumer Staples</c:v>
                </c:pt>
                <c:pt idx="6">
                  <c:v>Industrials</c:v>
                </c:pt>
                <c:pt idx="7">
                  <c:v>Consumer Discretionary</c:v>
                </c:pt>
                <c:pt idx="8">
                  <c:v>Financials</c:v>
                </c:pt>
                <c:pt idx="9">
                  <c:v>Health Care</c:v>
                </c:pt>
                <c:pt idx="10">
                  <c:v>Information Technology</c:v>
                </c:pt>
              </c:strCache>
            </c:strRef>
          </c:cat>
          <c:val>
            <c:numRef>
              <c:f>'Sector Allocation'!$K$2:$K$12</c:f>
              <c:numCache>
                <c:formatCode>0.0%</c:formatCode>
                <c:ptCount val="11"/>
                <c:pt idx="0">
                  <c:v>2.7E-2</c:v>
                </c:pt>
                <c:pt idx="1">
                  <c:v>3.1E-2</c:v>
                </c:pt>
                <c:pt idx="2">
                  <c:v>3.6999999999999998E-2</c:v>
                </c:pt>
                <c:pt idx="3">
                  <c:v>4.5999999999999999E-2</c:v>
                </c:pt>
                <c:pt idx="4">
                  <c:v>7.0000000000000007E-2</c:v>
                </c:pt>
                <c:pt idx="5">
                  <c:v>8.1000000000000003E-2</c:v>
                </c:pt>
                <c:pt idx="6">
                  <c:v>0.1</c:v>
                </c:pt>
                <c:pt idx="7">
                  <c:v>0.11700000000000001</c:v>
                </c:pt>
                <c:pt idx="8">
                  <c:v>0.13100000000000001</c:v>
                </c:pt>
                <c:pt idx="9">
                  <c:v>0.14499999999999999</c:v>
                </c:pt>
                <c:pt idx="10">
                  <c:v>0.216</c:v>
                </c:pt>
              </c:numCache>
            </c:numRef>
          </c:val>
          <c:extLst>
            <c:ext xmlns:c16="http://schemas.microsoft.com/office/drawing/2014/chart" uri="{C3380CC4-5D6E-409C-BE32-E72D297353CC}">
              <c16:uniqueId val="{00000001-F36F-4F70-8F0E-B01FD1829F18}"/>
            </c:ext>
          </c:extLst>
        </c:ser>
        <c:dLbls>
          <c:showLegendKey val="0"/>
          <c:showVal val="0"/>
          <c:showCatName val="0"/>
          <c:showSerName val="0"/>
          <c:showPercent val="0"/>
          <c:showBubbleSize val="0"/>
        </c:dLbls>
        <c:gapWidth val="182"/>
        <c:axId val="2103434607"/>
        <c:axId val="2103436271"/>
      </c:barChart>
      <c:catAx>
        <c:axId val="21034346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75000"/>
                  </a:schemeClr>
                </a:solidFill>
                <a:latin typeface="+mn-lt"/>
                <a:ea typeface="+mn-ea"/>
                <a:cs typeface="+mn-cs"/>
              </a:defRPr>
            </a:pPr>
            <a:endParaRPr lang="en-US"/>
          </a:p>
        </c:txPr>
        <c:crossAx val="2103436271"/>
        <c:crosses val="autoZero"/>
        <c:auto val="1"/>
        <c:lblAlgn val="ctr"/>
        <c:lblOffset val="100"/>
        <c:noMultiLvlLbl val="0"/>
      </c:catAx>
      <c:valAx>
        <c:axId val="2103436271"/>
        <c:scaling>
          <c:orientation val="minMax"/>
        </c:scaling>
        <c:delete val="0"/>
        <c:axPos val="b"/>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75000"/>
                  </a:schemeClr>
                </a:solidFill>
                <a:latin typeface="+mn-lt"/>
                <a:ea typeface="+mn-ea"/>
                <a:cs typeface="+mn-cs"/>
              </a:defRPr>
            </a:pPr>
            <a:endParaRPr lang="en-US"/>
          </a:p>
        </c:txPr>
        <c:crossAx val="2103434607"/>
        <c:crosses val="autoZero"/>
        <c:crossBetween val="between"/>
      </c:valAx>
      <c:spPr>
        <a:noFill/>
        <a:ln>
          <a:noFill/>
        </a:ln>
        <a:effectLst/>
      </c:spPr>
    </c:plotArea>
    <c:legend>
      <c:legendPos val="b"/>
      <c:layout>
        <c:manualLayout>
          <c:xMode val="edge"/>
          <c:yMode val="edge"/>
          <c:x val="0.61040787656875606"/>
          <c:y val="2.7627988454958699E-4"/>
          <c:w val="0.34091717660452542"/>
          <c:h val="4.1668294987590733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lumMod val="75000"/>
            </a:schemeClr>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05825914686389"/>
          <c:y val="9.3649110981749856E-2"/>
          <c:w val="0.80658346188826957"/>
          <c:h val="0.83894073552090032"/>
        </c:manualLayout>
      </c:layout>
      <c:lineChart>
        <c:grouping val="standard"/>
        <c:varyColors val="0"/>
        <c:ser>
          <c:idx val="1"/>
          <c:order val="0"/>
          <c:tx>
            <c:strRef>
              <c:f>SUE!$M$8</c:f>
              <c:strCache>
                <c:ptCount val="1"/>
                <c:pt idx="0">
                  <c:v>MGF Global Sustainable Equity Fund A</c:v>
                </c:pt>
              </c:strCache>
            </c:strRef>
          </c:tx>
          <c:spPr>
            <a:ln w="28575" cap="rnd">
              <a:solidFill>
                <a:srgbClr val="003366"/>
              </a:solidFill>
              <a:round/>
            </a:ln>
            <a:effectLst/>
          </c:spPr>
          <c:marker>
            <c:symbol val="none"/>
          </c:marker>
          <c:cat>
            <c:numRef>
              <c:f>SUE!$B$9:$B$241</c:f>
              <c:numCache>
                <c:formatCode>mmm\-yy</c:formatCode>
                <c:ptCount val="233"/>
                <c:pt idx="0">
                  <c:v>38292</c:v>
                </c:pt>
                <c:pt idx="1">
                  <c:v>38321</c:v>
                </c:pt>
                <c:pt idx="2">
                  <c:v>38352</c:v>
                </c:pt>
                <c:pt idx="3">
                  <c:v>38383</c:v>
                </c:pt>
                <c:pt idx="4">
                  <c:v>38411</c:v>
                </c:pt>
                <c:pt idx="5">
                  <c:v>38442</c:v>
                </c:pt>
                <c:pt idx="6">
                  <c:v>38472</c:v>
                </c:pt>
                <c:pt idx="7">
                  <c:v>38503</c:v>
                </c:pt>
                <c:pt idx="8">
                  <c:v>38533</c:v>
                </c:pt>
                <c:pt idx="9">
                  <c:v>38564</c:v>
                </c:pt>
                <c:pt idx="10">
                  <c:v>38595</c:v>
                </c:pt>
                <c:pt idx="11">
                  <c:v>38625</c:v>
                </c:pt>
                <c:pt idx="12">
                  <c:v>38656</c:v>
                </c:pt>
                <c:pt idx="13">
                  <c:v>38686</c:v>
                </c:pt>
                <c:pt idx="14">
                  <c:v>38717</c:v>
                </c:pt>
                <c:pt idx="15">
                  <c:v>38748</c:v>
                </c:pt>
                <c:pt idx="16">
                  <c:v>38776</c:v>
                </c:pt>
                <c:pt idx="17">
                  <c:v>38807</c:v>
                </c:pt>
                <c:pt idx="18">
                  <c:v>38837</c:v>
                </c:pt>
                <c:pt idx="19">
                  <c:v>38868</c:v>
                </c:pt>
                <c:pt idx="20">
                  <c:v>38898</c:v>
                </c:pt>
                <c:pt idx="21">
                  <c:v>38929</c:v>
                </c:pt>
                <c:pt idx="22">
                  <c:v>38960</c:v>
                </c:pt>
                <c:pt idx="23">
                  <c:v>38990</c:v>
                </c:pt>
                <c:pt idx="24">
                  <c:v>39021</c:v>
                </c:pt>
                <c:pt idx="25">
                  <c:v>39051</c:v>
                </c:pt>
                <c:pt idx="26">
                  <c:v>39082</c:v>
                </c:pt>
                <c:pt idx="27">
                  <c:v>39113</c:v>
                </c:pt>
                <c:pt idx="28">
                  <c:v>39141</c:v>
                </c:pt>
                <c:pt idx="29">
                  <c:v>39172</c:v>
                </c:pt>
                <c:pt idx="30">
                  <c:v>39202</c:v>
                </c:pt>
                <c:pt idx="31">
                  <c:v>39233</c:v>
                </c:pt>
                <c:pt idx="32">
                  <c:v>39263</c:v>
                </c:pt>
                <c:pt idx="33">
                  <c:v>39294</c:v>
                </c:pt>
                <c:pt idx="34">
                  <c:v>39325</c:v>
                </c:pt>
                <c:pt idx="35">
                  <c:v>39355</c:v>
                </c:pt>
                <c:pt idx="36">
                  <c:v>39386</c:v>
                </c:pt>
                <c:pt idx="37">
                  <c:v>39416</c:v>
                </c:pt>
                <c:pt idx="38">
                  <c:v>39447</c:v>
                </c:pt>
                <c:pt idx="39">
                  <c:v>39478</c:v>
                </c:pt>
                <c:pt idx="40">
                  <c:v>39507</c:v>
                </c:pt>
                <c:pt idx="41">
                  <c:v>39538</c:v>
                </c:pt>
                <c:pt idx="42">
                  <c:v>39568</c:v>
                </c:pt>
                <c:pt idx="43">
                  <c:v>39599</c:v>
                </c:pt>
                <c:pt idx="44">
                  <c:v>39629</c:v>
                </c:pt>
                <c:pt idx="45">
                  <c:v>39660</c:v>
                </c:pt>
                <c:pt idx="46">
                  <c:v>39691</c:v>
                </c:pt>
                <c:pt idx="47">
                  <c:v>39721</c:v>
                </c:pt>
                <c:pt idx="48">
                  <c:v>39752</c:v>
                </c:pt>
                <c:pt idx="49">
                  <c:v>39782</c:v>
                </c:pt>
                <c:pt idx="50">
                  <c:v>39813</c:v>
                </c:pt>
                <c:pt idx="51">
                  <c:v>39844</c:v>
                </c:pt>
                <c:pt idx="52">
                  <c:v>39872</c:v>
                </c:pt>
                <c:pt idx="53">
                  <c:v>39903</c:v>
                </c:pt>
                <c:pt idx="54">
                  <c:v>39933</c:v>
                </c:pt>
                <c:pt idx="55">
                  <c:v>39964</c:v>
                </c:pt>
                <c:pt idx="56">
                  <c:v>39994</c:v>
                </c:pt>
                <c:pt idx="57">
                  <c:v>40025</c:v>
                </c:pt>
                <c:pt idx="58">
                  <c:v>40056</c:v>
                </c:pt>
                <c:pt idx="59">
                  <c:v>40086</c:v>
                </c:pt>
                <c:pt idx="60">
                  <c:v>40117</c:v>
                </c:pt>
                <c:pt idx="61">
                  <c:v>40147</c:v>
                </c:pt>
                <c:pt idx="62">
                  <c:v>40178</c:v>
                </c:pt>
                <c:pt idx="63">
                  <c:v>40209</c:v>
                </c:pt>
                <c:pt idx="64">
                  <c:v>40237</c:v>
                </c:pt>
                <c:pt idx="65">
                  <c:v>40268</c:v>
                </c:pt>
                <c:pt idx="66">
                  <c:v>40298</c:v>
                </c:pt>
                <c:pt idx="67">
                  <c:v>40329</c:v>
                </c:pt>
                <c:pt idx="68">
                  <c:v>40359</c:v>
                </c:pt>
                <c:pt idx="69">
                  <c:v>40390</c:v>
                </c:pt>
                <c:pt idx="70">
                  <c:v>40421</c:v>
                </c:pt>
                <c:pt idx="71">
                  <c:v>40451</c:v>
                </c:pt>
                <c:pt idx="72">
                  <c:v>40482</c:v>
                </c:pt>
                <c:pt idx="73">
                  <c:v>40512</c:v>
                </c:pt>
                <c:pt idx="74">
                  <c:v>40543</c:v>
                </c:pt>
                <c:pt idx="75">
                  <c:v>40574</c:v>
                </c:pt>
                <c:pt idx="76">
                  <c:v>40602</c:v>
                </c:pt>
                <c:pt idx="77">
                  <c:v>40633</c:v>
                </c:pt>
                <c:pt idx="78">
                  <c:v>40663</c:v>
                </c:pt>
                <c:pt idx="79">
                  <c:v>40694</c:v>
                </c:pt>
                <c:pt idx="80">
                  <c:v>40724</c:v>
                </c:pt>
                <c:pt idx="81">
                  <c:v>40755</c:v>
                </c:pt>
                <c:pt idx="82">
                  <c:v>40786</c:v>
                </c:pt>
                <c:pt idx="83">
                  <c:v>40816</c:v>
                </c:pt>
                <c:pt idx="84">
                  <c:v>40847</c:v>
                </c:pt>
                <c:pt idx="85">
                  <c:v>40877</c:v>
                </c:pt>
                <c:pt idx="86">
                  <c:v>40908</c:v>
                </c:pt>
                <c:pt idx="87">
                  <c:v>40939</c:v>
                </c:pt>
                <c:pt idx="88">
                  <c:v>40968</c:v>
                </c:pt>
                <c:pt idx="89">
                  <c:v>40999</c:v>
                </c:pt>
                <c:pt idx="90">
                  <c:v>41029</c:v>
                </c:pt>
                <c:pt idx="91">
                  <c:v>41060</c:v>
                </c:pt>
                <c:pt idx="92">
                  <c:v>41090</c:v>
                </c:pt>
                <c:pt idx="93">
                  <c:v>41121</c:v>
                </c:pt>
                <c:pt idx="94">
                  <c:v>41152</c:v>
                </c:pt>
                <c:pt idx="95">
                  <c:v>41182</c:v>
                </c:pt>
                <c:pt idx="96">
                  <c:v>41213</c:v>
                </c:pt>
                <c:pt idx="97">
                  <c:v>41243</c:v>
                </c:pt>
                <c:pt idx="98">
                  <c:v>41274</c:v>
                </c:pt>
                <c:pt idx="99">
                  <c:v>41305</c:v>
                </c:pt>
                <c:pt idx="100">
                  <c:v>41333</c:v>
                </c:pt>
                <c:pt idx="101">
                  <c:v>41364</c:v>
                </c:pt>
                <c:pt idx="102">
                  <c:v>41394</c:v>
                </c:pt>
                <c:pt idx="103">
                  <c:v>41425</c:v>
                </c:pt>
                <c:pt idx="104">
                  <c:v>41455</c:v>
                </c:pt>
                <c:pt idx="105">
                  <c:v>41486</c:v>
                </c:pt>
                <c:pt idx="106">
                  <c:v>41517</c:v>
                </c:pt>
                <c:pt idx="107">
                  <c:v>41547</c:v>
                </c:pt>
                <c:pt idx="108">
                  <c:v>41578</c:v>
                </c:pt>
                <c:pt idx="109">
                  <c:v>41608</c:v>
                </c:pt>
                <c:pt idx="110">
                  <c:v>41639</c:v>
                </c:pt>
                <c:pt idx="111">
                  <c:v>41670</c:v>
                </c:pt>
                <c:pt idx="112">
                  <c:v>41698</c:v>
                </c:pt>
                <c:pt idx="113">
                  <c:v>41729</c:v>
                </c:pt>
                <c:pt idx="114">
                  <c:v>41759</c:v>
                </c:pt>
                <c:pt idx="115">
                  <c:v>41790</c:v>
                </c:pt>
                <c:pt idx="116">
                  <c:v>41820</c:v>
                </c:pt>
                <c:pt idx="117">
                  <c:v>41851</c:v>
                </c:pt>
                <c:pt idx="118">
                  <c:v>41882</c:v>
                </c:pt>
                <c:pt idx="119">
                  <c:v>41912</c:v>
                </c:pt>
                <c:pt idx="120">
                  <c:v>41943</c:v>
                </c:pt>
                <c:pt idx="121">
                  <c:v>41973</c:v>
                </c:pt>
                <c:pt idx="122">
                  <c:v>42004</c:v>
                </c:pt>
                <c:pt idx="123">
                  <c:v>42035</c:v>
                </c:pt>
                <c:pt idx="124">
                  <c:v>42063</c:v>
                </c:pt>
                <c:pt idx="125">
                  <c:v>42094</c:v>
                </c:pt>
                <c:pt idx="126">
                  <c:v>42124</c:v>
                </c:pt>
                <c:pt idx="127">
                  <c:v>42155</c:v>
                </c:pt>
                <c:pt idx="128">
                  <c:v>42185</c:v>
                </c:pt>
                <c:pt idx="129">
                  <c:v>42216</c:v>
                </c:pt>
                <c:pt idx="130">
                  <c:v>42247</c:v>
                </c:pt>
                <c:pt idx="131">
                  <c:v>42277</c:v>
                </c:pt>
                <c:pt idx="132">
                  <c:v>42308</c:v>
                </c:pt>
                <c:pt idx="133">
                  <c:v>42338</c:v>
                </c:pt>
                <c:pt idx="134">
                  <c:v>42369</c:v>
                </c:pt>
                <c:pt idx="135">
                  <c:v>42400</c:v>
                </c:pt>
                <c:pt idx="136">
                  <c:v>42429</c:v>
                </c:pt>
                <c:pt idx="137">
                  <c:v>42460</c:v>
                </c:pt>
                <c:pt idx="138">
                  <c:v>42489</c:v>
                </c:pt>
                <c:pt idx="139">
                  <c:v>42521</c:v>
                </c:pt>
                <c:pt idx="140">
                  <c:v>42551</c:v>
                </c:pt>
                <c:pt idx="141">
                  <c:v>42582</c:v>
                </c:pt>
                <c:pt idx="142">
                  <c:v>42613</c:v>
                </c:pt>
                <c:pt idx="143">
                  <c:v>42643</c:v>
                </c:pt>
                <c:pt idx="144">
                  <c:v>42674</c:v>
                </c:pt>
                <c:pt idx="145">
                  <c:v>42704</c:v>
                </c:pt>
                <c:pt idx="146">
                  <c:v>42735</c:v>
                </c:pt>
                <c:pt idx="147">
                  <c:v>42766</c:v>
                </c:pt>
                <c:pt idx="148">
                  <c:v>42794</c:v>
                </c:pt>
                <c:pt idx="149">
                  <c:v>42825</c:v>
                </c:pt>
                <c:pt idx="150">
                  <c:v>42855</c:v>
                </c:pt>
                <c:pt idx="151">
                  <c:v>42886</c:v>
                </c:pt>
                <c:pt idx="152">
                  <c:v>42916</c:v>
                </c:pt>
                <c:pt idx="153">
                  <c:v>42947</c:v>
                </c:pt>
                <c:pt idx="154">
                  <c:v>42978</c:v>
                </c:pt>
                <c:pt idx="155">
                  <c:v>43008</c:v>
                </c:pt>
                <c:pt idx="156">
                  <c:v>43039</c:v>
                </c:pt>
                <c:pt idx="157">
                  <c:v>43069</c:v>
                </c:pt>
                <c:pt idx="158">
                  <c:v>43100</c:v>
                </c:pt>
                <c:pt idx="159">
                  <c:v>43131</c:v>
                </c:pt>
                <c:pt idx="160">
                  <c:v>43159</c:v>
                </c:pt>
                <c:pt idx="161">
                  <c:v>43188</c:v>
                </c:pt>
                <c:pt idx="162">
                  <c:v>43220</c:v>
                </c:pt>
                <c:pt idx="163">
                  <c:v>43251</c:v>
                </c:pt>
                <c:pt idx="164">
                  <c:v>43281</c:v>
                </c:pt>
                <c:pt idx="165">
                  <c:v>43312</c:v>
                </c:pt>
                <c:pt idx="166">
                  <c:v>43343</c:v>
                </c:pt>
                <c:pt idx="167">
                  <c:v>43373</c:v>
                </c:pt>
                <c:pt idx="168">
                  <c:v>43404</c:v>
                </c:pt>
                <c:pt idx="169">
                  <c:v>43434</c:v>
                </c:pt>
                <c:pt idx="170">
                  <c:v>43465</c:v>
                </c:pt>
                <c:pt idx="171">
                  <c:v>43496</c:v>
                </c:pt>
                <c:pt idx="172">
                  <c:v>43524</c:v>
                </c:pt>
                <c:pt idx="173">
                  <c:v>43555</c:v>
                </c:pt>
                <c:pt idx="174">
                  <c:v>43585</c:v>
                </c:pt>
                <c:pt idx="175">
                  <c:v>43616</c:v>
                </c:pt>
                <c:pt idx="176">
                  <c:v>43646</c:v>
                </c:pt>
                <c:pt idx="177">
                  <c:v>43677</c:v>
                </c:pt>
                <c:pt idx="178">
                  <c:v>43708</c:v>
                </c:pt>
                <c:pt idx="179">
                  <c:v>43738</c:v>
                </c:pt>
                <c:pt idx="180">
                  <c:v>43769</c:v>
                </c:pt>
                <c:pt idx="181">
                  <c:v>43798</c:v>
                </c:pt>
                <c:pt idx="182">
                  <c:v>43830</c:v>
                </c:pt>
                <c:pt idx="183">
                  <c:v>43861</c:v>
                </c:pt>
                <c:pt idx="184">
                  <c:v>43889</c:v>
                </c:pt>
                <c:pt idx="185">
                  <c:v>43921</c:v>
                </c:pt>
                <c:pt idx="186">
                  <c:v>43951</c:v>
                </c:pt>
                <c:pt idx="187">
                  <c:v>43982</c:v>
                </c:pt>
                <c:pt idx="188">
                  <c:v>44012</c:v>
                </c:pt>
                <c:pt idx="189">
                  <c:v>44043</c:v>
                </c:pt>
                <c:pt idx="190">
                  <c:v>44071</c:v>
                </c:pt>
                <c:pt idx="191">
                  <c:v>44104</c:v>
                </c:pt>
                <c:pt idx="192">
                  <c:v>44134</c:v>
                </c:pt>
                <c:pt idx="193">
                  <c:v>44165</c:v>
                </c:pt>
                <c:pt idx="194">
                  <c:v>44196</c:v>
                </c:pt>
                <c:pt idx="195">
                  <c:v>44225</c:v>
                </c:pt>
                <c:pt idx="196">
                  <c:v>44253</c:v>
                </c:pt>
                <c:pt idx="197">
                  <c:v>44286</c:v>
                </c:pt>
                <c:pt idx="198">
                  <c:v>44316</c:v>
                </c:pt>
                <c:pt idx="199">
                  <c:v>44344</c:v>
                </c:pt>
                <c:pt idx="200">
                  <c:v>44377</c:v>
                </c:pt>
                <c:pt idx="201">
                  <c:v>44407</c:v>
                </c:pt>
                <c:pt idx="202">
                  <c:v>44439</c:v>
                </c:pt>
                <c:pt idx="203">
                  <c:v>44469</c:v>
                </c:pt>
                <c:pt idx="204">
                  <c:v>44498</c:v>
                </c:pt>
                <c:pt idx="205">
                  <c:v>44530</c:v>
                </c:pt>
                <c:pt idx="206">
                  <c:v>44560</c:v>
                </c:pt>
                <c:pt idx="207">
                  <c:v>44562</c:v>
                </c:pt>
                <c:pt idx="208">
                  <c:v>44593</c:v>
                </c:pt>
                <c:pt idx="209">
                  <c:v>44621</c:v>
                </c:pt>
                <c:pt idx="210">
                  <c:v>44652</c:v>
                </c:pt>
                <c:pt idx="211">
                  <c:v>44682</c:v>
                </c:pt>
                <c:pt idx="212">
                  <c:v>44713</c:v>
                </c:pt>
                <c:pt idx="213">
                  <c:v>44743</c:v>
                </c:pt>
                <c:pt idx="214">
                  <c:v>44774</c:v>
                </c:pt>
                <c:pt idx="215">
                  <c:v>44805</c:v>
                </c:pt>
              </c:numCache>
            </c:numRef>
          </c:cat>
          <c:val>
            <c:numRef>
              <c:f>SUE!$M$9:$M$241</c:f>
              <c:numCache>
                <c:formatCode>0%</c:formatCode>
                <c:ptCount val="233"/>
                <c:pt idx="0">
                  <c:v>0</c:v>
                </c:pt>
                <c:pt idx="1">
                  <c:v>5.5098611342735637E-2</c:v>
                </c:pt>
                <c:pt idx="2">
                  <c:v>9.5660228083318311E-2</c:v>
                </c:pt>
                <c:pt idx="3">
                  <c:v>7.3653278759905572E-2</c:v>
                </c:pt>
                <c:pt idx="4">
                  <c:v>0.11265874383860797</c:v>
                </c:pt>
                <c:pt idx="5">
                  <c:v>9.179993048059254E-2</c:v>
                </c:pt>
                <c:pt idx="6">
                  <c:v>6.568361123698363E-2</c:v>
                </c:pt>
                <c:pt idx="7">
                  <c:v>8.3279153398811978E-2</c:v>
                </c:pt>
                <c:pt idx="8">
                  <c:v>9.2596325416517189E-2</c:v>
                </c:pt>
                <c:pt idx="9">
                  <c:v>0.13073421952944919</c:v>
                </c:pt>
                <c:pt idx="10">
                  <c:v>0.13894274549571306</c:v>
                </c:pt>
                <c:pt idx="11">
                  <c:v>0.1728586782176722</c:v>
                </c:pt>
                <c:pt idx="12">
                  <c:v>0.1464362222337654</c:v>
                </c:pt>
                <c:pt idx="13">
                  <c:v>0.18509372667199986</c:v>
                </c:pt>
                <c:pt idx="14">
                  <c:v>0.21124326671837523</c:v>
                </c:pt>
                <c:pt idx="15">
                  <c:v>0.27197375747223607</c:v>
                </c:pt>
                <c:pt idx="16">
                  <c:v>0.27121318611856626</c:v>
                </c:pt>
                <c:pt idx="17">
                  <c:v>0.30201826608133731</c:v>
                </c:pt>
                <c:pt idx="18">
                  <c:v>0.34286561365718393</c:v>
                </c:pt>
                <c:pt idx="19">
                  <c:v>0.29587962706765736</c:v>
                </c:pt>
                <c:pt idx="20">
                  <c:v>0.29747377767044236</c:v>
                </c:pt>
                <c:pt idx="21">
                  <c:v>0.30817275754711293</c:v>
                </c:pt>
                <c:pt idx="22">
                  <c:v>0.33490537051436053</c:v>
                </c:pt>
                <c:pt idx="23">
                  <c:v>0.35098294340692404</c:v>
                </c:pt>
                <c:pt idx="24">
                  <c:v>0.40151372372693173</c:v>
                </c:pt>
                <c:pt idx="25">
                  <c:v>0.43653711220605529</c:v>
                </c:pt>
                <c:pt idx="26">
                  <c:v>0.47382319602649159</c:v>
                </c:pt>
                <c:pt idx="27">
                  <c:v>0.4864891869634731</c:v>
                </c:pt>
                <c:pt idx="28">
                  <c:v>0.4808484202269967</c:v>
                </c:pt>
                <c:pt idx="29">
                  <c:v>0.50970418263288519</c:v>
                </c:pt>
                <c:pt idx="30">
                  <c:v>0.58063687768419636</c:v>
                </c:pt>
                <c:pt idx="31">
                  <c:v>0.62087674112728708</c:v>
                </c:pt>
                <c:pt idx="32">
                  <c:v>0.60560472510965679</c:v>
                </c:pt>
                <c:pt idx="33">
                  <c:v>0.56465095746774008</c:v>
                </c:pt>
                <c:pt idx="34">
                  <c:v>0.5582207920442277</c:v>
                </c:pt>
                <c:pt idx="35">
                  <c:v>0.6342188064716443</c:v>
                </c:pt>
                <c:pt idx="36">
                  <c:v>0.68355477417845001</c:v>
                </c:pt>
                <c:pt idx="37">
                  <c:v>0.6083018407309817</c:v>
                </c:pt>
                <c:pt idx="38">
                  <c:v>0.58963974250601825</c:v>
                </c:pt>
                <c:pt idx="39">
                  <c:v>0.46184663432551143</c:v>
                </c:pt>
                <c:pt idx="40">
                  <c:v>0.45466748692348213</c:v>
                </c:pt>
                <c:pt idx="41">
                  <c:v>0.43796669853165326</c:v>
                </c:pt>
                <c:pt idx="42">
                  <c:v>0.510127786243604</c:v>
                </c:pt>
                <c:pt idx="43">
                  <c:v>0.5377584074362789</c:v>
                </c:pt>
                <c:pt idx="44">
                  <c:v>0.42892856826248749</c:v>
                </c:pt>
                <c:pt idx="45">
                  <c:v>0.38913709432934107</c:v>
                </c:pt>
                <c:pt idx="46">
                  <c:v>0.3649801292808903</c:v>
                </c:pt>
                <c:pt idx="47">
                  <c:v>0.2027366619631803</c:v>
                </c:pt>
                <c:pt idx="48">
                  <c:v>-2.3907265109563425E-2</c:v>
                </c:pt>
                <c:pt idx="49">
                  <c:v>-8.4601497041418283E-2</c:v>
                </c:pt>
                <c:pt idx="50">
                  <c:v>-5.788861315413063E-2</c:v>
                </c:pt>
                <c:pt idx="51">
                  <c:v>-0.14130881379746385</c:v>
                </c:pt>
                <c:pt idx="52">
                  <c:v>-0.23486766664889092</c:v>
                </c:pt>
                <c:pt idx="53">
                  <c:v>-0.18073514913874877</c:v>
                </c:pt>
                <c:pt idx="54">
                  <c:v>-0.10258907836847175</c:v>
                </c:pt>
                <c:pt idx="55">
                  <c:v>-2.3266877077376291E-2</c:v>
                </c:pt>
                <c:pt idx="56">
                  <c:v>-2.7144550220061014E-2</c:v>
                </c:pt>
                <c:pt idx="57">
                  <c:v>5.3758997748004633E-2</c:v>
                </c:pt>
                <c:pt idx="58">
                  <c:v>9.0871003423390162E-2</c:v>
                </c:pt>
                <c:pt idx="59">
                  <c:v>0.13258106607578202</c:v>
                </c:pt>
                <c:pt idx="60">
                  <c:v>0.11417369960377166</c:v>
                </c:pt>
                <c:pt idx="61">
                  <c:v>0.15673926981748121</c:v>
                </c:pt>
                <c:pt idx="62">
                  <c:v>0.17877808342277124</c:v>
                </c:pt>
                <c:pt idx="63">
                  <c:v>0.1307331568420329</c:v>
                </c:pt>
                <c:pt idx="64">
                  <c:v>0.14576301965853178</c:v>
                </c:pt>
                <c:pt idx="65">
                  <c:v>0.21716596422137524</c:v>
                </c:pt>
                <c:pt idx="66">
                  <c:v>0.22019415334961456</c:v>
                </c:pt>
                <c:pt idx="67">
                  <c:v>0.10462578755314733</c:v>
                </c:pt>
                <c:pt idx="68">
                  <c:v>6.8460302174738308E-2</c:v>
                </c:pt>
                <c:pt idx="69">
                  <c:v>0.15163793923889268</c:v>
                </c:pt>
                <c:pt idx="70">
                  <c:v>0.10769285815665075</c:v>
                </c:pt>
                <c:pt idx="71">
                  <c:v>0.21744721670202405</c:v>
                </c:pt>
                <c:pt idx="72">
                  <c:v>0.26397626828191312</c:v>
                </c:pt>
                <c:pt idx="73">
                  <c:v>0.23935749923185412</c:v>
                </c:pt>
                <c:pt idx="74">
                  <c:v>0.33182377032778687</c:v>
                </c:pt>
                <c:pt idx="75">
                  <c:v>0.36217426339236147</c:v>
                </c:pt>
                <c:pt idx="76">
                  <c:v>0.40723661090586827</c:v>
                </c:pt>
                <c:pt idx="77">
                  <c:v>0.39822423566309051</c:v>
                </c:pt>
                <c:pt idx="78">
                  <c:v>0.45939850748092725</c:v>
                </c:pt>
                <c:pt idx="79">
                  <c:v>0.4304521843060618</c:v>
                </c:pt>
                <c:pt idx="80">
                  <c:v>0.40971190328709084</c:v>
                </c:pt>
                <c:pt idx="81">
                  <c:v>0.3801614900598731</c:v>
                </c:pt>
                <c:pt idx="82">
                  <c:v>0.27701510340416613</c:v>
                </c:pt>
                <c:pt idx="83">
                  <c:v>0.16668265420647876</c:v>
                </c:pt>
                <c:pt idx="84">
                  <c:v>0.28872154206841327</c:v>
                </c:pt>
                <c:pt idx="85">
                  <c:v>0.25862656955663366</c:v>
                </c:pt>
                <c:pt idx="86">
                  <c:v>0.26271927555203489</c:v>
                </c:pt>
                <c:pt idx="87">
                  <c:v>0.31842257537285734</c:v>
                </c:pt>
                <c:pt idx="88">
                  <c:v>0.37964346112072622</c:v>
                </c:pt>
                <c:pt idx="89">
                  <c:v>0.39915585847917878</c:v>
                </c:pt>
                <c:pt idx="90">
                  <c:v>0.38238908493193469</c:v>
                </c:pt>
                <c:pt idx="91">
                  <c:v>0.26851592945659686</c:v>
                </c:pt>
                <c:pt idx="92">
                  <c:v>0.33668098387868683</c:v>
                </c:pt>
                <c:pt idx="93">
                  <c:v>0.35214605080859029</c:v>
                </c:pt>
                <c:pt idx="94">
                  <c:v>0.38615002716582691</c:v>
                </c:pt>
                <c:pt idx="95">
                  <c:v>0.42334160534949161</c:v>
                </c:pt>
                <c:pt idx="96">
                  <c:v>0.41344555123877269</c:v>
                </c:pt>
                <c:pt idx="97">
                  <c:v>0.4335944646025689</c:v>
                </c:pt>
                <c:pt idx="98">
                  <c:v>0.45420590066595401</c:v>
                </c:pt>
                <c:pt idx="99">
                  <c:v>0.53386381986702092</c:v>
                </c:pt>
                <c:pt idx="100">
                  <c:v>0.54111406306232923</c:v>
                </c:pt>
                <c:pt idx="101">
                  <c:v>0.58509555705368221</c:v>
                </c:pt>
                <c:pt idx="102">
                  <c:v>0.6346253337140475</c:v>
                </c:pt>
                <c:pt idx="103">
                  <c:v>0.64000735618492621</c:v>
                </c:pt>
                <c:pt idx="104">
                  <c:v>0.60422993635603572</c:v>
                </c:pt>
                <c:pt idx="105">
                  <c:v>0.69440416373976488</c:v>
                </c:pt>
                <c:pt idx="106">
                  <c:v>0.65135928608436755</c:v>
                </c:pt>
                <c:pt idx="107">
                  <c:v>0.73219821215520087</c:v>
                </c:pt>
                <c:pt idx="108">
                  <c:v>0.8106865262559797</c:v>
                </c:pt>
                <c:pt idx="109">
                  <c:v>0.84212075220447824</c:v>
                </c:pt>
                <c:pt idx="110">
                  <c:v>0.88542759123893511</c:v>
                </c:pt>
                <c:pt idx="111">
                  <c:v>0.81416888475684335</c:v>
                </c:pt>
                <c:pt idx="112">
                  <c:v>0.90695985686653202</c:v>
                </c:pt>
                <c:pt idx="113">
                  <c:v>0.91889741531140423</c:v>
                </c:pt>
                <c:pt idx="114">
                  <c:v>0.93861703649547135</c:v>
                </c:pt>
                <c:pt idx="115">
                  <c:v>0.97618921796858316</c:v>
                </c:pt>
                <c:pt idx="116">
                  <c:v>1.0116087515571563</c:v>
                </c:pt>
                <c:pt idx="117">
                  <c:v>0.98253972843433868</c:v>
                </c:pt>
                <c:pt idx="118">
                  <c:v>1.0246328334048225</c:v>
                </c:pt>
                <c:pt idx="119">
                  <c:v>0.97286195616808802</c:v>
                </c:pt>
                <c:pt idx="120">
                  <c:v>0.98199453640983903</c:v>
                </c:pt>
                <c:pt idx="121">
                  <c:v>1.0169618415399335</c:v>
                </c:pt>
                <c:pt idx="122">
                  <c:v>0.99021517966094552</c:v>
                </c:pt>
                <c:pt idx="123">
                  <c:v>0.96151119924842909</c:v>
                </c:pt>
                <c:pt idx="124">
                  <c:v>1.0719732467101468</c:v>
                </c:pt>
                <c:pt idx="125">
                  <c:v>1.0392357768132587</c:v>
                </c:pt>
                <c:pt idx="126">
                  <c:v>1.0769026626109035</c:v>
                </c:pt>
                <c:pt idx="127">
                  <c:v>1.0872393704697756</c:v>
                </c:pt>
                <c:pt idx="128">
                  <c:v>1.0408488818137434</c:v>
                </c:pt>
                <c:pt idx="129">
                  <c:v>1.0792516163043326</c:v>
                </c:pt>
                <c:pt idx="130">
                  <c:v>0.9459581536711299</c:v>
                </c:pt>
                <c:pt idx="131">
                  <c:v>0.88346091604232768</c:v>
                </c:pt>
                <c:pt idx="132">
                  <c:v>1.0314781297466884</c:v>
                </c:pt>
                <c:pt idx="133">
                  <c:v>1.019858602759431</c:v>
                </c:pt>
                <c:pt idx="134">
                  <c:v>0.9848052026547891</c:v>
                </c:pt>
                <c:pt idx="135">
                  <c:v>0.87102667270194867</c:v>
                </c:pt>
                <c:pt idx="136">
                  <c:v>0.85496866821121609</c:v>
                </c:pt>
                <c:pt idx="137">
                  <c:v>0.98406837202147135</c:v>
                </c:pt>
                <c:pt idx="138">
                  <c:v>1.007330495765812</c:v>
                </c:pt>
                <c:pt idx="139">
                  <c:v>1.0204810249452465</c:v>
                </c:pt>
                <c:pt idx="140">
                  <c:v>0.99764866429193177</c:v>
                </c:pt>
                <c:pt idx="141">
                  <c:v>1.0809198358721521</c:v>
                </c:pt>
                <c:pt idx="142">
                  <c:v>1.0788137396188549</c:v>
                </c:pt>
                <c:pt idx="143">
                  <c:v>1.0934293451752857</c:v>
                </c:pt>
                <c:pt idx="144">
                  <c:v>1.0567650451900978</c:v>
                </c:pt>
                <c:pt idx="145">
                  <c:v>1.0958405008969678</c:v>
                </c:pt>
                <c:pt idx="146">
                  <c:v>1.1412446409468555</c:v>
                </c:pt>
                <c:pt idx="147">
                  <c:v>1.1917368191381454</c:v>
                </c:pt>
                <c:pt idx="148">
                  <c:v>1.2531352953475361</c:v>
                </c:pt>
                <c:pt idx="149">
                  <c:v>1.2756689839641253</c:v>
                </c:pt>
                <c:pt idx="150">
                  <c:v>1.3088794762359504</c:v>
                </c:pt>
                <c:pt idx="151">
                  <c:v>1.3514190932767143</c:v>
                </c:pt>
                <c:pt idx="152">
                  <c:v>1.3622705449706811</c:v>
                </c:pt>
                <c:pt idx="153">
                  <c:v>1.4240278590970208</c:v>
                </c:pt>
                <c:pt idx="154">
                  <c:v>1.4321071147922715</c:v>
                </c:pt>
                <c:pt idx="155">
                  <c:v>1.4916030095628252</c:v>
                </c:pt>
                <c:pt idx="156">
                  <c:v>1.5384540746107271</c:v>
                </c:pt>
                <c:pt idx="157">
                  <c:v>1.5886774491123967</c:v>
                </c:pt>
                <c:pt idx="158">
                  <c:v>1.6298568202777877</c:v>
                </c:pt>
                <c:pt idx="159">
                  <c:v>1.7691730999021646</c:v>
                </c:pt>
                <c:pt idx="160">
                  <c:v>1.6565564065734466</c:v>
                </c:pt>
                <c:pt idx="161">
                  <c:v>1.5996016776675948</c:v>
                </c:pt>
                <c:pt idx="162">
                  <c:v>1.6361150842323831</c:v>
                </c:pt>
                <c:pt idx="163">
                  <c:v>1.6602394511638092</c:v>
                </c:pt>
                <c:pt idx="164">
                  <c:v>1.6411254968055258</c:v>
                </c:pt>
                <c:pt idx="165">
                  <c:v>1.7152610184090928</c:v>
                </c:pt>
                <c:pt idx="166">
                  <c:v>1.7451102113290649</c:v>
                </c:pt>
                <c:pt idx="167">
                  <c:v>1.7577135195245379</c:v>
                </c:pt>
                <c:pt idx="168">
                  <c:v>1.5504558284391528</c:v>
                </c:pt>
                <c:pt idx="169">
                  <c:v>1.5670766951943498</c:v>
                </c:pt>
                <c:pt idx="170">
                  <c:v>1.3690167546287721</c:v>
                </c:pt>
                <c:pt idx="171">
                  <c:v>1.5534322722835263</c:v>
                </c:pt>
                <c:pt idx="172">
                  <c:v>1.6235974552824142</c:v>
                </c:pt>
                <c:pt idx="173">
                  <c:v>1.6440399977117228</c:v>
                </c:pt>
                <c:pt idx="174">
                  <c:v>1.7313112812450817</c:v>
                </c:pt>
                <c:pt idx="175">
                  <c:v>1.5582753643466645</c:v>
                </c:pt>
                <c:pt idx="176">
                  <c:v>1.728938150520523</c:v>
                </c:pt>
                <c:pt idx="177">
                  <c:v>1.7365628336373771</c:v>
                </c:pt>
                <c:pt idx="178">
                  <c:v>1.6603869343837383</c:v>
                </c:pt>
                <c:pt idx="179">
                  <c:v>1.7279007933410599</c:v>
                </c:pt>
                <c:pt idx="180">
                  <c:v>1.7905743278839128</c:v>
                </c:pt>
                <c:pt idx="181">
                  <c:v>1.8699999540624703</c:v>
                </c:pt>
                <c:pt idx="182">
                  <c:v>1.9541943540339122</c:v>
                </c:pt>
                <c:pt idx="183">
                  <c:v>1.9154814720029343</c:v>
                </c:pt>
                <c:pt idx="184">
                  <c:v>1.6505097802860194</c:v>
                </c:pt>
                <c:pt idx="185">
                  <c:v>1.2596958276151353</c:v>
                </c:pt>
                <c:pt idx="186">
                  <c:v>1.517919392971228</c:v>
                </c:pt>
                <c:pt idx="187">
                  <c:v>1.6301597352611994</c:v>
                </c:pt>
                <c:pt idx="188">
                  <c:v>1.6737965655611959</c:v>
                </c:pt>
                <c:pt idx="189">
                  <c:v>1.802833733654261</c:v>
                </c:pt>
                <c:pt idx="190">
                  <c:v>1.9766089142877052</c:v>
                </c:pt>
                <c:pt idx="191">
                  <c:v>1.8580975861677156</c:v>
                </c:pt>
                <c:pt idx="192">
                  <c:v>1.7700848845952657</c:v>
                </c:pt>
                <c:pt idx="193">
                  <c:v>2.1050021243066115</c:v>
                </c:pt>
                <c:pt idx="194">
                  <c:v>2.232767007441891</c:v>
                </c:pt>
                <c:pt idx="195">
                  <c:v>2.2302788194103722</c:v>
                </c:pt>
                <c:pt idx="196">
                  <c:v>2.3106048347224806</c:v>
                </c:pt>
                <c:pt idx="197">
                  <c:v>2.441002229384523</c:v>
                </c:pt>
                <c:pt idx="198">
                  <c:v>2.584257772384718</c:v>
                </c:pt>
                <c:pt idx="199">
                  <c:v>2.650499683407006</c:v>
                </c:pt>
                <c:pt idx="200">
                  <c:v>2.6752749293880158</c:v>
                </c:pt>
                <c:pt idx="201">
                  <c:v>2.7327279449258106</c:v>
                </c:pt>
                <c:pt idx="202">
                  <c:v>2.82373833086903</c:v>
                </c:pt>
                <c:pt idx="203">
                  <c:v>2.6503241357237859</c:v>
                </c:pt>
                <c:pt idx="204">
                  <c:v>2.8563595592066995</c:v>
                </c:pt>
                <c:pt idx="205">
                  <c:v>2.7813978206408576</c:v>
                </c:pt>
                <c:pt idx="206">
                  <c:v>2.9676504426779324</c:v>
                </c:pt>
                <c:pt idx="207">
                  <c:v>2.7740291010752496</c:v>
                </c:pt>
                <c:pt idx="208">
                  <c:v>2.6717529124361103</c:v>
                </c:pt>
                <c:pt idx="209">
                  <c:v>2.7734740104908067</c:v>
                </c:pt>
                <c:pt idx="210">
                  <c:v>2.4889824372379068</c:v>
                </c:pt>
                <c:pt idx="211">
                  <c:v>2.5011938757682395</c:v>
                </c:pt>
                <c:pt idx="212">
                  <c:v>2.1797842779727152</c:v>
                </c:pt>
                <c:pt idx="213">
                  <c:v>2.4240534516475338</c:v>
                </c:pt>
                <c:pt idx="214">
                  <c:v>2.2805067138372626</c:v>
                </c:pt>
                <c:pt idx="215">
                  <c:v>1.992063557576135</c:v>
                </c:pt>
              </c:numCache>
            </c:numRef>
          </c:val>
          <c:smooth val="0"/>
          <c:extLst>
            <c:ext xmlns:c16="http://schemas.microsoft.com/office/drawing/2014/chart" uri="{C3380CC4-5D6E-409C-BE32-E72D297353CC}">
              <c16:uniqueId val="{00000000-9D70-424F-8B88-6496C97405EC}"/>
            </c:ext>
          </c:extLst>
        </c:ser>
        <c:ser>
          <c:idx val="0"/>
          <c:order val="1"/>
          <c:tx>
            <c:strRef>
              <c:f>SUE!$K$8</c:f>
              <c:strCache>
                <c:ptCount val="1"/>
                <c:pt idx="0">
                  <c:v>Benchmark</c:v>
                </c:pt>
              </c:strCache>
            </c:strRef>
          </c:tx>
          <c:spPr>
            <a:ln w="19050" cap="rnd">
              <a:solidFill>
                <a:srgbClr val="E11B22"/>
              </a:solidFill>
              <a:prstDash val="sysDash"/>
              <a:round/>
            </a:ln>
            <a:effectLst/>
          </c:spPr>
          <c:marker>
            <c:symbol val="none"/>
          </c:marker>
          <c:cat>
            <c:numRef>
              <c:f>SUE!$B$9:$B$241</c:f>
              <c:numCache>
                <c:formatCode>mmm\-yy</c:formatCode>
                <c:ptCount val="233"/>
                <c:pt idx="0">
                  <c:v>38292</c:v>
                </c:pt>
                <c:pt idx="1">
                  <c:v>38321</c:v>
                </c:pt>
                <c:pt idx="2">
                  <c:v>38352</c:v>
                </c:pt>
                <c:pt idx="3">
                  <c:v>38383</c:v>
                </c:pt>
                <c:pt idx="4">
                  <c:v>38411</c:v>
                </c:pt>
                <c:pt idx="5">
                  <c:v>38442</c:v>
                </c:pt>
                <c:pt idx="6">
                  <c:v>38472</c:v>
                </c:pt>
                <c:pt idx="7">
                  <c:v>38503</c:v>
                </c:pt>
                <c:pt idx="8">
                  <c:v>38533</c:v>
                </c:pt>
                <c:pt idx="9">
                  <c:v>38564</c:v>
                </c:pt>
                <c:pt idx="10">
                  <c:v>38595</c:v>
                </c:pt>
                <c:pt idx="11">
                  <c:v>38625</c:v>
                </c:pt>
                <c:pt idx="12">
                  <c:v>38656</c:v>
                </c:pt>
                <c:pt idx="13">
                  <c:v>38686</c:v>
                </c:pt>
                <c:pt idx="14">
                  <c:v>38717</c:v>
                </c:pt>
                <c:pt idx="15">
                  <c:v>38748</c:v>
                </c:pt>
                <c:pt idx="16">
                  <c:v>38776</c:v>
                </c:pt>
                <c:pt idx="17">
                  <c:v>38807</c:v>
                </c:pt>
                <c:pt idx="18">
                  <c:v>38837</c:v>
                </c:pt>
                <c:pt idx="19">
                  <c:v>38868</c:v>
                </c:pt>
                <c:pt idx="20">
                  <c:v>38898</c:v>
                </c:pt>
                <c:pt idx="21">
                  <c:v>38929</c:v>
                </c:pt>
                <c:pt idx="22">
                  <c:v>38960</c:v>
                </c:pt>
                <c:pt idx="23">
                  <c:v>38990</c:v>
                </c:pt>
                <c:pt idx="24">
                  <c:v>39021</c:v>
                </c:pt>
                <c:pt idx="25">
                  <c:v>39051</c:v>
                </c:pt>
                <c:pt idx="26">
                  <c:v>39082</c:v>
                </c:pt>
                <c:pt idx="27">
                  <c:v>39113</c:v>
                </c:pt>
                <c:pt idx="28">
                  <c:v>39141</c:v>
                </c:pt>
                <c:pt idx="29">
                  <c:v>39172</c:v>
                </c:pt>
                <c:pt idx="30">
                  <c:v>39202</c:v>
                </c:pt>
                <c:pt idx="31">
                  <c:v>39233</c:v>
                </c:pt>
                <c:pt idx="32">
                  <c:v>39263</c:v>
                </c:pt>
                <c:pt idx="33">
                  <c:v>39294</c:v>
                </c:pt>
                <c:pt idx="34">
                  <c:v>39325</c:v>
                </c:pt>
                <c:pt idx="35">
                  <c:v>39355</c:v>
                </c:pt>
                <c:pt idx="36">
                  <c:v>39386</c:v>
                </c:pt>
                <c:pt idx="37">
                  <c:v>39416</c:v>
                </c:pt>
                <c:pt idx="38">
                  <c:v>39447</c:v>
                </c:pt>
                <c:pt idx="39">
                  <c:v>39478</c:v>
                </c:pt>
                <c:pt idx="40">
                  <c:v>39507</c:v>
                </c:pt>
                <c:pt idx="41">
                  <c:v>39538</c:v>
                </c:pt>
                <c:pt idx="42">
                  <c:v>39568</c:v>
                </c:pt>
                <c:pt idx="43">
                  <c:v>39599</c:v>
                </c:pt>
                <c:pt idx="44">
                  <c:v>39629</c:v>
                </c:pt>
                <c:pt idx="45">
                  <c:v>39660</c:v>
                </c:pt>
                <c:pt idx="46">
                  <c:v>39691</c:v>
                </c:pt>
                <c:pt idx="47">
                  <c:v>39721</c:v>
                </c:pt>
                <c:pt idx="48">
                  <c:v>39752</c:v>
                </c:pt>
                <c:pt idx="49">
                  <c:v>39782</c:v>
                </c:pt>
                <c:pt idx="50">
                  <c:v>39813</c:v>
                </c:pt>
                <c:pt idx="51">
                  <c:v>39844</c:v>
                </c:pt>
                <c:pt idx="52">
                  <c:v>39872</c:v>
                </c:pt>
                <c:pt idx="53">
                  <c:v>39903</c:v>
                </c:pt>
                <c:pt idx="54">
                  <c:v>39933</c:v>
                </c:pt>
                <c:pt idx="55">
                  <c:v>39964</c:v>
                </c:pt>
                <c:pt idx="56">
                  <c:v>39994</c:v>
                </c:pt>
                <c:pt idx="57">
                  <c:v>40025</c:v>
                </c:pt>
                <c:pt idx="58">
                  <c:v>40056</c:v>
                </c:pt>
                <c:pt idx="59">
                  <c:v>40086</c:v>
                </c:pt>
                <c:pt idx="60">
                  <c:v>40117</c:v>
                </c:pt>
                <c:pt idx="61">
                  <c:v>40147</c:v>
                </c:pt>
                <c:pt idx="62">
                  <c:v>40178</c:v>
                </c:pt>
                <c:pt idx="63">
                  <c:v>40209</c:v>
                </c:pt>
                <c:pt idx="64">
                  <c:v>40237</c:v>
                </c:pt>
                <c:pt idx="65">
                  <c:v>40268</c:v>
                </c:pt>
                <c:pt idx="66">
                  <c:v>40298</c:v>
                </c:pt>
                <c:pt idx="67">
                  <c:v>40329</c:v>
                </c:pt>
                <c:pt idx="68">
                  <c:v>40359</c:v>
                </c:pt>
                <c:pt idx="69">
                  <c:v>40390</c:v>
                </c:pt>
                <c:pt idx="70">
                  <c:v>40421</c:v>
                </c:pt>
                <c:pt idx="71">
                  <c:v>40451</c:v>
                </c:pt>
                <c:pt idx="72">
                  <c:v>40482</c:v>
                </c:pt>
                <c:pt idx="73">
                  <c:v>40512</c:v>
                </c:pt>
                <c:pt idx="74">
                  <c:v>40543</c:v>
                </c:pt>
                <c:pt idx="75">
                  <c:v>40574</c:v>
                </c:pt>
                <c:pt idx="76">
                  <c:v>40602</c:v>
                </c:pt>
                <c:pt idx="77">
                  <c:v>40633</c:v>
                </c:pt>
                <c:pt idx="78">
                  <c:v>40663</c:v>
                </c:pt>
                <c:pt idx="79">
                  <c:v>40694</c:v>
                </c:pt>
                <c:pt idx="80">
                  <c:v>40724</c:v>
                </c:pt>
                <c:pt idx="81">
                  <c:v>40755</c:v>
                </c:pt>
                <c:pt idx="82">
                  <c:v>40786</c:v>
                </c:pt>
                <c:pt idx="83">
                  <c:v>40816</c:v>
                </c:pt>
                <c:pt idx="84">
                  <c:v>40847</c:v>
                </c:pt>
                <c:pt idx="85">
                  <c:v>40877</c:v>
                </c:pt>
                <c:pt idx="86">
                  <c:v>40908</c:v>
                </c:pt>
                <c:pt idx="87">
                  <c:v>40939</c:v>
                </c:pt>
                <c:pt idx="88">
                  <c:v>40968</c:v>
                </c:pt>
                <c:pt idx="89">
                  <c:v>40999</c:v>
                </c:pt>
                <c:pt idx="90">
                  <c:v>41029</c:v>
                </c:pt>
                <c:pt idx="91">
                  <c:v>41060</c:v>
                </c:pt>
                <c:pt idx="92">
                  <c:v>41090</c:v>
                </c:pt>
                <c:pt idx="93">
                  <c:v>41121</c:v>
                </c:pt>
                <c:pt idx="94">
                  <c:v>41152</c:v>
                </c:pt>
                <c:pt idx="95">
                  <c:v>41182</c:v>
                </c:pt>
                <c:pt idx="96">
                  <c:v>41213</c:v>
                </c:pt>
                <c:pt idx="97">
                  <c:v>41243</c:v>
                </c:pt>
                <c:pt idx="98">
                  <c:v>41274</c:v>
                </c:pt>
                <c:pt idx="99">
                  <c:v>41305</c:v>
                </c:pt>
                <c:pt idx="100">
                  <c:v>41333</c:v>
                </c:pt>
                <c:pt idx="101">
                  <c:v>41364</c:v>
                </c:pt>
                <c:pt idx="102">
                  <c:v>41394</c:v>
                </c:pt>
                <c:pt idx="103">
                  <c:v>41425</c:v>
                </c:pt>
                <c:pt idx="104">
                  <c:v>41455</c:v>
                </c:pt>
                <c:pt idx="105">
                  <c:v>41486</c:v>
                </c:pt>
                <c:pt idx="106">
                  <c:v>41517</c:v>
                </c:pt>
                <c:pt idx="107">
                  <c:v>41547</c:v>
                </c:pt>
                <c:pt idx="108">
                  <c:v>41578</c:v>
                </c:pt>
                <c:pt idx="109">
                  <c:v>41608</c:v>
                </c:pt>
                <c:pt idx="110">
                  <c:v>41639</c:v>
                </c:pt>
                <c:pt idx="111">
                  <c:v>41670</c:v>
                </c:pt>
                <c:pt idx="112">
                  <c:v>41698</c:v>
                </c:pt>
                <c:pt idx="113">
                  <c:v>41729</c:v>
                </c:pt>
                <c:pt idx="114">
                  <c:v>41759</c:v>
                </c:pt>
                <c:pt idx="115">
                  <c:v>41790</c:v>
                </c:pt>
                <c:pt idx="116">
                  <c:v>41820</c:v>
                </c:pt>
                <c:pt idx="117">
                  <c:v>41851</c:v>
                </c:pt>
                <c:pt idx="118">
                  <c:v>41882</c:v>
                </c:pt>
                <c:pt idx="119">
                  <c:v>41912</c:v>
                </c:pt>
                <c:pt idx="120">
                  <c:v>41943</c:v>
                </c:pt>
                <c:pt idx="121">
                  <c:v>41973</c:v>
                </c:pt>
                <c:pt idx="122">
                  <c:v>42004</c:v>
                </c:pt>
                <c:pt idx="123">
                  <c:v>42035</c:v>
                </c:pt>
                <c:pt idx="124">
                  <c:v>42063</c:v>
                </c:pt>
                <c:pt idx="125">
                  <c:v>42094</c:v>
                </c:pt>
                <c:pt idx="126">
                  <c:v>42124</c:v>
                </c:pt>
                <c:pt idx="127">
                  <c:v>42155</c:v>
                </c:pt>
                <c:pt idx="128">
                  <c:v>42185</c:v>
                </c:pt>
                <c:pt idx="129">
                  <c:v>42216</c:v>
                </c:pt>
                <c:pt idx="130">
                  <c:v>42247</c:v>
                </c:pt>
                <c:pt idx="131">
                  <c:v>42277</c:v>
                </c:pt>
                <c:pt idx="132">
                  <c:v>42308</c:v>
                </c:pt>
                <c:pt idx="133">
                  <c:v>42338</c:v>
                </c:pt>
                <c:pt idx="134">
                  <c:v>42369</c:v>
                </c:pt>
                <c:pt idx="135">
                  <c:v>42400</c:v>
                </c:pt>
                <c:pt idx="136">
                  <c:v>42429</c:v>
                </c:pt>
                <c:pt idx="137">
                  <c:v>42460</c:v>
                </c:pt>
                <c:pt idx="138">
                  <c:v>42489</c:v>
                </c:pt>
                <c:pt idx="139">
                  <c:v>42521</c:v>
                </c:pt>
                <c:pt idx="140">
                  <c:v>42551</c:v>
                </c:pt>
                <c:pt idx="141">
                  <c:v>42582</c:v>
                </c:pt>
                <c:pt idx="142">
                  <c:v>42613</c:v>
                </c:pt>
                <c:pt idx="143">
                  <c:v>42643</c:v>
                </c:pt>
                <c:pt idx="144">
                  <c:v>42674</c:v>
                </c:pt>
                <c:pt idx="145">
                  <c:v>42704</c:v>
                </c:pt>
                <c:pt idx="146">
                  <c:v>42735</c:v>
                </c:pt>
                <c:pt idx="147">
                  <c:v>42766</c:v>
                </c:pt>
                <c:pt idx="148">
                  <c:v>42794</c:v>
                </c:pt>
                <c:pt idx="149">
                  <c:v>42825</c:v>
                </c:pt>
                <c:pt idx="150">
                  <c:v>42855</c:v>
                </c:pt>
                <c:pt idx="151">
                  <c:v>42886</c:v>
                </c:pt>
                <c:pt idx="152">
                  <c:v>42916</c:v>
                </c:pt>
                <c:pt idx="153">
                  <c:v>42947</c:v>
                </c:pt>
                <c:pt idx="154">
                  <c:v>42978</c:v>
                </c:pt>
                <c:pt idx="155">
                  <c:v>43008</c:v>
                </c:pt>
                <c:pt idx="156">
                  <c:v>43039</c:v>
                </c:pt>
                <c:pt idx="157">
                  <c:v>43069</c:v>
                </c:pt>
                <c:pt idx="158">
                  <c:v>43100</c:v>
                </c:pt>
                <c:pt idx="159">
                  <c:v>43131</c:v>
                </c:pt>
                <c:pt idx="160">
                  <c:v>43159</c:v>
                </c:pt>
                <c:pt idx="161">
                  <c:v>43188</c:v>
                </c:pt>
                <c:pt idx="162">
                  <c:v>43220</c:v>
                </c:pt>
                <c:pt idx="163">
                  <c:v>43251</c:v>
                </c:pt>
                <c:pt idx="164">
                  <c:v>43281</c:v>
                </c:pt>
                <c:pt idx="165">
                  <c:v>43312</c:v>
                </c:pt>
                <c:pt idx="166">
                  <c:v>43343</c:v>
                </c:pt>
                <c:pt idx="167">
                  <c:v>43373</c:v>
                </c:pt>
                <c:pt idx="168">
                  <c:v>43404</c:v>
                </c:pt>
                <c:pt idx="169">
                  <c:v>43434</c:v>
                </c:pt>
                <c:pt idx="170">
                  <c:v>43465</c:v>
                </c:pt>
                <c:pt idx="171">
                  <c:v>43496</c:v>
                </c:pt>
                <c:pt idx="172">
                  <c:v>43524</c:v>
                </c:pt>
                <c:pt idx="173">
                  <c:v>43555</c:v>
                </c:pt>
                <c:pt idx="174">
                  <c:v>43585</c:v>
                </c:pt>
                <c:pt idx="175">
                  <c:v>43616</c:v>
                </c:pt>
                <c:pt idx="176">
                  <c:v>43646</c:v>
                </c:pt>
                <c:pt idx="177">
                  <c:v>43677</c:v>
                </c:pt>
                <c:pt idx="178">
                  <c:v>43708</c:v>
                </c:pt>
                <c:pt idx="179">
                  <c:v>43738</c:v>
                </c:pt>
                <c:pt idx="180">
                  <c:v>43769</c:v>
                </c:pt>
                <c:pt idx="181">
                  <c:v>43798</c:v>
                </c:pt>
                <c:pt idx="182">
                  <c:v>43830</c:v>
                </c:pt>
                <c:pt idx="183">
                  <c:v>43861</c:v>
                </c:pt>
                <c:pt idx="184">
                  <c:v>43889</c:v>
                </c:pt>
                <c:pt idx="185">
                  <c:v>43921</c:v>
                </c:pt>
                <c:pt idx="186">
                  <c:v>43951</c:v>
                </c:pt>
                <c:pt idx="187">
                  <c:v>43982</c:v>
                </c:pt>
                <c:pt idx="188">
                  <c:v>44012</c:v>
                </c:pt>
                <c:pt idx="189">
                  <c:v>44043</c:v>
                </c:pt>
                <c:pt idx="190">
                  <c:v>44071</c:v>
                </c:pt>
                <c:pt idx="191">
                  <c:v>44104</c:v>
                </c:pt>
                <c:pt idx="192">
                  <c:v>44134</c:v>
                </c:pt>
                <c:pt idx="193">
                  <c:v>44165</c:v>
                </c:pt>
                <c:pt idx="194">
                  <c:v>44196</c:v>
                </c:pt>
                <c:pt idx="195">
                  <c:v>44225</c:v>
                </c:pt>
                <c:pt idx="196">
                  <c:v>44253</c:v>
                </c:pt>
                <c:pt idx="197">
                  <c:v>44286</c:v>
                </c:pt>
                <c:pt idx="198">
                  <c:v>44316</c:v>
                </c:pt>
                <c:pt idx="199">
                  <c:v>44344</c:v>
                </c:pt>
                <c:pt idx="200">
                  <c:v>44377</c:v>
                </c:pt>
                <c:pt idx="201">
                  <c:v>44407</c:v>
                </c:pt>
                <c:pt idx="202">
                  <c:v>44439</c:v>
                </c:pt>
                <c:pt idx="203">
                  <c:v>44469</c:v>
                </c:pt>
                <c:pt idx="204">
                  <c:v>44498</c:v>
                </c:pt>
                <c:pt idx="205">
                  <c:v>44530</c:v>
                </c:pt>
                <c:pt idx="206">
                  <c:v>44560</c:v>
                </c:pt>
                <c:pt idx="207">
                  <c:v>44562</c:v>
                </c:pt>
                <c:pt idx="208">
                  <c:v>44593</c:v>
                </c:pt>
                <c:pt idx="209">
                  <c:v>44621</c:v>
                </c:pt>
                <c:pt idx="210">
                  <c:v>44652</c:v>
                </c:pt>
                <c:pt idx="211">
                  <c:v>44682</c:v>
                </c:pt>
                <c:pt idx="212">
                  <c:v>44713</c:v>
                </c:pt>
                <c:pt idx="213">
                  <c:v>44743</c:v>
                </c:pt>
                <c:pt idx="214">
                  <c:v>44774</c:v>
                </c:pt>
                <c:pt idx="215">
                  <c:v>44805</c:v>
                </c:pt>
              </c:numCache>
            </c:numRef>
          </c:cat>
          <c:val>
            <c:numRef>
              <c:f>SUE!$K$9:$K$241</c:f>
              <c:numCache>
                <c:formatCode>0%</c:formatCode>
                <c:ptCount val="233"/>
                <c:pt idx="0">
                  <c:v>0</c:v>
                </c:pt>
                <c:pt idx="1">
                  <c:v>5.2531244400721322E-2</c:v>
                </c:pt>
                <c:pt idx="2">
                  <c:v>9.2702273269215762E-2</c:v>
                </c:pt>
                <c:pt idx="3">
                  <c:v>6.814994741204905E-2</c:v>
                </c:pt>
                <c:pt idx="4">
                  <c:v>0.10200905925111359</c:v>
                </c:pt>
                <c:pt idx="5">
                  <c:v>8.0710291782200461E-2</c:v>
                </c:pt>
                <c:pt idx="6">
                  <c:v>5.707161700415142E-2</c:v>
                </c:pt>
                <c:pt idx="7">
                  <c:v>7.5851300889879791E-2</c:v>
                </c:pt>
                <c:pt idx="8">
                  <c:v>8.5163432411998308E-2</c:v>
                </c:pt>
                <c:pt idx="9">
                  <c:v>0.12306817153262095</c:v>
                </c:pt>
                <c:pt idx="10">
                  <c:v>0.13152982088397369</c:v>
                </c:pt>
                <c:pt idx="11">
                  <c:v>0.16092110211369026</c:v>
                </c:pt>
                <c:pt idx="12">
                  <c:v>0.13275589588277903</c:v>
                </c:pt>
                <c:pt idx="13">
                  <c:v>0.17049658297545855</c:v>
                </c:pt>
                <c:pt idx="14">
                  <c:v>0.1964298129927402</c:v>
                </c:pt>
                <c:pt idx="15">
                  <c:v>0.24985477119287691</c:v>
                </c:pt>
                <c:pt idx="16">
                  <c:v>0.24799407033236198</c:v>
                </c:pt>
                <c:pt idx="17">
                  <c:v>0.27543399299818416</c:v>
                </c:pt>
                <c:pt idx="18">
                  <c:v>0.31415899234495148</c:v>
                </c:pt>
                <c:pt idx="19">
                  <c:v>0.26926907298433655</c:v>
                </c:pt>
                <c:pt idx="20">
                  <c:v>0.26889779593448093</c:v>
                </c:pt>
                <c:pt idx="21">
                  <c:v>0.27681698707890789</c:v>
                </c:pt>
                <c:pt idx="22">
                  <c:v>0.30995958097591236</c:v>
                </c:pt>
                <c:pt idx="23">
                  <c:v>0.3255790150356368</c:v>
                </c:pt>
                <c:pt idx="24">
                  <c:v>0.37423134395078517</c:v>
                </c:pt>
                <c:pt idx="25">
                  <c:v>0.40788352110145198</c:v>
                </c:pt>
                <c:pt idx="26">
                  <c:v>0.43650734175731754</c:v>
                </c:pt>
                <c:pt idx="27">
                  <c:v>0.45346559822823096</c:v>
                </c:pt>
                <c:pt idx="28">
                  <c:v>0.44590205394817084</c:v>
                </c:pt>
                <c:pt idx="29">
                  <c:v>0.47236986940651371</c:v>
                </c:pt>
                <c:pt idx="30">
                  <c:v>0.5373203742186563</c:v>
                </c:pt>
                <c:pt idx="31">
                  <c:v>0.58037887311607195</c:v>
                </c:pt>
                <c:pt idx="32">
                  <c:v>0.56818893675406579</c:v>
                </c:pt>
                <c:pt idx="33">
                  <c:v>0.53345935410402934</c:v>
                </c:pt>
                <c:pt idx="34">
                  <c:v>0.53229591849207059</c:v>
                </c:pt>
                <c:pt idx="35">
                  <c:v>0.60516501704392045</c:v>
                </c:pt>
                <c:pt idx="36">
                  <c:v>0.65439799638068474</c:v>
                </c:pt>
                <c:pt idx="37">
                  <c:v>0.58677315476022707</c:v>
                </c:pt>
                <c:pt idx="38">
                  <c:v>0.56630171825871889</c:v>
                </c:pt>
                <c:pt idx="39">
                  <c:v>0.44660572410024679</c:v>
                </c:pt>
                <c:pt idx="40">
                  <c:v>0.43823291482972704</c:v>
                </c:pt>
                <c:pt idx="41">
                  <c:v>0.42444745234108416</c:v>
                </c:pt>
                <c:pt idx="42">
                  <c:v>0.49931341909648164</c:v>
                </c:pt>
                <c:pt idx="43">
                  <c:v>0.52217599963025796</c:v>
                </c:pt>
                <c:pt idx="44">
                  <c:v>0.40077089512214781</c:v>
                </c:pt>
                <c:pt idx="45">
                  <c:v>0.3665443189936437</c:v>
                </c:pt>
                <c:pt idx="46">
                  <c:v>0.34734560120167002</c:v>
                </c:pt>
                <c:pt idx="47">
                  <c:v>0.18709770477714827</c:v>
                </c:pt>
                <c:pt idx="48">
                  <c:v>-3.7977088436533468E-2</c:v>
                </c:pt>
                <c:pt idx="49">
                  <c:v>-0.10024758087225161</c:v>
                </c:pt>
                <c:pt idx="50">
                  <c:v>-7.1380104207440676E-2</c:v>
                </c:pt>
                <c:pt idx="51">
                  <c:v>-0.15273250021227491</c:v>
                </c:pt>
                <c:pt idx="52">
                  <c:v>-0.23945820840329668</c:v>
                </c:pt>
                <c:pt idx="53">
                  <c:v>-0.18210666454913926</c:v>
                </c:pt>
                <c:pt idx="54">
                  <c:v>-9.0355880914262943E-2</c:v>
                </c:pt>
                <c:pt idx="55">
                  <c:v>-7.936665860380665E-3</c:v>
                </c:pt>
                <c:pt idx="56">
                  <c:v>-1.2412359592351541E-2</c:v>
                </c:pt>
                <c:pt idx="57">
                  <c:v>7.1233449546019179E-2</c:v>
                </c:pt>
                <c:pt idx="58">
                  <c:v>0.11542707838369526</c:v>
                </c:pt>
                <c:pt idx="59">
                  <c:v>0.15988610550203597</c:v>
                </c:pt>
                <c:pt idx="60">
                  <c:v>0.13925022383321761</c:v>
                </c:pt>
                <c:pt idx="61">
                  <c:v>0.1858031778796696</c:v>
                </c:pt>
                <c:pt idx="62">
                  <c:v>0.2070968827054902</c:v>
                </c:pt>
                <c:pt idx="63">
                  <c:v>0.15720648215607791</c:v>
                </c:pt>
                <c:pt idx="64">
                  <c:v>0.1735191590524392</c:v>
                </c:pt>
                <c:pt idx="65">
                  <c:v>0.24619555262830439</c:v>
                </c:pt>
                <c:pt idx="66">
                  <c:v>0.24637064310344869</c:v>
                </c:pt>
                <c:pt idx="67">
                  <c:v>0.1269827933935983</c:v>
                </c:pt>
                <c:pt idx="68">
                  <c:v>8.8342835942746722E-2</c:v>
                </c:pt>
                <c:pt idx="69">
                  <c:v>0.17657816351541666</c:v>
                </c:pt>
                <c:pt idx="70">
                  <c:v>0.13265061778056864</c:v>
                </c:pt>
                <c:pt idx="71">
                  <c:v>0.23826553075601198</c:v>
                </c:pt>
                <c:pt idx="72">
                  <c:v>0.28442237372115464</c:v>
                </c:pt>
                <c:pt idx="73">
                  <c:v>0.25669233688370174</c:v>
                </c:pt>
                <c:pt idx="74">
                  <c:v>0.34909139496847796</c:v>
                </c:pt>
                <c:pt idx="75">
                  <c:v>0.37956993285446639</c:v>
                </c:pt>
                <c:pt idx="76">
                  <c:v>0.42787253899951327</c:v>
                </c:pt>
                <c:pt idx="77">
                  <c:v>0.41379114559440788</c:v>
                </c:pt>
                <c:pt idx="78">
                  <c:v>0.47385252793712218</c:v>
                </c:pt>
                <c:pt idx="79">
                  <c:v>0.44327686770405528</c:v>
                </c:pt>
                <c:pt idx="80">
                  <c:v>0.42044494929541099</c:v>
                </c:pt>
                <c:pt idx="81">
                  <c:v>0.3946888732968068</c:v>
                </c:pt>
                <c:pt idx="82">
                  <c:v>0.29642300041315894</c:v>
                </c:pt>
                <c:pt idx="83">
                  <c:v>0.18445029765597409</c:v>
                </c:pt>
                <c:pt idx="84">
                  <c:v>0.3069659277595258</c:v>
                </c:pt>
                <c:pt idx="85">
                  <c:v>0.27505570115031297</c:v>
                </c:pt>
                <c:pt idx="86">
                  <c:v>0.27434728020275378</c:v>
                </c:pt>
                <c:pt idx="87">
                  <c:v>0.33829784976516875</c:v>
                </c:pt>
                <c:pt idx="88">
                  <c:v>0.40367209376877766</c:v>
                </c:pt>
                <c:pt idx="89">
                  <c:v>0.42171840404231609</c:v>
                </c:pt>
                <c:pt idx="90">
                  <c:v>0.40557336984601156</c:v>
                </c:pt>
                <c:pt idx="91">
                  <c:v>0.28423879482476133</c:v>
                </c:pt>
                <c:pt idx="92">
                  <c:v>0.34967769631057499</c:v>
                </c:pt>
                <c:pt idx="93">
                  <c:v>0.36702847793549553</c:v>
                </c:pt>
                <c:pt idx="94">
                  <c:v>0.40168497379957291</c:v>
                </c:pt>
                <c:pt idx="95">
                  <c:v>0.44019416592725547</c:v>
                </c:pt>
                <c:pt idx="96">
                  <c:v>0.43046190983158539</c:v>
                </c:pt>
                <c:pt idx="97">
                  <c:v>0.44877883154078768</c:v>
                </c:pt>
                <c:pt idx="98">
                  <c:v>0.47602500088039323</c:v>
                </c:pt>
                <c:pt idx="99">
                  <c:v>0.55121297641273981</c:v>
                </c:pt>
                <c:pt idx="100">
                  <c:v>0.55377433927939257</c:v>
                </c:pt>
                <c:pt idx="101">
                  <c:v>0.59016901713806957</c:v>
                </c:pt>
                <c:pt idx="102">
                  <c:v>0.64024487063986291</c:v>
                </c:pt>
                <c:pt idx="103">
                  <c:v>0.6408643911275036</c:v>
                </c:pt>
                <c:pt idx="104">
                  <c:v>0.6004326720979265</c:v>
                </c:pt>
                <c:pt idx="105">
                  <c:v>0.68468889050992665</c:v>
                </c:pt>
                <c:pt idx="106">
                  <c:v>0.64883045594431188</c:v>
                </c:pt>
                <c:pt idx="107">
                  <c:v>0.73129275400527249</c:v>
                </c:pt>
                <c:pt idx="108">
                  <c:v>0.79906161192167779</c:v>
                </c:pt>
                <c:pt idx="109">
                  <c:v>0.83103381526410525</c:v>
                </c:pt>
                <c:pt idx="110">
                  <c:v>0.86977794148494891</c:v>
                </c:pt>
                <c:pt idx="111">
                  <c:v>0.8005243581770527</c:v>
                </c:pt>
                <c:pt idx="112">
                  <c:v>0.89066040807175395</c:v>
                </c:pt>
                <c:pt idx="113">
                  <c:v>0.89339657181431553</c:v>
                </c:pt>
                <c:pt idx="114">
                  <c:v>0.9127980171460397</c:v>
                </c:pt>
                <c:pt idx="115">
                  <c:v>0.95043212685358647</c:v>
                </c:pt>
                <c:pt idx="116">
                  <c:v>0.98532360221408322</c:v>
                </c:pt>
                <c:pt idx="117">
                  <c:v>0.95363922724926797</c:v>
                </c:pt>
                <c:pt idx="118">
                  <c:v>0.99668805834955099</c:v>
                </c:pt>
                <c:pt idx="119">
                  <c:v>0.94249594775788581</c:v>
                </c:pt>
                <c:pt idx="120">
                  <c:v>0.95506195404393179</c:v>
                </c:pt>
                <c:pt idx="121">
                  <c:v>0.99424295965253551</c:v>
                </c:pt>
                <c:pt idx="122">
                  <c:v>0.96208559250384229</c:v>
                </c:pt>
                <c:pt idx="123">
                  <c:v>0.92653319019335045</c:v>
                </c:pt>
                <c:pt idx="124">
                  <c:v>1.0394060726603125</c:v>
                </c:pt>
                <c:pt idx="125">
                  <c:v>1.0074822297019241</c:v>
                </c:pt>
                <c:pt idx="126">
                  <c:v>1.0545627066940089</c:v>
                </c:pt>
                <c:pt idx="127">
                  <c:v>1.0616402643060283</c:v>
                </c:pt>
                <c:pt idx="128">
                  <c:v>1.0137023863883052</c:v>
                </c:pt>
                <c:pt idx="129">
                  <c:v>1.049848344223975</c:v>
                </c:pt>
                <c:pt idx="130">
                  <c:v>0.9142006549691255</c:v>
                </c:pt>
                <c:pt idx="131">
                  <c:v>0.84359632091091674</c:v>
                </c:pt>
                <c:pt idx="132">
                  <c:v>0.98969082084407778</c:v>
                </c:pt>
                <c:pt idx="133">
                  <c:v>0.9797907162268038</c:v>
                </c:pt>
                <c:pt idx="134">
                  <c:v>0.94499134087047043</c:v>
                </c:pt>
                <c:pt idx="135">
                  <c:v>0.82863359539683312</c:v>
                </c:pt>
                <c:pt idx="136">
                  <c:v>0.81502417272645178</c:v>
                </c:pt>
                <c:pt idx="137">
                  <c:v>0.93818971656107886</c:v>
                </c:pt>
                <c:pt idx="138">
                  <c:v>0.96885885536005478</c:v>
                </c:pt>
                <c:pt idx="139">
                  <c:v>0.97991695112118427</c:v>
                </c:pt>
                <c:pt idx="140">
                  <c:v>0.95773138770878607</c:v>
                </c:pt>
                <c:pt idx="141">
                  <c:v>1.0404424064692619</c:v>
                </c:pt>
                <c:pt idx="142">
                  <c:v>1.0421382181532786</c:v>
                </c:pt>
                <c:pt idx="143">
                  <c:v>1.0529860563681086</c:v>
                </c:pt>
                <c:pt idx="144">
                  <c:v>1.0132546172192165</c:v>
                </c:pt>
                <c:pt idx="145">
                  <c:v>1.0422034066856734</c:v>
                </c:pt>
                <c:pt idx="146">
                  <c:v>1.09106986246187</c:v>
                </c:pt>
                <c:pt idx="147">
                  <c:v>1.1415380426993735</c:v>
                </c:pt>
                <c:pt idx="148">
                  <c:v>1.2009518033870035</c:v>
                </c:pt>
                <c:pt idx="149">
                  <c:v>1.2243961219015014</c:v>
                </c:pt>
                <c:pt idx="150">
                  <c:v>1.2573323103992724</c:v>
                </c:pt>
                <c:pt idx="151">
                  <c:v>1.3050850467596136</c:v>
                </c:pt>
                <c:pt idx="152">
                  <c:v>1.313953861477021</c:v>
                </c:pt>
                <c:pt idx="153">
                  <c:v>1.3693323308714338</c:v>
                </c:pt>
                <c:pt idx="154">
                  <c:v>1.3726685877265337</c:v>
                </c:pt>
                <c:pt idx="155">
                  <c:v>1.4259214733100447</c:v>
                </c:pt>
                <c:pt idx="156">
                  <c:v>1.4717677502733943</c:v>
                </c:pt>
                <c:pt idx="157">
                  <c:v>1.5253250251792183</c:v>
                </c:pt>
                <c:pt idx="158">
                  <c:v>1.5594765106897324</c:v>
                </c:pt>
                <c:pt idx="159">
                  <c:v>1.6946171264018015</c:v>
                </c:pt>
                <c:pt idx="160">
                  <c:v>1.5829861448595035</c:v>
                </c:pt>
                <c:pt idx="161">
                  <c:v>1.5266863456516875</c:v>
                </c:pt>
                <c:pt idx="162">
                  <c:v>1.5557207511182054</c:v>
                </c:pt>
                <c:pt idx="163">
                  <c:v>1.5717361752050873</c:v>
                </c:pt>
                <c:pt idx="164">
                  <c:v>1.5705091998758971</c:v>
                </c:pt>
                <c:pt idx="165">
                  <c:v>1.6507951989702208</c:v>
                </c:pt>
                <c:pt idx="166">
                  <c:v>1.6835932228875592</c:v>
                </c:pt>
                <c:pt idx="167">
                  <c:v>1.6985357383119197</c:v>
                </c:pt>
                <c:pt idx="168">
                  <c:v>1.5003881958262997</c:v>
                </c:pt>
                <c:pt idx="169">
                  <c:v>1.5287921056532472</c:v>
                </c:pt>
                <c:pt idx="170">
                  <c:v>1.3365078115235853</c:v>
                </c:pt>
                <c:pt idx="171">
                  <c:v>1.5183019046562083</c:v>
                </c:pt>
                <c:pt idx="172">
                  <c:v>1.5940269910990299</c:v>
                </c:pt>
                <c:pt idx="173">
                  <c:v>1.62809823861362</c:v>
                </c:pt>
                <c:pt idx="174">
                  <c:v>1.721288762486092</c:v>
                </c:pt>
                <c:pt idx="175">
                  <c:v>1.5642679517307583</c:v>
                </c:pt>
                <c:pt idx="176">
                  <c:v>1.7332401319832615</c:v>
                </c:pt>
                <c:pt idx="177">
                  <c:v>1.7467786903290139</c:v>
                </c:pt>
                <c:pt idx="178">
                  <c:v>1.69059443092981</c:v>
                </c:pt>
                <c:pt idx="179">
                  <c:v>1.7478532400738702</c:v>
                </c:pt>
                <c:pt idx="180">
                  <c:v>1.8177789606153261</c:v>
                </c:pt>
                <c:pt idx="181">
                  <c:v>1.8962549500021515</c:v>
                </c:pt>
                <c:pt idx="182">
                  <c:v>1.9830215350453062</c:v>
                </c:pt>
                <c:pt idx="183">
                  <c:v>1.964864777867946</c:v>
                </c:pt>
                <c:pt idx="184">
                  <c:v>1.7142586930592243</c:v>
                </c:pt>
                <c:pt idx="185">
                  <c:v>1.3550463691212951</c:v>
                </c:pt>
                <c:pt idx="186">
                  <c:v>1.6123215256788557</c:v>
                </c:pt>
                <c:pt idx="187">
                  <c:v>1.7385180764056547</c:v>
                </c:pt>
                <c:pt idx="188">
                  <c:v>1.8109546728150225</c:v>
                </c:pt>
                <c:pt idx="189">
                  <c:v>1.9454346796990354</c:v>
                </c:pt>
                <c:pt idx="190">
                  <c:v>2.1436672641556549</c:v>
                </c:pt>
                <c:pt idx="191">
                  <c:v>2.0338275299460564</c:v>
                </c:pt>
                <c:pt idx="192">
                  <c:v>1.9407648704649612</c:v>
                </c:pt>
                <c:pt idx="193">
                  <c:v>2.3167757720264044</c:v>
                </c:pt>
                <c:pt idx="194">
                  <c:v>2.4573961194002765</c:v>
                </c:pt>
                <c:pt idx="195">
                  <c:v>2.4230344423280048</c:v>
                </c:pt>
                <c:pt idx="196">
                  <c:v>2.5107473037885506</c:v>
                </c:pt>
                <c:pt idx="197">
                  <c:v>2.6275572391549336</c:v>
                </c:pt>
                <c:pt idx="198">
                  <c:v>2.7963841158209282</c:v>
                </c:pt>
                <c:pt idx="199">
                  <c:v>2.8557089955559447</c:v>
                </c:pt>
                <c:pt idx="200">
                  <c:v>2.9084800024952613</c:v>
                </c:pt>
                <c:pt idx="201">
                  <c:v>2.9784843969719534</c:v>
                </c:pt>
                <c:pt idx="202">
                  <c:v>3.0775021101891102</c:v>
                </c:pt>
                <c:pt idx="203">
                  <c:v>2.9082017760727923</c:v>
                </c:pt>
                <c:pt idx="204">
                  <c:v>3.1295646695906205</c:v>
                </c:pt>
                <c:pt idx="205">
                  <c:v>3.0390735189858811</c:v>
                </c:pt>
                <c:pt idx="206">
                  <c:v>3.2185311306730959</c:v>
                </c:pt>
                <c:pt idx="207">
                  <c:v>2.9890430371644796</c:v>
                </c:pt>
                <c:pt idx="208">
                  <c:v>2.8881202483242183</c:v>
                </c:pt>
                <c:pt idx="209">
                  <c:v>2.9946547431283022</c:v>
                </c:pt>
                <c:pt idx="210">
                  <c:v>2.6628051917905076</c:v>
                </c:pt>
                <c:pt idx="211">
                  <c:v>2.6657354359439398</c:v>
                </c:pt>
                <c:pt idx="212">
                  <c:v>2.3482827471911945</c:v>
                </c:pt>
                <c:pt idx="213">
                  <c:v>2.6141240086720106</c:v>
                </c:pt>
                <c:pt idx="214">
                  <c:v>2.463025073529852</c:v>
                </c:pt>
                <c:pt idx="215">
                  <c:v>2.1411029552995315</c:v>
                </c:pt>
              </c:numCache>
            </c:numRef>
          </c:val>
          <c:smooth val="0"/>
          <c:extLst>
            <c:ext xmlns:c16="http://schemas.microsoft.com/office/drawing/2014/chart" uri="{C3380CC4-5D6E-409C-BE32-E72D297353CC}">
              <c16:uniqueId val="{00000001-9D70-424F-8B88-6496C97405EC}"/>
            </c:ext>
          </c:extLst>
        </c:ser>
        <c:dLbls>
          <c:showLegendKey val="0"/>
          <c:showVal val="0"/>
          <c:showCatName val="0"/>
          <c:showSerName val="0"/>
          <c:showPercent val="0"/>
          <c:showBubbleSize val="0"/>
        </c:dLbls>
        <c:smooth val="0"/>
        <c:axId val="1260072640"/>
        <c:axId val="1260073056"/>
      </c:lineChart>
      <c:dateAx>
        <c:axId val="1260072640"/>
        <c:scaling>
          <c:orientation val="minMax"/>
        </c:scaling>
        <c:delete val="0"/>
        <c:axPos val="b"/>
        <c:numFmt formatCode="mmm\-yy"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rgbClr val="58595B"/>
                </a:solidFill>
                <a:latin typeface="+mn-lt"/>
                <a:ea typeface="+mn-ea"/>
                <a:cs typeface="+mn-cs"/>
              </a:defRPr>
            </a:pPr>
            <a:endParaRPr lang="en-US"/>
          </a:p>
        </c:txPr>
        <c:crossAx val="1260073056"/>
        <c:crosses val="autoZero"/>
        <c:auto val="1"/>
        <c:lblOffset val="100"/>
        <c:baseTimeUnit val="months"/>
        <c:majorUnit val="1045"/>
        <c:majorTimeUnit val="days"/>
      </c:dateAx>
      <c:valAx>
        <c:axId val="1260073056"/>
        <c:scaling>
          <c:orientation val="minMax"/>
        </c:scaling>
        <c:delete val="0"/>
        <c:axPos val="l"/>
        <c:numFmt formatCode="0%"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50" b="1" i="0" u="none" strike="noStrike" kern="1200" baseline="0">
                <a:solidFill>
                  <a:srgbClr val="58595B"/>
                </a:solidFill>
                <a:latin typeface="+mn-lt"/>
                <a:ea typeface="+mn-ea"/>
                <a:cs typeface="+mn-cs"/>
              </a:defRPr>
            </a:pPr>
            <a:endParaRPr lang="en-US"/>
          </a:p>
        </c:txPr>
        <c:crossAx val="1260072640"/>
        <c:crosses val="autoZero"/>
        <c:crossBetween val="between"/>
      </c:valAx>
      <c:spPr>
        <a:noFill/>
        <a:ln>
          <a:noFill/>
        </a:ln>
        <a:effectLst/>
      </c:spPr>
    </c:plotArea>
    <c:legend>
      <c:legendPos val="t"/>
      <c:layout>
        <c:manualLayout>
          <c:xMode val="edge"/>
          <c:yMode val="edge"/>
          <c:x val="0.15865314449804685"/>
          <c:y val="2.3249548510243988E-2"/>
          <c:w val="0.66032395632135565"/>
          <c:h val="0.15767740061504515"/>
        </c:manualLayout>
      </c:layout>
      <c:overlay val="0"/>
      <c:spPr>
        <a:noFill/>
        <a:ln>
          <a:noFill/>
        </a:ln>
        <a:effectLst/>
      </c:spPr>
      <c:txPr>
        <a:bodyPr rot="0" spcFirstLastPara="1" vertOverflow="ellipsis" vert="horz" wrap="square" anchor="ctr" anchorCtr="1"/>
        <a:lstStyle/>
        <a:p>
          <a:pPr>
            <a:defRPr sz="1050" b="1" i="0" u="none" strike="noStrike" kern="1200" baseline="0">
              <a:solidFill>
                <a:srgbClr val="58595B"/>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50" b="1">
          <a:solidFill>
            <a:srgbClr val="58595B"/>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475DDE-EB28-44D3-9477-F16FB7424630}" type="doc">
      <dgm:prSet loTypeId="urn:microsoft.com/office/officeart/2011/layout/HexagonRadial" loCatId="officeonline" qsTypeId="urn:microsoft.com/office/officeart/2005/8/quickstyle/simple1" qsCatId="simple" csTypeId="urn:microsoft.com/office/officeart/2005/8/colors/accent3_5" csCatId="accent3" phldr="1"/>
      <dgm:spPr/>
      <dgm:t>
        <a:bodyPr/>
        <a:lstStyle/>
        <a:p>
          <a:endParaRPr lang="en-GB"/>
        </a:p>
      </dgm:t>
    </dgm:pt>
    <dgm:pt modelId="{74B6AAEE-61A9-4816-AAC6-25743EDA9678}">
      <dgm:prSet phldrT="[Text]"/>
      <dgm:spPr/>
      <dgm:t>
        <a:bodyPr/>
        <a:lstStyle/>
        <a:p>
          <a:r>
            <a:rPr lang="en-GB" b="1" dirty="0"/>
            <a:t>Responsible investment</a:t>
          </a:r>
        </a:p>
      </dgm:t>
    </dgm:pt>
    <dgm:pt modelId="{F52464D5-C134-4302-B431-BBECF52C2E04}" type="parTrans" cxnId="{F1311E08-D765-48F1-8000-80BB3E95A03E}">
      <dgm:prSet/>
      <dgm:spPr/>
      <dgm:t>
        <a:bodyPr/>
        <a:lstStyle/>
        <a:p>
          <a:endParaRPr lang="en-GB"/>
        </a:p>
      </dgm:t>
    </dgm:pt>
    <dgm:pt modelId="{E30F53E2-28D6-4951-928C-3F5C4C658457}" type="sibTrans" cxnId="{F1311E08-D765-48F1-8000-80BB3E95A03E}">
      <dgm:prSet/>
      <dgm:spPr/>
      <dgm:t>
        <a:bodyPr/>
        <a:lstStyle/>
        <a:p>
          <a:endParaRPr lang="en-GB"/>
        </a:p>
      </dgm:t>
    </dgm:pt>
    <dgm:pt modelId="{9A29BDF7-9F49-486B-80E2-EA2E8EA9447B}">
      <dgm:prSet phldrT="[Text]"/>
      <dgm:spPr/>
      <dgm:t>
        <a:bodyPr/>
        <a:lstStyle/>
        <a:p>
          <a:r>
            <a:rPr lang="en-GB" dirty="0"/>
            <a:t>Report progress</a:t>
          </a:r>
        </a:p>
      </dgm:t>
    </dgm:pt>
    <dgm:pt modelId="{0BF6A66D-0C25-475C-B8CB-7791524242FC}" type="parTrans" cxnId="{E9748D67-6BE1-43A2-AB2B-9A9A0C259E39}">
      <dgm:prSet/>
      <dgm:spPr/>
      <dgm:t>
        <a:bodyPr/>
        <a:lstStyle/>
        <a:p>
          <a:endParaRPr lang="en-GB"/>
        </a:p>
      </dgm:t>
    </dgm:pt>
    <dgm:pt modelId="{4AFDE876-607A-4A62-AC3A-925D1512A5BA}" type="sibTrans" cxnId="{E9748D67-6BE1-43A2-AB2B-9A9A0C259E39}">
      <dgm:prSet/>
      <dgm:spPr/>
      <dgm:t>
        <a:bodyPr/>
        <a:lstStyle/>
        <a:p>
          <a:endParaRPr lang="en-GB"/>
        </a:p>
      </dgm:t>
    </dgm:pt>
    <dgm:pt modelId="{7FE6405F-1533-4B1A-B943-A7C36D56DBD5}">
      <dgm:prSet phldrT="[Text]"/>
      <dgm:spPr/>
      <dgm:t>
        <a:bodyPr/>
        <a:lstStyle/>
        <a:p>
          <a:r>
            <a:rPr lang="en-GB" dirty="0"/>
            <a:t>Regulation and codes</a:t>
          </a:r>
        </a:p>
      </dgm:t>
    </dgm:pt>
    <dgm:pt modelId="{9DC25939-9B11-4902-972B-AC1BC31E325B}" type="parTrans" cxnId="{F2D1B433-7116-46C3-A119-CD7AB5A43EFE}">
      <dgm:prSet/>
      <dgm:spPr/>
      <dgm:t>
        <a:bodyPr/>
        <a:lstStyle/>
        <a:p>
          <a:endParaRPr lang="en-GB"/>
        </a:p>
      </dgm:t>
    </dgm:pt>
    <dgm:pt modelId="{1C6DD44B-F22A-427C-BB37-E397551BFD66}" type="sibTrans" cxnId="{F2D1B433-7116-46C3-A119-CD7AB5A43EFE}">
      <dgm:prSet/>
      <dgm:spPr/>
      <dgm:t>
        <a:bodyPr/>
        <a:lstStyle/>
        <a:p>
          <a:endParaRPr lang="en-GB"/>
        </a:p>
      </dgm:t>
    </dgm:pt>
    <dgm:pt modelId="{14C47F71-F2AF-4693-9A85-E9554282C430}">
      <dgm:prSet phldrT="[Text]"/>
      <dgm:spPr/>
      <dgm:t>
        <a:bodyPr/>
        <a:lstStyle/>
        <a:p>
          <a:r>
            <a:rPr lang="en-GB" dirty="0"/>
            <a:t>Advocacy</a:t>
          </a:r>
        </a:p>
      </dgm:t>
    </dgm:pt>
    <dgm:pt modelId="{C618BEB3-7437-4E30-B627-BEE45A7674FD}" type="parTrans" cxnId="{B2B89EF9-4410-4B03-96F1-A09B3D1E6CF7}">
      <dgm:prSet/>
      <dgm:spPr/>
      <dgm:t>
        <a:bodyPr/>
        <a:lstStyle/>
        <a:p>
          <a:endParaRPr lang="en-GB"/>
        </a:p>
      </dgm:t>
    </dgm:pt>
    <dgm:pt modelId="{5B294324-DF25-446D-A827-B92B75B954E0}" type="sibTrans" cxnId="{B2B89EF9-4410-4B03-96F1-A09B3D1E6CF7}">
      <dgm:prSet/>
      <dgm:spPr/>
      <dgm:t>
        <a:bodyPr/>
        <a:lstStyle/>
        <a:p>
          <a:endParaRPr lang="en-GB"/>
        </a:p>
      </dgm:t>
    </dgm:pt>
    <dgm:pt modelId="{F7B8F1CE-ACB7-4EA8-B868-AEEA5A4CA6C0}">
      <dgm:prSet phldrT="[Text]"/>
      <dgm:spPr/>
      <dgm:t>
        <a:bodyPr/>
        <a:lstStyle/>
        <a:p>
          <a:r>
            <a:rPr lang="en-GB" dirty="0"/>
            <a:t>Seek disclosure</a:t>
          </a:r>
        </a:p>
      </dgm:t>
    </dgm:pt>
    <dgm:pt modelId="{A014D82F-A9FF-4B20-AC47-E3B58EA258D8}" type="parTrans" cxnId="{4448A520-2C9E-4BE9-92A9-127508D7D037}">
      <dgm:prSet/>
      <dgm:spPr/>
      <dgm:t>
        <a:bodyPr/>
        <a:lstStyle/>
        <a:p>
          <a:endParaRPr lang="en-GB"/>
        </a:p>
      </dgm:t>
    </dgm:pt>
    <dgm:pt modelId="{30CD53A7-6983-4245-8ABB-2A4B44B950A2}" type="sibTrans" cxnId="{4448A520-2C9E-4BE9-92A9-127508D7D037}">
      <dgm:prSet/>
      <dgm:spPr/>
      <dgm:t>
        <a:bodyPr/>
        <a:lstStyle/>
        <a:p>
          <a:endParaRPr lang="en-GB"/>
        </a:p>
      </dgm:t>
    </dgm:pt>
    <dgm:pt modelId="{568232BF-EC52-48ED-B499-ED6129793E15}">
      <dgm:prSet phldrT="[Text]"/>
      <dgm:spPr/>
      <dgm:t>
        <a:bodyPr/>
        <a:lstStyle/>
        <a:p>
          <a:r>
            <a:rPr lang="en-GB" dirty="0"/>
            <a:t>Active owners</a:t>
          </a:r>
        </a:p>
      </dgm:t>
    </dgm:pt>
    <dgm:pt modelId="{F00B2297-6B7B-4585-974C-B05D5969F995}" type="parTrans" cxnId="{992CA9E0-F651-46D1-A2E6-076C5C0C00B4}">
      <dgm:prSet/>
      <dgm:spPr/>
      <dgm:t>
        <a:bodyPr/>
        <a:lstStyle/>
        <a:p>
          <a:endParaRPr lang="en-GB"/>
        </a:p>
      </dgm:t>
    </dgm:pt>
    <dgm:pt modelId="{8C22226B-A422-4CCB-B2E8-E54B801A08D7}" type="sibTrans" cxnId="{992CA9E0-F651-46D1-A2E6-076C5C0C00B4}">
      <dgm:prSet/>
      <dgm:spPr/>
      <dgm:t>
        <a:bodyPr/>
        <a:lstStyle/>
        <a:p>
          <a:endParaRPr lang="en-GB"/>
        </a:p>
      </dgm:t>
    </dgm:pt>
    <dgm:pt modelId="{14938F61-9B07-43B8-AF60-58ED5CB42AC1}">
      <dgm:prSet phldrT="[Text]"/>
      <dgm:spPr/>
      <dgm:t>
        <a:bodyPr/>
        <a:lstStyle/>
        <a:p>
          <a:r>
            <a:rPr lang="en-GB" dirty="0"/>
            <a:t>ESG integration</a:t>
          </a:r>
        </a:p>
      </dgm:t>
    </dgm:pt>
    <dgm:pt modelId="{D00B4D26-C3A3-49EC-B4B6-95E324623A79}" type="parTrans" cxnId="{1CF7481F-D576-44BC-9816-90FD4EE12828}">
      <dgm:prSet/>
      <dgm:spPr/>
      <dgm:t>
        <a:bodyPr/>
        <a:lstStyle/>
        <a:p>
          <a:endParaRPr lang="en-GB"/>
        </a:p>
      </dgm:t>
    </dgm:pt>
    <dgm:pt modelId="{DE172F0E-2F88-4C9B-B205-13CDCC3273D3}" type="sibTrans" cxnId="{1CF7481F-D576-44BC-9816-90FD4EE12828}">
      <dgm:prSet/>
      <dgm:spPr/>
      <dgm:t>
        <a:bodyPr/>
        <a:lstStyle/>
        <a:p>
          <a:endParaRPr lang="en-GB"/>
        </a:p>
      </dgm:t>
    </dgm:pt>
    <dgm:pt modelId="{59824FD9-3AF4-4CE9-982D-710AF7CCC575}">
      <dgm:prSet/>
      <dgm:spPr/>
      <dgm:t>
        <a:bodyPr/>
        <a:lstStyle/>
        <a:p>
          <a:endParaRPr lang="en-GB"/>
        </a:p>
      </dgm:t>
    </dgm:pt>
    <dgm:pt modelId="{5ACB5DDC-5AC7-4188-A08C-EFA682D33CC5}" type="parTrans" cxnId="{9CE0CB86-8A6E-441C-AA12-9E7F699A1348}">
      <dgm:prSet/>
      <dgm:spPr/>
      <dgm:t>
        <a:bodyPr/>
        <a:lstStyle/>
        <a:p>
          <a:endParaRPr lang="en-GB"/>
        </a:p>
      </dgm:t>
    </dgm:pt>
    <dgm:pt modelId="{C1368A53-0D1B-410F-A5C4-D02425609FCB}" type="sibTrans" cxnId="{9CE0CB86-8A6E-441C-AA12-9E7F699A1348}">
      <dgm:prSet/>
      <dgm:spPr/>
      <dgm:t>
        <a:bodyPr/>
        <a:lstStyle/>
        <a:p>
          <a:endParaRPr lang="en-GB"/>
        </a:p>
      </dgm:t>
    </dgm:pt>
    <dgm:pt modelId="{63B9D988-F637-4100-A07C-B42A35A05AD4}">
      <dgm:prSet/>
      <dgm:spPr/>
      <dgm:t>
        <a:bodyPr/>
        <a:lstStyle/>
        <a:p>
          <a:endParaRPr lang="en-GB"/>
        </a:p>
      </dgm:t>
    </dgm:pt>
    <dgm:pt modelId="{A40CF10A-3F44-45E1-AC7B-38C676DE1917}" type="parTrans" cxnId="{CD93791C-A5E8-41F1-AF69-66FFF3BEE46C}">
      <dgm:prSet/>
      <dgm:spPr/>
      <dgm:t>
        <a:bodyPr/>
        <a:lstStyle/>
        <a:p>
          <a:endParaRPr lang="en-GB"/>
        </a:p>
      </dgm:t>
    </dgm:pt>
    <dgm:pt modelId="{E08C828F-1AA3-4FDC-A64E-15015CB143BC}" type="sibTrans" cxnId="{CD93791C-A5E8-41F1-AF69-66FFF3BEE46C}">
      <dgm:prSet/>
      <dgm:spPr/>
      <dgm:t>
        <a:bodyPr/>
        <a:lstStyle/>
        <a:p>
          <a:endParaRPr lang="en-GB"/>
        </a:p>
      </dgm:t>
    </dgm:pt>
    <dgm:pt modelId="{464A5A76-D2E2-49B4-BFD4-5C23309F8D7D}">
      <dgm:prSet/>
      <dgm:spPr/>
      <dgm:t>
        <a:bodyPr/>
        <a:lstStyle/>
        <a:p>
          <a:endParaRPr lang="en-GB"/>
        </a:p>
      </dgm:t>
    </dgm:pt>
    <dgm:pt modelId="{6D2709CC-8FCE-43BD-8C91-0036EA806ACC}" type="parTrans" cxnId="{9E0F9E5B-EC17-49BA-AEDB-25E2D18D545E}">
      <dgm:prSet/>
      <dgm:spPr/>
      <dgm:t>
        <a:bodyPr/>
        <a:lstStyle/>
        <a:p>
          <a:endParaRPr lang="en-GB"/>
        </a:p>
      </dgm:t>
    </dgm:pt>
    <dgm:pt modelId="{3DB7F6A8-C566-4D89-B4F2-D84E3CE8D13C}" type="sibTrans" cxnId="{9E0F9E5B-EC17-49BA-AEDB-25E2D18D545E}">
      <dgm:prSet/>
      <dgm:spPr/>
      <dgm:t>
        <a:bodyPr/>
        <a:lstStyle/>
        <a:p>
          <a:endParaRPr lang="en-GB"/>
        </a:p>
      </dgm:t>
    </dgm:pt>
    <dgm:pt modelId="{06B1C92A-7772-4BF6-969F-C71B665120EF}">
      <dgm:prSet/>
      <dgm:spPr/>
      <dgm:t>
        <a:bodyPr/>
        <a:lstStyle/>
        <a:p>
          <a:endParaRPr lang="en-GB"/>
        </a:p>
      </dgm:t>
    </dgm:pt>
    <dgm:pt modelId="{3C7B9E56-FBCC-4368-B259-23F662F1416A}" type="parTrans" cxnId="{A3B1CA95-86D3-447D-83CB-E5A693E399BB}">
      <dgm:prSet/>
      <dgm:spPr/>
      <dgm:t>
        <a:bodyPr/>
        <a:lstStyle/>
        <a:p>
          <a:endParaRPr lang="en-GB"/>
        </a:p>
      </dgm:t>
    </dgm:pt>
    <dgm:pt modelId="{174EF0B5-CEBD-4998-96A3-C2AB0F365956}" type="sibTrans" cxnId="{A3B1CA95-86D3-447D-83CB-E5A693E399BB}">
      <dgm:prSet/>
      <dgm:spPr/>
      <dgm:t>
        <a:bodyPr/>
        <a:lstStyle/>
        <a:p>
          <a:endParaRPr lang="en-GB"/>
        </a:p>
      </dgm:t>
    </dgm:pt>
    <dgm:pt modelId="{E3D4114C-538F-4269-BF7C-783D879F3D1B}">
      <dgm:prSet/>
      <dgm:spPr/>
      <dgm:t>
        <a:bodyPr/>
        <a:lstStyle/>
        <a:p>
          <a:endParaRPr lang="en-GB"/>
        </a:p>
      </dgm:t>
    </dgm:pt>
    <dgm:pt modelId="{9B01ACFD-1778-43CF-9506-575734829E46}" type="parTrans" cxnId="{A63C671E-AB33-4380-BC2A-FF3CC618D1D0}">
      <dgm:prSet/>
      <dgm:spPr/>
      <dgm:t>
        <a:bodyPr/>
        <a:lstStyle/>
        <a:p>
          <a:endParaRPr lang="en-GB"/>
        </a:p>
      </dgm:t>
    </dgm:pt>
    <dgm:pt modelId="{A5939B57-5B0F-43B5-B137-56009DFCF668}" type="sibTrans" cxnId="{A63C671E-AB33-4380-BC2A-FF3CC618D1D0}">
      <dgm:prSet/>
      <dgm:spPr/>
      <dgm:t>
        <a:bodyPr/>
        <a:lstStyle/>
        <a:p>
          <a:endParaRPr lang="en-GB"/>
        </a:p>
      </dgm:t>
    </dgm:pt>
    <dgm:pt modelId="{BA724736-C674-4CCA-AC0D-31C65F8FF6F4}">
      <dgm:prSet/>
      <dgm:spPr/>
      <dgm:t>
        <a:bodyPr/>
        <a:lstStyle/>
        <a:p>
          <a:endParaRPr lang="en-GB"/>
        </a:p>
      </dgm:t>
    </dgm:pt>
    <dgm:pt modelId="{B62806D6-65EA-4E6E-98AB-7B8314498492}" type="parTrans" cxnId="{D44BCFB3-14EA-4E72-AC66-ADA330BA6237}">
      <dgm:prSet/>
      <dgm:spPr/>
      <dgm:t>
        <a:bodyPr/>
        <a:lstStyle/>
        <a:p>
          <a:endParaRPr lang="en-GB"/>
        </a:p>
      </dgm:t>
    </dgm:pt>
    <dgm:pt modelId="{48BF08D2-4D38-4126-AB47-A20079954935}" type="sibTrans" cxnId="{D44BCFB3-14EA-4E72-AC66-ADA330BA6237}">
      <dgm:prSet/>
      <dgm:spPr/>
      <dgm:t>
        <a:bodyPr/>
        <a:lstStyle/>
        <a:p>
          <a:endParaRPr lang="en-GB"/>
        </a:p>
      </dgm:t>
    </dgm:pt>
    <dgm:pt modelId="{677B20EE-72D4-4FA9-BD63-CC9214F726D1}">
      <dgm:prSet/>
      <dgm:spPr/>
      <dgm:t>
        <a:bodyPr/>
        <a:lstStyle/>
        <a:p>
          <a:endParaRPr lang="en-GB"/>
        </a:p>
      </dgm:t>
    </dgm:pt>
    <dgm:pt modelId="{EB8CAD0A-5AB3-4472-9071-B748472CBD89}" type="parTrans" cxnId="{1C60A41B-0B4C-413F-902B-02BF6B0CA37C}">
      <dgm:prSet/>
      <dgm:spPr/>
      <dgm:t>
        <a:bodyPr/>
        <a:lstStyle/>
        <a:p>
          <a:endParaRPr lang="en-GB"/>
        </a:p>
      </dgm:t>
    </dgm:pt>
    <dgm:pt modelId="{DC4157D4-A8E1-4A9D-8C0B-AC202C9E9845}" type="sibTrans" cxnId="{1C60A41B-0B4C-413F-902B-02BF6B0CA37C}">
      <dgm:prSet/>
      <dgm:spPr/>
      <dgm:t>
        <a:bodyPr/>
        <a:lstStyle/>
        <a:p>
          <a:endParaRPr lang="en-GB"/>
        </a:p>
      </dgm:t>
    </dgm:pt>
    <dgm:pt modelId="{177F40D0-58E3-4620-B55C-7172B505634F}">
      <dgm:prSet/>
      <dgm:spPr/>
      <dgm:t>
        <a:bodyPr/>
        <a:lstStyle/>
        <a:p>
          <a:endParaRPr lang="en-GB"/>
        </a:p>
      </dgm:t>
    </dgm:pt>
    <dgm:pt modelId="{D2F895C2-2A30-4AC4-AAB5-06C7E16B54B4}" type="parTrans" cxnId="{4680D4A0-4E72-4A28-BF50-4443FC8ED484}">
      <dgm:prSet/>
      <dgm:spPr/>
      <dgm:t>
        <a:bodyPr/>
        <a:lstStyle/>
        <a:p>
          <a:endParaRPr lang="en-GB"/>
        </a:p>
      </dgm:t>
    </dgm:pt>
    <dgm:pt modelId="{417607C9-9035-4C97-97DD-E546A05BEE15}" type="sibTrans" cxnId="{4680D4A0-4E72-4A28-BF50-4443FC8ED484}">
      <dgm:prSet/>
      <dgm:spPr/>
      <dgm:t>
        <a:bodyPr/>
        <a:lstStyle/>
        <a:p>
          <a:endParaRPr lang="en-GB"/>
        </a:p>
      </dgm:t>
    </dgm:pt>
    <dgm:pt modelId="{9B5BF6AF-5C5A-41A1-89E5-9B316293F8B5}">
      <dgm:prSet/>
      <dgm:spPr/>
      <dgm:t>
        <a:bodyPr/>
        <a:lstStyle/>
        <a:p>
          <a:endParaRPr lang="en-GB"/>
        </a:p>
      </dgm:t>
    </dgm:pt>
    <dgm:pt modelId="{7B0450F3-D9F2-4E0E-BA04-541F4E79102B}" type="parTrans" cxnId="{B07F53FA-9A32-4699-9CF4-CB2B879FD1AE}">
      <dgm:prSet/>
      <dgm:spPr/>
      <dgm:t>
        <a:bodyPr/>
        <a:lstStyle/>
        <a:p>
          <a:endParaRPr lang="en-GB"/>
        </a:p>
      </dgm:t>
    </dgm:pt>
    <dgm:pt modelId="{FC9F2885-C9AF-4DF5-9B97-91807FC8849F}" type="sibTrans" cxnId="{B07F53FA-9A32-4699-9CF4-CB2B879FD1AE}">
      <dgm:prSet/>
      <dgm:spPr/>
      <dgm:t>
        <a:bodyPr/>
        <a:lstStyle/>
        <a:p>
          <a:endParaRPr lang="en-GB"/>
        </a:p>
      </dgm:t>
    </dgm:pt>
    <dgm:pt modelId="{BE108EA9-25F9-4EF3-9A41-5F5EA7D8790B}">
      <dgm:prSet/>
      <dgm:spPr/>
      <dgm:t>
        <a:bodyPr/>
        <a:lstStyle/>
        <a:p>
          <a:endParaRPr lang="en-GB"/>
        </a:p>
      </dgm:t>
    </dgm:pt>
    <dgm:pt modelId="{3A017AC7-6AE9-4A84-B641-730964B73C95}" type="parTrans" cxnId="{3C6B8651-6852-45ED-AFA5-0D67F7A5989D}">
      <dgm:prSet/>
      <dgm:spPr/>
      <dgm:t>
        <a:bodyPr/>
        <a:lstStyle/>
        <a:p>
          <a:endParaRPr lang="en-GB"/>
        </a:p>
      </dgm:t>
    </dgm:pt>
    <dgm:pt modelId="{0547E1C9-3A8F-4A63-BA93-E6B11486C167}" type="sibTrans" cxnId="{3C6B8651-6852-45ED-AFA5-0D67F7A5989D}">
      <dgm:prSet/>
      <dgm:spPr/>
      <dgm:t>
        <a:bodyPr/>
        <a:lstStyle/>
        <a:p>
          <a:endParaRPr lang="en-GB"/>
        </a:p>
      </dgm:t>
    </dgm:pt>
    <dgm:pt modelId="{46581A35-CA33-4604-AA27-682555F1A4B7}">
      <dgm:prSet/>
      <dgm:spPr/>
      <dgm:t>
        <a:bodyPr/>
        <a:lstStyle/>
        <a:p>
          <a:endParaRPr lang="en-GB"/>
        </a:p>
      </dgm:t>
    </dgm:pt>
    <dgm:pt modelId="{234AF2A4-E973-40E0-A610-A7C50F422381}" type="parTrans" cxnId="{E5C96D38-1E8E-4D1C-A762-3C4EEAD50AE2}">
      <dgm:prSet/>
      <dgm:spPr/>
      <dgm:t>
        <a:bodyPr/>
        <a:lstStyle/>
        <a:p>
          <a:endParaRPr lang="en-GB"/>
        </a:p>
      </dgm:t>
    </dgm:pt>
    <dgm:pt modelId="{E90CE26C-6F53-484B-BE2A-38004A886233}" type="sibTrans" cxnId="{E5C96D38-1E8E-4D1C-A762-3C4EEAD50AE2}">
      <dgm:prSet/>
      <dgm:spPr/>
      <dgm:t>
        <a:bodyPr/>
        <a:lstStyle/>
        <a:p>
          <a:endParaRPr lang="en-GB"/>
        </a:p>
      </dgm:t>
    </dgm:pt>
    <dgm:pt modelId="{811DBE4D-2C1A-47E7-95B8-562B82064A62}">
      <dgm:prSet/>
      <dgm:spPr/>
      <dgm:t>
        <a:bodyPr/>
        <a:lstStyle/>
        <a:p>
          <a:endParaRPr lang="en-GB"/>
        </a:p>
      </dgm:t>
    </dgm:pt>
    <dgm:pt modelId="{FC845714-0C72-47EE-A753-4C1124946BCD}" type="parTrans" cxnId="{C4F2AE5A-BFE8-4408-8AEA-6D64C91B3D93}">
      <dgm:prSet/>
      <dgm:spPr/>
      <dgm:t>
        <a:bodyPr/>
        <a:lstStyle/>
        <a:p>
          <a:endParaRPr lang="en-GB"/>
        </a:p>
      </dgm:t>
    </dgm:pt>
    <dgm:pt modelId="{99CCDE90-2BEC-46DF-AF0A-CC04D7491B4C}" type="sibTrans" cxnId="{C4F2AE5A-BFE8-4408-8AEA-6D64C91B3D93}">
      <dgm:prSet/>
      <dgm:spPr/>
      <dgm:t>
        <a:bodyPr/>
        <a:lstStyle/>
        <a:p>
          <a:endParaRPr lang="en-GB"/>
        </a:p>
      </dgm:t>
    </dgm:pt>
    <dgm:pt modelId="{A14AFBDC-429C-4CD8-A7A0-ABA520BBE9D9}">
      <dgm:prSet/>
      <dgm:spPr/>
      <dgm:t>
        <a:bodyPr/>
        <a:lstStyle/>
        <a:p>
          <a:endParaRPr lang="en-GB"/>
        </a:p>
      </dgm:t>
    </dgm:pt>
    <dgm:pt modelId="{79E5D3C5-8995-4EBE-919C-08A01B53C341}" type="parTrans" cxnId="{BC2C81FE-9A62-4F15-B101-5AE70E4CDA0F}">
      <dgm:prSet/>
      <dgm:spPr/>
      <dgm:t>
        <a:bodyPr/>
        <a:lstStyle/>
        <a:p>
          <a:endParaRPr lang="en-GB"/>
        </a:p>
      </dgm:t>
    </dgm:pt>
    <dgm:pt modelId="{AB8CE14B-070D-4912-9D09-BA9154709041}" type="sibTrans" cxnId="{BC2C81FE-9A62-4F15-B101-5AE70E4CDA0F}">
      <dgm:prSet/>
      <dgm:spPr/>
      <dgm:t>
        <a:bodyPr/>
        <a:lstStyle/>
        <a:p>
          <a:endParaRPr lang="en-GB"/>
        </a:p>
      </dgm:t>
    </dgm:pt>
    <dgm:pt modelId="{2933E814-8818-4398-ABFB-0A1CCA336E49}">
      <dgm:prSet/>
      <dgm:spPr/>
      <dgm:t>
        <a:bodyPr/>
        <a:lstStyle/>
        <a:p>
          <a:endParaRPr lang="en-GB"/>
        </a:p>
      </dgm:t>
    </dgm:pt>
    <dgm:pt modelId="{5ACC222A-25F5-4D64-A52C-A7002ED2FA47}" type="parTrans" cxnId="{44967930-1E2E-4E12-9722-F3185C93E2A3}">
      <dgm:prSet/>
      <dgm:spPr/>
      <dgm:t>
        <a:bodyPr/>
        <a:lstStyle/>
        <a:p>
          <a:endParaRPr lang="en-GB"/>
        </a:p>
      </dgm:t>
    </dgm:pt>
    <dgm:pt modelId="{3CD9C18A-D643-4A66-8C59-E59853FB0699}" type="sibTrans" cxnId="{44967930-1E2E-4E12-9722-F3185C93E2A3}">
      <dgm:prSet/>
      <dgm:spPr/>
      <dgm:t>
        <a:bodyPr/>
        <a:lstStyle/>
        <a:p>
          <a:endParaRPr lang="en-GB"/>
        </a:p>
      </dgm:t>
    </dgm:pt>
    <dgm:pt modelId="{1E37898D-F491-4DC8-8E00-49E2A205EA33}">
      <dgm:prSet/>
      <dgm:spPr/>
      <dgm:t>
        <a:bodyPr/>
        <a:lstStyle/>
        <a:p>
          <a:endParaRPr lang="en-GB"/>
        </a:p>
      </dgm:t>
    </dgm:pt>
    <dgm:pt modelId="{F58E2E12-687D-4E3B-847E-D74F6FCDCC9D}" type="parTrans" cxnId="{051CB390-34E8-4698-9190-BF30381A477A}">
      <dgm:prSet/>
      <dgm:spPr/>
      <dgm:t>
        <a:bodyPr/>
        <a:lstStyle/>
        <a:p>
          <a:endParaRPr lang="en-GB"/>
        </a:p>
      </dgm:t>
    </dgm:pt>
    <dgm:pt modelId="{3C8E49A1-43CF-4C65-93B9-93F1207FAF97}" type="sibTrans" cxnId="{051CB390-34E8-4698-9190-BF30381A477A}">
      <dgm:prSet/>
      <dgm:spPr/>
      <dgm:t>
        <a:bodyPr/>
        <a:lstStyle/>
        <a:p>
          <a:endParaRPr lang="en-GB"/>
        </a:p>
      </dgm:t>
    </dgm:pt>
    <dgm:pt modelId="{CCDDAFE1-EF59-41B4-9600-237FCAF0EC47}">
      <dgm:prSet/>
      <dgm:spPr/>
      <dgm:t>
        <a:bodyPr/>
        <a:lstStyle/>
        <a:p>
          <a:endParaRPr lang="en-GB"/>
        </a:p>
      </dgm:t>
    </dgm:pt>
    <dgm:pt modelId="{2B9198BC-23BA-4CD3-9B20-4ED66BEAF22F}" type="parTrans" cxnId="{DE556EE1-A261-450A-8D1C-D6B4105C3610}">
      <dgm:prSet/>
      <dgm:spPr/>
      <dgm:t>
        <a:bodyPr/>
        <a:lstStyle/>
        <a:p>
          <a:endParaRPr lang="en-GB"/>
        </a:p>
      </dgm:t>
    </dgm:pt>
    <dgm:pt modelId="{F5E0EED3-CA00-4D5C-A6E3-6DA74B9AFF32}" type="sibTrans" cxnId="{DE556EE1-A261-450A-8D1C-D6B4105C3610}">
      <dgm:prSet/>
      <dgm:spPr/>
      <dgm:t>
        <a:bodyPr/>
        <a:lstStyle/>
        <a:p>
          <a:endParaRPr lang="en-GB"/>
        </a:p>
      </dgm:t>
    </dgm:pt>
    <dgm:pt modelId="{0B3FE778-763F-47CA-B9ED-5120941CF168}">
      <dgm:prSet/>
      <dgm:spPr/>
      <dgm:t>
        <a:bodyPr/>
        <a:lstStyle/>
        <a:p>
          <a:endParaRPr lang="en-GB"/>
        </a:p>
      </dgm:t>
    </dgm:pt>
    <dgm:pt modelId="{1B4B70C9-CF4E-4E73-A411-43CFB15B212B}" type="parTrans" cxnId="{9F639C80-0835-4E23-90BF-73F1371FA84D}">
      <dgm:prSet/>
      <dgm:spPr/>
      <dgm:t>
        <a:bodyPr/>
        <a:lstStyle/>
        <a:p>
          <a:endParaRPr lang="en-GB"/>
        </a:p>
      </dgm:t>
    </dgm:pt>
    <dgm:pt modelId="{A4F06489-7EB7-4A28-B14A-6BBB4DA99AC9}" type="sibTrans" cxnId="{9F639C80-0835-4E23-90BF-73F1371FA84D}">
      <dgm:prSet/>
      <dgm:spPr/>
      <dgm:t>
        <a:bodyPr/>
        <a:lstStyle/>
        <a:p>
          <a:endParaRPr lang="en-GB"/>
        </a:p>
      </dgm:t>
    </dgm:pt>
    <dgm:pt modelId="{B4F3CC6A-01A6-4BBB-BA16-F363C18DA731}">
      <dgm:prSet/>
      <dgm:spPr/>
      <dgm:t>
        <a:bodyPr/>
        <a:lstStyle/>
        <a:p>
          <a:endParaRPr lang="en-GB"/>
        </a:p>
      </dgm:t>
    </dgm:pt>
    <dgm:pt modelId="{6814B29E-1F6F-4151-AF74-5AF8CD0F7415}" type="parTrans" cxnId="{D42E92A5-72BD-4F1B-A781-8068AC555A93}">
      <dgm:prSet/>
      <dgm:spPr/>
      <dgm:t>
        <a:bodyPr/>
        <a:lstStyle/>
        <a:p>
          <a:endParaRPr lang="en-GB"/>
        </a:p>
      </dgm:t>
    </dgm:pt>
    <dgm:pt modelId="{57199789-99E9-4FCF-972E-19F589319895}" type="sibTrans" cxnId="{D42E92A5-72BD-4F1B-A781-8068AC555A93}">
      <dgm:prSet/>
      <dgm:spPr/>
      <dgm:t>
        <a:bodyPr/>
        <a:lstStyle/>
        <a:p>
          <a:endParaRPr lang="en-GB"/>
        </a:p>
      </dgm:t>
    </dgm:pt>
    <dgm:pt modelId="{A538B388-64FE-4E87-8781-75E1C464724D}">
      <dgm:prSet/>
      <dgm:spPr/>
      <dgm:t>
        <a:bodyPr/>
        <a:lstStyle/>
        <a:p>
          <a:endParaRPr lang="en-GB"/>
        </a:p>
      </dgm:t>
    </dgm:pt>
    <dgm:pt modelId="{0474A864-B5FD-41DD-9E4B-9327E807EB1B}" type="parTrans" cxnId="{87CA0090-A2A8-4007-B043-6B44911CC6E7}">
      <dgm:prSet/>
      <dgm:spPr/>
      <dgm:t>
        <a:bodyPr/>
        <a:lstStyle/>
        <a:p>
          <a:endParaRPr lang="en-GB"/>
        </a:p>
      </dgm:t>
    </dgm:pt>
    <dgm:pt modelId="{BA95510E-1DEF-4CBD-8566-BD07B4158BB3}" type="sibTrans" cxnId="{87CA0090-A2A8-4007-B043-6B44911CC6E7}">
      <dgm:prSet/>
      <dgm:spPr/>
      <dgm:t>
        <a:bodyPr/>
        <a:lstStyle/>
        <a:p>
          <a:endParaRPr lang="en-GB"/>
        </a:p>
      </dgm:t>
    </dgm:pt>
    <dgm:pt modelId="{E8C68197-1685-495E-9FE4-5B411D0A4ADB}">
      <dgm:prSet/>
      <dgm:spPr/>
      <dgm:t>
        <a:bodyPr/>
        <a:lstStyle/>
        <a:p>
          <a:endParaRPr lang="en-GB"/>
        </a:p>
      </dgm:t>
    </dgm:pt>
    <dgm:pt modelId="{8481AB37-B189-431E-9B67-D16DABBD9812}" type="parTrans" cxnId="{21050B37-0325-4436-87ED-D714186D7D96}">
      <dgm:prSet/>
      <dgm:spPr/>
      <dgm:t>
        <a:bodyPr/>
        <a:lstStyle/>
        <a:p>
          <a:endParaRPr lang="en-GB"/>
        </a:p>
      </dgm:t>
    </dgm:pt>
    <dgm:pt modelId="{2E01C2D4-7891-4596-B5D8-4F4ECCB1F55F}" type="sibTrans" cxnId="{21050B37-0325-4436-87ED-D714186D7D96}">
      <dgm:prSet/>
      <dgm:spPr/>
      <dgm:t>
        <a:bodyPr/>
        <a:lstStyle/>
        <a:p>
          <a:endParaRPr lang="en-GB"/>
        </a:p>
      </dgm:t>
    </dgm:pt>
    <dgm:pt modelId="{4D7BADF1-7D81-4BEE-8847-3A2CE43EE8E4}">
      <dgm:prSet/>
      <dgm:spPr/>
      <dgm:t>
        <a:bodyPr/>
        <a:lstStyle/>
        <a:p>
          <a:endParaRPr lang="en-GB"/>
        </a:p>
      </dgm:t>
    </dgm:pt>
    <dgm:pt modelId="{F588B703-E126-47B7-96B6-B15F1E2F2804}" type="parTrans" cxnId="{CD1C4A38-DDF2-4A45-93C3-8ED57F9FB166}">
      <dgm:prSet/>
      <dgm:spPr/>
      <dgm:t>
        <a:bodyPr/>
        <a:lstStyle/>
        <a:p>
          <a:endParaRPr lang="en-GB"/>
        </a:p>
      </dgm:t>
    </dgm:pt>
    <dgm:pt modelId="{8EC75892-8481-499F-B5C4-C949F244316D}" type="sibTrans" cxnId="{CD1C4A38-DDF2-4A45-93C3-8ED57F9FB166}">
      <dgm:prSet/>
      <dgm:spPr/>
      <dgm:t>
        <a:bodyPr/>
        <a:lstStyle/>
        <a:p>
          <a:endParaRPr lang="en-GB"/>
        </a:p>
      </dgm:t>
    </dgm:pt>
    <dgm:pt modelId="{7B16B651-0DF2-44C2-A848-38C5D3C31146}">
      <dgm:prSet/>
      <dgm:spPr/>
      <dgm:t>
        <a:bodyPr/>
        <a:lstStyle/>
        <a:p>
          <a:endParaRPr lang="en-GB"/>
        </a:p>
      </dgm:t>
    </dgm:pt>
    <dgm:pt modelId="{2AB1BA31-D7BC-4476-BFED-42830EF3F9CE}" type="parTrans" cxnId="{D9ADEA60-5D00-4E65-B93D-94E158E9D3CC}">
      <dgm:prSet/>
      <dgm:spPr/>
      <dgm:t>
        <a:bodyPr/>
        <a:lstStyle/>
        <a:p>
          <a:endParaRPr lang="en-GB"/>
        </a:p>
      </dgm:t>
    </dgm:pt>
    <dgm:pt modelId="{89F726F9-CD00-42B4-88B7-CB60DCC88A32}" type="sibTrans" cxnId="{D9ADEA60-5D00-4E65-B93D-94E158E9D3CC}">
      <dgm:prSet/>
      <dgm:spPr/>
      <dgm:t>
        <a:bodyPr/>
        <a:lstStyle/>
        <a:p>
          <a:endParaRPr lang="en-GB"/>
        </a:p>
      </dgm:t>
    </dgm:pt>
    <dgm:pt modelId="{0028D63A-BE02-48A8-B809-C27A8446BB15}">
      <dgm:prSet/>
      <dgm:spPr/>
      <dgm:t>
        <a:bodyPr/>
        <a:lstStyle/>
        <a:p>
          <a:endParaRPr lang="en-GB"/>
        </a:p>
      </dgm:t>
    </dgm:pt>
    <dgm:pt modelId="{B88DFD31-F350-46F5-B581-335BA5912A25}" type="parTrans" cxnId="{2200B238-A3C8-4C60-B20C-A4667FF15E75}">
      <dgm:prSet/>
      <dgm:spPr/>
      <dgm:t>
        <a:bodyPr/>
        <a:lstStyle/>
        <a:p>
          <a:endParaRPr lang="en-GB"/>
        </a:p>
      </dgm:t>
    </dgm:pt>
    <dgm:pt modelId="{02D17371-A24A-4828-953C-6053040B6F18}" type="sibTrans" cxnId="{2200B238-A3C8-4C60-B20C-A4667FF15E75}">
      <dgm:prSet/>
      <dgm:spPr/>
      <dgm:t>
        <a:bodyPr/>
        <a:lstStyle/>
        <a:p>
          <a:endParaRPr lang="en-GB"/>
        </a:p>
      </dgm:t>
    </dgm:pt>
    <dgm:pt modelId="{3309AFFA-A172-4178-9078-98D554AA8D06}">
      <dgm:prSet/>
      <dgm:spPr/>
      <dgm:t>
        <a:bodyPr/>
        <a:lstStyle/>
        <a:p>
          <a:endParaRPr lang="en-GB"/>
        </a:p>
      </dgm:t>
    </dgm:pt>
    <dgm:pt modelId="{85F08C7A-A4CE-4466-9EB3-1139B597A4BB}" type="parTrans" cxnId="{54F0EE1A-9425-40C2-9D26-AA49F01CC001}">
      <dgm:prSet/>
      <dgm:spPr/>
      <dgm:t>
        <a:bodyPr/>
        <a:lstStyle/>
        <a:p>
          <a:endParaRPr lang="en-GB"/>
        </a:p>
      </dgm:t>
    </dgm:pt>
    <dgm:pt modelId="{2FD7B199-835D-4B2C-A982-225E11D07BAD}" type="sibTrans" cxnId="{54F0EE1A-9425-40C2-9D26-AA49F01CC001}">
      <dgm:prSet/>
      <dgm:spPr/>
      <dgm:t>
        <a:bodyPr/>
        <a:lstStyle/>
        <a:p>
          <a:endParaRPr lang="en-GB"/>
        </a:p>
      </dgm:t>
    </dgm:pt>
    <dgm:pt modelId="{C84C5E91-E0CD-4F2D-B1F5-7E6F0969698E}">
      <dgm:prSet/>
      <dgm:spPr/>
      <dgm:t>
        <a:bodyPr/>
        <a:lstStyle/>
        <a:p>
          <a:endParaRPr lang="en-GB"/>
        </a:p>
      </dgm:t>
    </dgm:pt>
    <dgm:pt modelId="{A5DCE7AF-0650-4798-AA83-85D581712A68}" type="parTrans" cxnId="{1C5741FF-CD5A-48DB-A422-D93688A02B9B}">
      <dgm:prSet/>
      <dgm:spPr/>
      <dgm:t>
        <a:bodyPr/>
        <a:lstStyle/>
        <a:p>
          <a:endParaRPr lang="en-GB"/>
        </a:p>
      </dgm:t>
    </dgm:pt>
    <dgm:pt modelId="{0ED50FD4-7905-4516-80EE-A9EF0180EABA}" type="sibTrans" cxnId="{1C5741FF-CD5A-48DB-A422-D93688A02B9B}">
      <dgm:prSet/>
      <dgm:spPr/>
      <dgm:t>
        <a:bodyPr/>
        <a:lstStyle/>
        <a:p>
          <a:endParaRPr lang="en-GB"/>
        </a:p>
      </dgm:t>
    </dgm:pt>
    <dgm:pt modelId="{333F517E-65A0-42FD-B9CF-5D4AA6071F84}">
      <dgm:prSet/>
      <dgm:spPr/>
      <dgm:t>
        <a:bodyPr/>
        <a:lstStyle/>
        <a:p>
          <a:endParaRPr lang="en-GB"/>
        </a:p>
      </dgm:t>
    </dgm:pt>
    <dgm:pt modelId="{BFE27C94-6124-455A-9BDC-E33613B350E1}" type="parTrans" cxnId="{2C4C7BC7-FE51-498E-B321-9C044FC94205}">
      <dgm:prSet/>
      <dgm:spPr/>
      <dgm:t>
        <a:bodyPr/>
        <a:lstStyle/>
        <a:p>
          <a:endParaRPr lang="en-GB"/>
        </a:p>
      </dgm:t>
    </dgm:pt>
    <dgm:pt modelId="{CC68406C-1E34-4F8A-B283-934C9BC111D2}" type="sibTrans" cxnId="{2C4C7BC7-FE51-498E-B321-9C044FC94205}">
      <dgm:prSet/>
      <dgm:spPr/>
      <dgm:t>
        <a:bodyPr/>
        <a:lstStyle/>
        <a:p>
          <a:endParaRPr lang="en-GB"/>
        </a:p>
      </dgm:t>
    </dgm:pt>
    <dgm:pt modelId="{5DD03947-D551-495F-8BAD-44D3778955E3}">
      <dgm:prSet/>
      <dgm:spPr/>
      <dgm:t>
        <a:bodyPr/>
        <a:lstStyle/>
        <a:p>
          <a:endParaRPr lang="en-GB"/>
        </a:p>
      </dgm:t>
    </dgm:pt>
    <dgm:pt modelId="{4077D98E-C15D-4E6D-A089-D5EF95AC88D5}" type="parTrans" cxnId="{5027C957-D4D0-4575-9002-6B85C080E0DC}">
      <dgm:prSet/>
      <dgm:spPr/>
      <dgm:t>
        <a:bodyPr/>
        <a:lstStyle/>
        <a:p>
          <a:endParaRPr lang="en-GB"/>
        </a:p>
      </dgm:t>
    </dgm:pt>
    <dgm:pt modelId="{1AFDE11C-042D-426C-9C0A-607EA7DD89F6}" type="sibTrans" cxnId="{5027C957-D4D0-4575-9002-6B85C080E0DC}">
      <dgm:prSet/>
      <dgm:spPr/>
      <dgm:t>
        <a:bodyPr/>
        <a:lstStyle/>
        <a:p>
          <a:endParaRPr lang="en-GB"/>
        </a:p>
      </dgm:t>
    </dgm:pt>
    <dgm:pt modelId="{A8C1161B-654C-45A8-96DF-5144A7CC2404}">
      <dgm:prSet/>
      <dgm:spPr/>
      <dgm:t>
        <a:bodyPr/>
        <a:lstStyle/>
        <a:p>
          <a:endParaRPr lang="en-GB"/>
        </a:p>
      </dgm:t>
    </dgm:pt>
    <dgm:pt modelId="{52926FB5-04E8-4E06-BFF0-A861E27453A2}" type="parTrans" cxnId="{6BC1789B-D466-4190-941A-0A71A83E02E5}">
      <dgm:prSet/>
      <dgm:spPr/>
      <dgm:t>
        <a:bodyPr/>
        <a:lstStyle/>
        <a:p>
          <a:endParaRPr lang="en-GB"/>
        </a:p>
      </dgm:t>
    </dgm:pt>
    <dgm:pt modelId="{947CB826-8C76-406C-86C8-5FA19383AE7E}" type="sibTrans" cxnId="{6BC1789B-D466-4190-941A-0A71A83E02E5}">
      <dgm:prSet/>
      <dgm:spPr/>
      <dgm:t>
        <a:bodyPr/>
        <a:lstStyle/>
        <a:p>
          <a:endParaRPr lang="en-GB"/>
        </a:p>
      </dgm:t>
    </dgm:pt>
    <dgm:pt modelId="{304C04D9-A6E4-43FD-BC3F-F3937F46C0A6}">
      <dgm:prSet/>
      <dgm:spPr/>
      <dgm:t>
        <a:bodyPr/>
        <a:lstStyle/>
        <a:p>
          <a:endParaRPr lang="en-GB"/>
        </a:p>
      </dgm:t>
    </dgm:pt>
    <dgm:pt modelId="{3D350B80-821D-4C6C-96F1-06FE7674DA33}" type="parTrans" cxnId="{49B7F1B3-95EC-48DE-BF27-DCE43DDB240E}">
      <dgm:prSet/>
      <dgm:spPr/>
      <dgm:t>
        <a:bodyPr/>
        <a:lstStyle/>
        <a:p>
          <a:endParaRPr lang="en-GB"/>
        </a:p>
      </dgm:t>
    </dgm:pt>
    <dgm:pt modelId="{D0F2250C-1F22-485F-8D19-5136D19BFA0D}" type="sibTrans" cxnId="{49B7F1B3-95EC-48DE-BF27-DCE43DDB240E}">
      <dgm:prSet/>
      <dgm:spPr/>
      <dgm:t>
        <a:bodyPr/>
        <a:lstStyle/>
        <a:p>
          <a:endParaRPr lang="en-GB"/>
        </a:p>
      </dgm:t>
    </dgm:pt>
    <dgm:pt modelId="{B23F37D3-0915-4EBE-A6C2-5BF996CD3FBC}">
      <dgm:prSet/>
      <dgm:spPr/>
      <dgm:t>
        <a:bodyPr/>
        <a:lstStyle/>
        <a:p>
          <a:endParaRPr lang="en-GB"/>
        </a:p>
      </dgm:t>
    </dgm:pt>
    <dgm:pt modelId="{1E4D2E23-D84E-4754-B10A-3EEDFAB3CFE0}" type="parTrans" cxnId="{8906337D-C054-49DD-B888-A40AD17FAE40}">
      <dgm:prSet/>
      <dgm:spPr/>
      <dgm:t>
        <a:bodyPr/>
        <a:lstStyle/>
        <a:p>
          <a:endParaRPr lang="en-GB"/>
        </a:p>
      </dgm:t>
    </dgm:pt>
    <dgm:pt modelId="{1771E051-57E1-423C-8F44-1A2CF53D9C65}" type="sibTrans" cxnId="{8906337D-C054-49DD-B888-A40AD17FAE40}">
      <dgm:prSet/>
      <dgm:spPr/>
      <dgm:t>
        <a:bodyPr/>
        <a:lstStyle/>
        <a:p>
          <a:endParaRPr lang="en-GB"/>
        </a:p>
      </dgm:t>
    </dgm:pt>
    <dgm:pt modelId="{67A50245-7F5A-4233-A1F9-66627BF10E44}">
      <dgm:prSet/>
      <dgm:spPr/>
      <dgm:t>
        <a:bodyPr/>
        <a:lstStyle/>
        <a:p>
          <a:endParaRPr lang="en-GB"/>
        </a:p>
      </dgm:t>
    </dgm:pt>
    <dgm:pt modelId="{33E0052F-37FE-45F7-B511-41B4438529E8}" type="parTrans" cxnId="{95E973F0-0428-476F-B685-575E10C30FE7}">
      <dgm:prSet/>
      <dgm:spPr/>
      <dgm:t>
        <a:bodyPr/>
        <a:lstStyle/>
        <a:p>
          <a:endParaRPr lang="en-GB"/>
        </a:p>
      </dgm:t>
    </dgm:pt>
    <dgm:pt modelId="{602E354E-FA74-48B4-8560-02DC285FDC33}" type="sibTrans" cxnId="{95E973F0-0428-476F-B685-575E10C30FE7}">
      <dgm:prSet/>
      <dgm:spPr/>
      <dgm:t>
        <a:bodyPr/>
        <a:lstStyle/>
        <a:p>
          <a:endParaRPr lang="en-GB"/>
        </a:p>
      </dgm:t>
    </dgm:pt>
    <dgm:pt modelId="{35667BAC-F2BF-4318-BEED-EFB248BB6111}">
      <dgm:prSet/>
      <dgm:spPr/>
      <dgm:t>
        <a:bodyPr/>
        <a:lstStyle/>
        <a:p>
          <a:endParaRPr lang="en-GB"/>
        </a:p>
      </dgm:t>
    </dgm:pt>
    <dgm:pt modelId="{0DAF6549-9AC6-49B2-8D3A-2B2A1D7B4AA4}" type="parTrans" cxnId="{5522A8A7-E8CD-4FAA-AF11-8789295187A6}">
      <dgm:prSet/>
      <dgm:spPr/>
      <dgm:t>
        <a:bodyPr/>
        <a:lstStyle/>
        <a:p>
          <a:endParaRPr lang="en-GB"/>
        </a:p>
      </dgm:t>
    </dgm:pt>
    <dgm:pt modelId="{EA3AF697-41D7-40C9-9FF9-4DAFCF3D21E5}" type="sibTrans" cxnId="{5522A8A7-E8CD-4FAA-AF11-8789295187A6}">
      <dgm:prSet/>
      <dgm:spPr/>
      <dgm:t>
        <a:bodyPr/>
        <a:lstStyle/>
        <a:p>
          <a:endParaRPr lang="en-GB"/>
        </a:p>
      </dgm:t>
    </dgm:pt>
    <dgm:pt modelId="{BADD357C-A36D-4443-8135-86961C8C0385}">
      <dgm:prSet/>
      <dgm:spPr/>
      <dgm:t>
        <a:bodyPr/>
        <a:lstStyle/>
        <a:p>
          <a:endParaRPr lang="en-GB"/>
        </a:p>
      </dgm:t>
    </dgm:pt>
    <dgm:pt modelId="{D3B9AC85-2597-493B-90E9-D1496B622AE7}" type="parTrans" cxnId="{5C9F1878-2390-4E77-904B-979E111AED46}">
      <dgm:prSet/>
      <dgm:spPr/>
      <dgm:t>
        <a:bodyPr/>
        <a:lstStyle/>
        <a:p>
          <a:endParaRPr lang="en-GB"/>
        </a:p>
      </dgm:t>
    </dgm:pt>
    <dgm:pt modelId="{2807F7BE-A975-4EA1-84E5-24F464ECD9E9}" type="sibTrans" cxnId="{5C9F1878-2390-4E77-904B-979E111AED46}">
      <dgm:prSet/>
      <dgm:spPr/>
      <dgm:t>
        <a:bodyPr/>
        <a:lstStyle/>
        <a:p>
          <a:endParaRPr lang="en-GB"/>
        </a:p>
      </dgm:t>
    </dgm:pt>
    <dgm:pt modelId="{5932EFC9-39A1-418A-AD37-FBD9906D1A0B}">
      <dgm:prSet/>
      <dgm:spPr/>
      <dgm:t>
        <a:bodyPr/>
        <a:lstStyle/>
        <a:p>
          <a:endParaRPr lang="en-GB"/>
        </a:p>
      </dgm:t>
    </dgm:pt>
    <dgm:pt modelId="{288D9A94-6EC5-444B-B42B-105FF4D866F6}" type="parTrans" cxnId="{916047DA-A874-44E9-ABF9-213162F5429A}">
      <dgm:prSet/>
      <dgm:spPr/>
      <dgm:t>
        <a:bodyPr/>
        <a:lstStyle/>
        <a:p>
          <a:endParaRPr lang="en-GB"/>
        </a:p>
      </dgm:t>
    </dgm:pt>
    <dgm:pt modelId="{DFC08D1C-85FE-4022-98A4-EB30BE923762}" type="sibTrans" cxnId="{916047DA-A874-44E9-ABF9-213162F5429A}">
      <dgm:prSet/>
      <dgm:spPr/>
      <dgm:t>
        <a:bodyPr/>
        <a:lstStyle/>
        <a:p>
          <a:endParaRPr lang="en-GB"/>
        </a:p>
      </dgm:t>
    </dgm:pt>
    <dgm:pt modelId="{B889A809-241A-4CEA-B434-A537BCFB7E04}">
      <dgm:prSet/>
      <dgm:spPr/>
      <dgm:t>
        <a:bodyPr/>
        <a:lstStyle/>
        <a:p>
          <a:endParaRPr lang="en-GB"/>
        </a:p>
      </dgm:t>
    </dgm:pt>
    <dgm:pt modelId="{F5086361-590A-40F8-A1F8-66328AC0D076}" type="parTrans" cxnId="{F03CB190-0518-4579-935F-F9D411BCEB8B}">
      <dgm:prSet/>
      <dgm:spPr/>
      <dgm:t>
        <a:bodyPr/>
        <a:lstStyle/>
        <a:p>
          <a:endParaRPr lang="en-GB"/>
        </a:p>
      </dgm:t>
    </dgm:pt>
    <dgm:pt modelId="{24DE7B89-5813-4BEC-ADFF-68E183CB062B}" type="sibTrans" cxnId="{F03CB190-0518-4579-935F-F9D411BCEB8B}">
      <dgm:prSet/>
      <dgm:spPr/>
      <dgm:t>
        <a:bodyPr/>
        <a:lstStyle/>
        <a:p>
          <a:endParaRPr lang="en-GB"/>
        </a:p>
      </dgm:t>
    </dgm:pt>
    <dgm:pt modelId="{2A6F09B6-3598-413A-AD7A-EC2518DC96AB}">
      <dgm:prSet/>
      <dgm:spPr/>
      <dgm:t>
        <a:bodyPr/>
        <a:lstStyle/>
        <a:p>
          <a:endParaRPr lang="en-GB"/>
        </a:p>
      </dgm:t>
    </dgm:pt>
    <dgm:pt modelId="{5A8DEF43-4C31-4841-8E98-09CEDC058730}" type="parTrans" cxnId="{0B7780B6-ABE7-4D86-A372-94FD72AEDCC9}">
      <dgm:prSet/>
      <dgm:spPr/>
      <dgm:t>
        <a:bodyPr/>
        <a:lstStyle/>
        <a:p>
          <a:endParaRPr lang="en-GB"/>
        </a:p>
      </dgm:t>
    </dgm:pt>
    <dgm:pt modelId="{E5BDE4F4-B614-4DAE-8EBE-454712178D4E}" type="sibTrans" cxnId="{0B7780B6-ABE7-4D86-A372-94FD72AEDCC9}">
      <dgm:prSet/>
      <dgm:spPr/>
      <dgm:t>
        <a:bodyPr/>
        <a:lstStyle/>
        <a:p>
          <a:endParaRPr lang="en-GB"/>
        </a:p>
      </dgm:t>
    </dgm:pt>
    <dgm:pt modelId="{DF130F33-CDDA-4F64-978E-FE470E5A1256}">
      <dgm:prSet/>
      <dgm:spPr/>
      <dgm:t>
        <a:bodyPr/>
        <a:lstStyle/>
        <a:p>
          <a:endParaRPr lang="en-GB"/>
        </a:p>
      </dgm:t>
    </dgm:pt>
    <dgm:pt modelId="{2E65CF8F-B088-4934-AF1B-E91B9E2AC89E}" type="parTrans" cxnId="{E0012506-9870-47ED-BE0B-990C44951BDC}">
      <dgm:prSet/>
      <dgm:spPr/>
      <dgm:t>
        <a:bodyPr/>
        <a:lstStyle/>
        <a:p>
          <a:endParaRPr lang="en-GB"/>
        </a:p>
      </dgm:t>
    </dgm:pt>
    <dgm:pt modelId="{7EF13A37-D955-4756-B243-84DA18B8ACA9}" type="sibTrans" cxnId="{E0012506-9870-47ED-BE0B-990C44951BDC}">
      <dgm:prSet/>
      <dgm:spPr/>
      <dgm:t>
        <a:bodyPr/>
        <a:lstStyle/>
        <a:p>
          <a:endParaRPr lang="en-GB"/>
        </a:p>
      </dgm:t>
    </dgm:pt>
    <dgm:pt modelId="{7084DEAE-8873-4B33-ACBF-1374391F961B}">
      <dgm:prSet/>
      <dgm:spPr/>
      <dgm:t>
        <a:bodyPr/>
        <a:lstStyle/>
        <a:p>
          <a:endParaRPr lang="en-GB"/>
        </a:p>
      </dgm:t>
    </dgm:pt>
    <dgm:pt modelId="{EABCFE09-1FAE-45F3-AA67-6179431D1D15}" type="parTrans" cxnId="{E25EA237-93A8-4415-B1A8-47AE2419D736}">
      <dgm:prSet/>
      <dgm:spPr/>
      <dgm:t>
        <a:bodyPr/>
        <a:lstStyle/>
        <a:p>
          <a:endParaRPr lang="en-GB"/>
        </a:p>
      </dgm:t>
    </dgm:pt>
    <dgm:pt modelId="{B31491C1-F062-4613-93EB-C5E146BE1DDB}" type="sibTrans" cxnId="{E25EA237-93A8-4415-B1A8-47AE2419D736}">
      <dgm:prSet/>
      <dgm:spPr/>
      <dgm:t>
        <a:bodyPr/>
        <a:lstStyle/>
        <a:p>
          <a:endParaRPr lang="en-GB"/>
        </a:p>
      </dgm:t>
    </dgm:pt>
    <dgm:pt modelId="{E3EC93A1-B27D-45B0-8CD4-36BB274D8CA6}">
      <dgm:prSet/>
      <dgm:spPr/>
      <dgm:t>
        <a:bodyPr/>
        <a:lstStyle/>
        <a:p>
          <a:endParaRPr lang="en-GB"/>
        </a:p>
      </dgm:t>
    </dgm:pt>
    <dgm:pt modelId="{0FB3FD25-AE6A-4E75-AFC0-9A0A0D96EAC1}" type="parTrans" cxnId="{26617B15-7AF5-40DA-8060-169E81C02E87}">
      <dgm:prSet/>
      <dgm:spPr/>
      <dgm:t>
        <a:bodyPr/>
        <a:lstStyle/>
        <a:p>
          <a:endParaRPr lang="en-GB"/>
        </a:p>
      </dgm:t>
    </dgm:pt>
    <dgm:pt modelId="{05B40C56-BC01-482B-8464-7974B9424BCA}" type="sibTrans" cxnId="{26617B15-7AF5-40DA-8060-169E81C02E87}">
      <dgm:prSet/>
      <dgm:spPr/>
      <dgm:t>
        <a:bodyPr/>
        <a:lstStyle/>
        <a:p>
          <a:endParaRPr lang="en-GB"/>
        </a:p>
      </dgm:t>
    </dgm:pt>
    <dgm:pt modelId="{9A0169C1-7C55-47EC-8D88-D0A9F1A78323}">
      <dgm:prSet/>
      <dgm:spPr/>
      <dgm:t>
        <a:bodyPr/>
        <a:lstStyle/>
        <a:p>
          <a:endParaRPr lang="en-GB"/>
        </a:p>
      </dgm:t>
    </dgm:pt>
    <dgm:pt modelId="{3968EA0D-01E9-4BFD-9128-4D9D1059705B}" type="parTrans" cxnId="{0D4D6ECE-2FEF-493E-92AA-5DD32E2CF5D2}">
      <dgm:prSet/>
      <dgm:spPr/>
      <dgm:t>
        <a:bodyPr/>
        <a:lstStyle/>
        <a:p>
          <a:endParaRPr lang="en-GB"/>
        </a:p>
      </dgm:t>
    </dgm:pt>
    <dgm:pt modelId="{30DA73FC-DB90-4908-9F68-1A11C37C4F2A}" type="sibTrans" cxnId="{0D4D6ECE-2FEF-493E-92AA-5DD32E2CF5D2}">
      <dgm:prSet/>
      <dgm:spPr/>
      <dgm:t>
        <a:bodyPr/>
        <a:lstStyle/>
        <a:p>
          <a:endParaRPr lang="en-GB"/>
        </a:p>
      </dgm:t>
    </dgm:pt>
    <dgm:pt modelId="{AAB667D4-0811-451E-9AC6-1CF29D408E84}">
      <dgm:prSet/>
      <dgm:spPr/>
      <dgm:t>
        <a:bodyPr/>
        <a:lstStyle/>
        <a:p>
          <a:endParaRPr lang="en-GB"/>
        </a:p>
      </dgm:t>
    </dgm:pt>
    <dgm:pt modelId="{D71D9296-0BBC-445C-9259-68ECDA2F53B7}" type="parTrans" cxnId="{216FB21A-F3ED-43EA-B91B-37124810382B}">
      <dgm:prSet/>
      <dgm:spPr/>
      <dgm:t>
        <a:bodyPr/>
        <a:lstStyle/>
        <a:p>
          <a:endParaRPr lang="en-GB"/>
        </a:p>
      </dgm:t>
    </dgm:pt>
    <dgm:pt modelId="{CA886FBC-0F91-4B2A-9ED7-A320C9B01E5A}" type="sibTrans" cxnId="{216FB21A-F3ED-43EA-B91B-37124810382B}">
      <dgm:prSet/>
      <dgm:spPr/>
      <dgm:t>
        <a:bodyPr/>
        <a:lstStyle/>
        <a:p>
          <a:endParaRPr lang="en-GB"/>
        </a:p>
      </dgm:t>
    </dgm:pt>
    <dgm:pt modelId="{2AC250E3-68DB-4662-ACA6-E00A947EA010}">
      <dgm:prSet/>
      <dgm:spPr/>
      <dgm:t>
        <a:bodyPr/>
        <a:lstStyle/>
        <a:p>
          <a:endParaRPr lang="en-GB"/>
        </a:p>
      </dgm:t>
    </dgm:pt>
    <dgm:pt modelId="{E66FCF6E-A174-43C1-BD4B-C4D86AE9FEB0}" type="parTrans" cxnId="{1FEC24CB-AD64-49EB-80CB-9F5DE6FBA763}">
      <dgm:prSet/>
      <dgm:spPr/>
      <dgm:t>
        <a:bodyPr/>
        <a:lstStyle/>
        <a:p>
          <a:endParaRPr lang="en-GB"/>
        </a:p>
      </dgm:t>
    </dgm:pt>
    <dgm:pt modelId="{F4E52082-23F9-46A5-A694-ADED360C707A}" type="sibTrans" cxnId="{1FEC24CB-AD64-49EB-80CB-9F5DE6FBA763}">
      <dgm:prSet/>
      <dgm:spPr/>
      <dgm:t>
        <a:bodyPr/>
        <a:lstStyle/>
        <a:p>
          <a:endParaRPr lang="en-GB"/>
        </a:p>
      </dgm:t>
    </dgm:pt>
    <dgm:pt modelId="{02B70E17-5630-4852-A619-01FDCA1EB359}">
      <dgm:prSet/>
      <dgm:spPr/>
      <dgm:t>
        <a:bodyPr/>
        <a:lstStyle/>
        <a:p>
          <a:endParaRPr lang="en-GB"/>
        </a:p>
      </dgm:t>
    </dgm:pt>
    <dgm:pt modelId="{C71A7BCE-1AD9-4C41-9E7C-A8C02009B3B9}" type="parTrans" cxnId="{C73DC136-14FE-4BC6-BB2F-6A1F656E4D41}">
      <dgm:prSet/>
      <dgm:spPr/>
      <dgm:t>
        <a:bodyPr/>
        <a:lstStyle/>
        <a:p>
          <a:endParaRPr lang="en-GB"/>
        </a:p>
      </dgm:t>
    </dgm:pt>
    <dgm:pt modelId="{66D71466-C3B0-463A-9BC8-05CD16EEE3DA}" type="sibTrans" cxnId="{C73DC136-14FE-4BC6-BB2F-6A1F656E4D41}">
      <dgm:prSet/>
      <dgm:spPr/>
      <dgm:t>
        <a:bodyPr/>
        <a:lstStyle/>
        <a:p>
          <a:endParaRPr lang="en-GB"/>
        </a:p>
      </dgm:t>
    </dgm:pt>
    <dgm:pt modelId="{D3D2D0FC-0923-4179-90B5-D5440AF22E4E}">
      <dgm:prSet/>
      <dgm:spPr/>
      <dgm:t>
        <a:bodyPr/>
        <a:lstStyle/>
        <a:p>
          <a:endParaRPr lang="en-GB"/>
        </a:p>
      </dgm:t>
    </dgm:pt>
    <dgm:pt modelId="{715AE760-4C1D-4481-AC3C-E25940373745}" type="parTrans" cxnId="{9FE5ACC8-95C8-40B1-AF74-275FABDA15BD}">
      <dgm:prSet/>
      <dgm:spPr/>
      <dgm:t>
        <a:bodyPr/>
        <a:lstStyle/>
        <a:p>
          <a:endParaRPr lang="en-GB"/>
        </a:p>
      </dgm:t>
    </dgm:pt>
    <dgm:pt modelId="{5BBF56BC-F3E8-4F09-857D-A5D7D1D41D3F}" type="sibTrans" cxnId="{9FE5ACC8-95C8-40B1-AF74-275FABDA15BD}">
      <dgm:prSet/>
      <dgm:spPr/>
      <dgm:t>
        <a:bodyPr/>
        <a:lstStyle/>
        <a:p>
          <a:endParaRPr lang="en-GB"/>
        </a:p>
      </dgm:t>
    </dgm:pt>
    <dgm:pt modelId="{5DCF35A7-3807-4D11-83D4-43D567B03100}">
      <dgm:prSet/>
      <dgm:spPr/>
      <dgm:t>
        <a:bodyPr/>
        <a:lstStyle/>
        <a:p>
          <a:endParaRPr lang="en-GB"/>
        </a:p>
      </dgm:t>
    </dgm:pt>
    <dgm:pt modelId="{DA0FC595-24EE-4EED-BC1C-BEB88725D5F6}" type="parTrans" cxnId="{9604698F-7D21-4E88-A4E1-8F1BE34C952F}">
      <dgm:prSet/>
      <dgm:spPr/>
      <dgm:t>
        <a:bodyPr/>
        <a:lstStyle/>
        <a:p>
          <a:endParaRPr lang="en-GB"/>
        </a:p>
      </dgm:t>
    </dgm:pt>
    <dgm:pt modelId="{0704B3DA-360E-4FAE-8947-2FACCBC6F359}" type="sibTrans" cxnId="{9604698F-7D21-4E88-A4E1-8F1BE34C952F}">
      <dgm:prSet/>
      <dgm:spPr/>
      <dgm:t>
        <a:bodyPr/>
        <a:lstStyle/>
        <a:p>
          <a:endParaRPr lang="en-GB"/>
        </a:p>
      </dgm:t>
    </dgm:pt>
    <dgm:pt modelId="{98C48BA6-7E58-4A2E-8A75-6E28DADDCA3A}">
      <dgm:prSet/>
      <dgm:spPr/>
      <dgm:t>
        <a:bodyPr/>
        <a:lstStyle/>
        <a:p>
          <a:endParaRPr lang="en-GB"/>
        </a:p>
      </dgm:t>
    </dgm:pt>
    <dgm:pt modelId="{13C59355-EA9C-44CE-946E-BBA14A1BAC79}" type="parTrans" cxnId="{D1BA1209-1798-4B12-9976-902373C23476}">
      <dgm:prSet/>
      <dgm:spPr/>
      <dgm:t>
        <a:bodyPr/>
        <a:lstStyle/>
        <a:p>
          <a:endParaRPr lang="en-GB"/>
        </a:p>
      </dgm:t>
    </dgm:pt>
    <dgm:pt modelId="{A4FB7C0C-ED99-4365-AE18-FE0E8F093F0F}" type="sibTrans" cxnId="{D1BA1209-1798-4B12-9976-902373C23476}">
      <dgm:prSet/>
      <dgm:spPr/>
      <dgm:t>
        <a:bodyPr/>
        <a:lstStyle/>
        <a:p>
          <a:endParaRPr lang="en-GB"/>
        </a:p>
      </dgm:t>
    </dgm:pt>
    <dgm:pt modelId="{4EC41A2B-9A6E-4CBA-B5B0-7FF0501D53D5}">
      <dgm:prSet/>
      <dgm:spPr/>
      <dgm:t>
        <a:bodyPr/>
        <a:lstStyle/>
        <a:p>
          <a:endParaRPr lang="en-GB"/>
        </a:p>
      </dgm:t>
    </dgm:pt>
    <dgm:pt modelId="{0ECF031D-44E8-4198-98DC-B7CC0AFABADC}" type="parTrans" cxnId="{93E8B8BC-1AA4-4389-8356-FDE7D66A120D}">
      <dgm:prSet/>
      <dgm:spPr/>
      <dgm:t>
        <a:bodyPr/>
        <a:lstStyle/>
        <a:p>
          <a:endParaRPr lang="en-GB"/>
        </a:p>
      </dgm:t>
    </dgm:pt>
    <dgm:pt modelId="{10C02840-ECF5-410F-9D38-347C8E1FB0C7}" type="sibTrans" cxnId="{93E8B8BC-1AA4-4389-8356-FDE7D66A120D}">
      <dgm:prSet/>
      <dgm:spPr/>
      <dgm:t>
        <a:bodyPr/>
        <a:lstStyle/>
        <a:p>
          <a:endParaRPr lang="en-GB"/>
        </a:p>
      </dgm:t>
    </dgm:pt>
    <dgm:pt modelId="{286FBDB6-A424-4184-A1B9-6E3A5BBEAD53}">
      <dgm:prSet/>
      <dgm:spPr/>
      <dgm:t>
        <a:bodyPr/>
        <a:lstStyle/>
        <a:p>
          <a:endParaRPr lang="en-GB"/>
        </a:p>
      </dgm:t>
    </dgm:pt>
    <dgm:pt modelId="{6C6429E7-7878-4A31-A7CF-10B514127EFF}" type="parTrans" cxnId="{7EA4D70B-3524-466D-9D9E-4B2B663F7C3F}">
      <dgm:prSet/>
      <dgm:spPr/>
      <dgm:t>
        <a:bodyPr/>
        <a:lstStyle/>
        <a:p>
          <a:endParaRPr lang="en-GB"/>
        </a:p>
      </dgm:t>
    </dgm:pt>
    <dgm:pt modelId="{6FCAF790-38A1-47C3-A79F-F49F5EE708C3}" type="sibTrans" cxnId="{7EA4D70B-3524-466D-9D9E-4B2B663F7C3F}">
      <dgm:prSet/>
      <dgm:spPr/>
      <dgm:t>
        <a:bodyPr/>
        <a:lstStyle/>
        <a:p>
          <a:endParaRPr lang="en-GB"/>
        </a:p>
      </dgm:t>
    </dgm:pt>
    <dgm:pt modelId="{F1D97152-91EF-4032-869E-4E12C83A25A6}">
      <dgm:prSet/>
      <dgm:spPr/>
      <dgm:t>
        <a:bodyPr/>
        <a:lstStyle/>
        <a:p>
          <a:endParaRPr lang="en-GB"/>
        </a:p>
      </dgm:t>
    </dgm:pt>
    <dgm:pt modelId="{132A0032-7295-4167-9301-679BEA95CE48}" type="parTrans" cxnId="{CB3A3470-B159-40ED-83B2-4F223AA06A9E}">
      <dgm:prSet/>
      <dgm:spPr/>
      <dgm:t>
        <a:bodyPr/>
        <a:lstStyle/>
        <a:p>
          <a:endParaRPr lang="en-GB"/>
        </a:p>
      </dgm:t>
    </dgm:pt>
    <dgm:pt modelId="{D8DD7251-6EC9-4144-B0A1-84D67C57CE2A}" type="sibTrans" cxnId="{CB3A3470-B159-40ED-83B2-4F223AA06A9E}">
      <dgm:prSet/>
      <dgm:spPr/>
      <dgm:t>
        <a:bodyPr/>
        <a:lstStyle/>
        <a:p>
          <a:endParaRPr lang="en-GB"/>
        </a:p>
      </dgm:t>
    </dgm:pt>
    <dgm:pt modelId="{47BE6660-1E2A-4EB1-ABA5-8F7273EF91B6}">
      <dgm:prSet/>
      <dgm:spPr/>
      <dgm:t>
        <a:bodyPr/>
        <a:lstStyle/>
        <a:p>
          <a:endParaRPr lang="en-GB"/>
        </a:p>
      </dgm:t>
    </dgm:pt>
    <dgm:pt modelId="{A165746C-DF59-43C5-B919-3B482EAE23AD}" type="parTrans" cxnId="{2F961A4E-75C6-41F3-94B9-221B8A7059AA}">
      <dgm:prSet/>
      <dgm:spPr/>
      <dgm:t>
        <a:bodyPr/>
        <a:lstStyle/>
        <a:p>
          <a:endParaRPr lang="en-GB"/>
        </a:p>
      </dgm:t>
    </dgm:pt>
    <dgm:pt modelId="{E09173F4-0647-4EE4-BD48-F8478F89364F}" type="sibTrans" cxnId="{2F961A4E-75C6-41F3-94B9-221B8A7059AA}">
      <dgm:prSet/>
      <dgm:spPr/>
      <dgm:t>
        <a:bodyPr/>
        <a:lstStyle/>
        <a:p>
          <a:endParaRPr lang="en-GB"/>
        </a:p>
      </dgm:t>
    </dgm:pt>
    <dgm:pt modelId="{FE2FB62E-2017-4A2B-8C41-AB181A56D5F8}">
      <dgm:prSet/>
      <dgm:spPr/>
      <dgm:t>
        <a:bodyPr/>
        <a:lstStyle/>
        <a:p>
          <a:endParaRPr lang="en-GB"/>
        </a:p>
      </dgm:t>
    </dgm:pt>
    <dgm:pt modelId="{9770F6D1-995A-4A93-83BE-8E30EDFCB776}" type="parTrans" cxnId="{A623AE2A-913C-4071-9235-5E877A734761}">
      <dgm:prSet/>
      <dgm:spPr/>
      <dgm:t>
        <a:bodyPr/>
        <a:lstStyle/>
        <a:p>
          <a:endParaRPr lang="en-GB"/>
        </a:p>
      </dgm:t>
    </dgm:pt>
    <dgm:pt modelId="{5327400E-FB5E-4C36-B37A-B249C51785D0}" type="sibTrans" cxnId="{A623AE2A-913C-4071-9235-5E877A734761}">
      <dgm:prSet/>
      <dgm:spPr/>
      <dgm:t>
        <a:bodyPr/>
        <a:lstStyle/>
        <a:p>
          <a:endParaRPr lang="en-GB"/>
        </a:p>
      </dgm:t>
    </dgm:pt>
    <dgm:pt modelId="{B3B88B8B-1A9B-44A2-8433-81FC844FC8EA}">
      <dgm:prSet/>
      <dgm:spPr/>
      <dgm:t>
        <a:bodyPr/>
        <a:lstStyle/>
        <a:p>
          <a:endParaRPr lang="en-GB"/>
        </a:p>
      </dgm:t>
    </dgm:pt>
    <dgm:pt modelId="{2A65A19F-5273-493E-B1F5-9EA29936909A}" type="parTrans" cxnId="{87CAB582-5B45-48FD-9F0B-693E90AA319A}">
      <dgm:prSet/>
      <dgm:spPr/>
      <dgm:t>
        <a:bodyPr/>
        <a:lstStyle/>
        <a:p>
          <a:endParaRPr lang="en-GB"/>
        </a:p>
      </dgm:t>
    </dgm:pt>
    <dgm:pt modelId="{39DF8580-A2F2-4FDE-8E2E-95717278CE85}" type="sibTrans" cxnId="{87CAB582-5B45-48FD-9F0B-693E90AA319A}">
      <dgm:prSet/>
      <dgm:spPr/>
      <dgm:t>
        <a:bodyPr/>
        <a:lstStyle/>
        <a:p>
          <a:endParaRPr lang="en-GB"/>
        </a:p>
      </dgm:t>
    </dgm:pt>
    <dgm:pt modelId="{7F41C387-A8A6-472D-A301-3BDEF8E37774}">
      <dgm:prSet/>
      <dgm:spPr/>
      <dgm:t>
        <a:bodyPr/>
        <a:lstStyle/>
        <a:p>
          <a:endParaRPr lang="en-GB"/>
        </a:p>
      </dgm:t>
    </dgm:pt>
    <dgm:pt modelId="{D53C797C-B8F3-40E7-AB9F-19CD50537A93}" type="parTrans" cxnId="{2BFD8666-173A-41B5-B2C1-2018B116087C}">
      <dgm:prSet/>
      <dgm:spPr/>
      <dgm:t>
        <a:bodyPr/>
        <a:lstStyle/>
        <a:p>
          <a:endParaRPr lang="en-GB"/>
        </a:p>
      </dgm:t>
    </dgm:pt>
    <dgm:pt modelId="{423004A2-D72D-4156-A9EF-83EE7A0A993C}" type="sibTrans" cxnId="{2BFD8666-173A-41B5-B2C1-2018B116087C}">
      <dgm:prSet/>
      <dgm:spPr/>
      <dgm:t>
        <a:bodyPr/>
        <a:lstStyle/>
        <a:p>
          <a:endParaRPr lang="en-GB"/>
        </a:p>
      </dgm:t>
    </dgm:pt>
    <dgm:pt modelId="{DD8C821F-F8AB-480C-826B-2CE58A2474C2}">
      <dgm:prSet/>
      <dgm:spPr/>
      <dgm:t>
        <a:bodyPr/>
        <a:lstStyle/>
        <a:p>
          <a:endParaRPr lang="en-GB"/>
        </a:p>
      </dgm:t>
    </dgm:pt>
    <dgm:pt modelId="{0D88FD8B-F2B6-49CC-A87A-2BD046410F77}" type="parTrans" cxnId="{1B94E1CC-C8EB-4408-94FB-672574A6F785}">
      <dgm:prSet/>
      <dgm:spPr/>
      <dgm:t>
        <a:bodyPr/>
        <a:lstStyle/>
        <a:p>
          <a:endParaRPr lang="en-GB"/>
        </a:p>
      </dgm:t>
    </dgm:pt>
    <dgm:pt modelId="{1C2BD367-A011-4539-AFDE-F0B54D9337D6}" type="sibTrans" cxnId="{1B94E1CC-C8EB-4408-94FB-672574A6F785}">
      <dgm:prSet/>
      <dgm:spPr/>
      <dgm:t>
        <a:bodyPr/>
        <a:lstStyle/>
        <a:p>
          <a:endParaRPr lang="en-GB"/>
        </a:p>
      </dgm:t>
    </dgm:pt>
    <dgm:pt modelId="{3E9EEA08-3197-4A91-AFBD-83FD48AE4BED}">
      <dgm:prSet/>
      <dgm:spPr/>
      <dgm:t>
        <a:bodyPr/>
        <a:lstStyle/>
        <a:p>
          <a:endParaRPr lang="en-GB"/>
        </a:p>
      </dgm:t>
    </dgm:pt>
    <dgm:pt modelId="{6BE7B7BC-3CE1-422F-A266-1A242C046FC4}" type="parTrans" cxnId="{EDBB4D56-3EE8-426F-8FD3-87BBF087A0A0}">
      <dgm:prSet/>
      <dgm:spPr/>
      <dgm:t>
        <a:bodyPr/>
        <a:lstStyle/>
        <a:p>
          <a:endParaRPr lang="en-GB"/>
        </a:p>
      </dgm:t>
    </dgm:pt>
    <dgm:pt modelId="{8584ED93-783C-4010-B7AA-4E2436BB3BC8}" type="sibTrans" cxnId="{EDBB4D56-3EE8-426F-8FD3-87BBF087A0A0}">
      <dgm:prSet/>
      <dgm:spPr/>
      <dgm:t>
        <a:bodyPr/>
        <a:lstStyle/>
        <a:p>
          <a:endParaRPr lang="en-GB"/>
        </a:p>
      </dgm:t>
    </dgm:pt>
    <dgm:pt modelId="{0EEE4E9F-8E57-467C-A473-4E30887BC16D}">
      <dgm:prSet/>
      <dgm:spPr/>
      <dgm:t>
        <a:bodyPr/>
        <a:lstStyle/>
        <a:p>
          <a:endParaRPr lang="en-GB"/>
        </a:p>
      </dgm:t>
    </dgm:pt>
    <dgm:pt modelId="{846C6A93-433B-42AF-957A-A5AF21E0B0C2}" type="parTrans" cxnId="{81C6FD7B-6475-4D26-854F-9DDA46A6A5EC}">
      <dgm:prSet/>
      <dgm:spPr/>
      <dgm:t>
        <a:bodyPr/>
        <a:lstStyle/>
        <a:p>
          <a:endParaRPr lang="en-GB"/>
        </a:p>
      </dgm:t>
    </dgm:pt>
    <dgm:pt modelId="{6DD3136C-3A3E-49F4-BB2F-A26DB2DFF695}" type="sibTrans" cxnId="{81C6FD7B-6475-4D26-854F-9DDA46A6A5EC}">
      <dgm:prSet/>
      <dgm:spPr/>
      <dgm:t>
        <a:bodyPr/>
        <a:lstStyle/>
        <a:p>
          <a:endParaRPr lang="en-GB"/>
        </a:p>
      </dgm:t>
    </dgm:pt>
    <dgm:pt modelId="{D54FC872-1D43-40AC-A5AE-41CB649B9CFA}">
      <dgm:prSet/>
      <dgm:spPr/>
      <dgm:t>
        <a:bodyPr/>
        <a:lstStyle/>
        <a:p>
          <a:endParaRPr lang="en-GB"/>
        </a:p>
      </dgm:t>
    </dgm:pt>
    <dgm:pt modelId="{87D00CA7-32E0-4BD5-B67F-B4E9DE6E7994}" type="parTrans" cxnId="{612A67CA-36E9-4D63-8AA0-2854CEF4028A}">
      <dgm:prSet/>
      <dgm:spPr/>
      <dgm:t>
        <a:bodyPr/>
        <a:lstStyle/>
        <a:p>
          <a:endParaRPr lang="en-GB"/>
        </a:p>
      </dgm:t>
    </dgm:pt>
    <dgm:pt modelId="{AB61858F-EF4A-4429-8431-5BA1A6A3BBF7}" type="sibTrans" cxnId="{612A67CA-36E9-4D63-8AA0-2854CEF4028A}">
      <dgm:prSet/>
      <dgm:spPr/>
      <dgm:t>
        <a:bodyPr/>
        <a:lstStyle/>
        <a:p>
          <a:endParaRPr lang="en-GB"/>
        </a:p>
      </dgm:t>
    </dgm:pt>
    <dgm:pt modelId="{1FAAE0F2-38E0-415C-BD5C-CC1530826D72}">
      <dgm:prSet/>
      <dgm:spPr/>
      <dgm:t>
        <a:bodyPr/>
        <a:lstStyle/>
        <a:p>
          <a:endParaRPr lang="en-GB"/>
        </a:p>
      </dgm:t>
    </dgm:pt>
    <dgm:pt modelId="{EB0503D5-3092-4BCE-AB7B-4B7A3C2B4CE6}" type="parTrans" cxnId="{5268FE74-7132-415F-A508-9F1E8BBFAF9C}">
      <dgm:prSet/>
      <dgm:spPr/>
      <dgm:t>
        <a:bodyPr/>
        <a:lstStyle/>
        <a:p>
          <a:endParaRPr lang="en-GB"/>
        </a:p>
      </dgm:t>
    </dgm:pt>
    <dgm:pt modelId="{09B2AD00-DFD5-453F-A159-5DA919EA0801}" type="sibTrans" cxnId="{5268FE74-7132-415F-A508-9F1E8BBFAF9C}">
      <dgm:prSet/>
      <dgm:spPr/>
      <dgm:t>
        <a:bodyPr/>
        <a:lstStyle/>
        <a:p>
          <a:endParaRPr lang="en-GB"/>
        </a:p>
      </dgm:t>
    </dgm:pt>
    <dgm:pt modelId="{5C718919-140F-4EAA-A3EA-EDE74CEDA7A2}">
      <dgm:prSet/>
      <dgm:spPr/>
      <dgm:t>
        <a:bodyPr/>
        <a:lstStyle/>
        <a:p>
          <a:endParaRPr lang="en-GB"/>
        </a:p>
      </dgm:t>
    </dgm:pt>
    <dgm:pt modelId="{01343789-E7E6-4BB5-A82B-94EFB83F2151}" type="parTrans" cxnId="{D79D3795-2059-43F2-B67A-00E97CBD0059}">
      <dgm:prSet/>
      <dgm:spPr/>
      <dgm:t>
        <a:bodyPr/>
        <a:lstStyle/>
        <a:p>
          <a:endParaRPr lang="en-GB"/>
        </a:p>
      </dgm:t>
    </dgm:pt>
    <dgm:pt modelId="{2AD9230B-8BA0-4AC2-BE40-FEE7588DED99}" type="sibTrans" cxnId="{D79D3795-2059-43F2-B67A-00E97CBD0059}">
      <dgm:prSet/>
      <dgm:spPr/>
      <dgm:t>
        <a:bodyPr/>
        <a:lstStyle/>
        <a:p>
          <a:endParaRPr lang="en-GB"/>
        </a:p>
      </dgm:t>
    </dgm:pt>
    <dgm:pt modelId="{22F4C930-FD8C-4C7F-B3C9-A19C079F6B1F}">
      <dgm:prSet/>
      <dgm:spPr/>
      <dgm:t>
        <a:bodyPr/>
        <a:lstStyle/>
        <a:p>
          <a:endParaRPr lang="en-GB"/>
        </a:p>
      </dgm:t>
    </dgm:pt>
    <dgm:pt modelId="{42AC025A-3ACD-402F-9711-D636467FA334}" type="parTrans" cxnId="{14320F71-E178-4618-9604-6AEBAA7CCC7F}">
      <dgm:prSet/>
      <dgm:spPr/>
      <dgm:t>
        <a:bodyPr/>
        <a:lstStyle/>
        <a:p>
          <a:endParaRPr lang="en-GB"/>
        </a:p>
      </dgm:t>
    </dgm:pt>
    <dgm:pt modelId="{17FD8E0A-59C7-43D7-B003-A375529D9F9D}" type="sibTrans" cxnId="{14320F71-E178-4618-9604-6AEBAA7CCC7F}">
      <dgm:prSet/>
      <dgm:spPr/>
      <dgm:t>
        <a:bodyPr/>
        <a:lstStyle/>
        <a:p>
          <a:endParaRPr lang="en-GB"/>
        </a:p>
      </dgm:t>
    </dgm:pt>
    <dgm:pt modelId="{DF994E72-5B90-41AF-B71C-DB1EEAF70A31}">
      <dgm:prSet/>
      <dgm:spPr/>
      <dgm:t>
        <a:bodyPr/>
        <a:lstStyle/>
        <a:p>
          <a:endParaRPr lang="en-GB"/>
        </a:p>
      </dgm:t>
    </dgm:pt>
    <dgm:pt modelId="{9128E728-38B9-4053-BAC9-CD419F41CE2F}" type="parTrans" cxnId="{4CA962B6-797F-4666-8EB1-B0F6CF7E5C35}">
      <dgm:prSet/>
      <dgm:spPr/>
      <dgm:t>
        <a:bodyPr/>
        <a:lstStyle/>
        <a:p>
          <a:endParaRPr lang="en-GB"/>
        </a:p>
      </dgm:t>
    </dgm:pt>
    <dgm:pt modelId="{BA8F928D-B813-4300-8AFD-5AA2F2976A22}" type="sibTrans" cxnId="{4CA962B6-797F-4666-8EB1-B0F6CF7E5C35}">
      <dgm:prSet/>
      <dgm:spPr/>
      <dgm:t>
        <a:bodyPr/>
        <a:lstStyle/>
        <a:p>
          <a:endParaRPr lang="en-GB"/>
        </a:p>
      </dgm:t>
    </dgm:pt>
    <dgm:pt modelId="{76582401-2EAF-42FA-8577-AA424FB6DF57}">
      <dgm:prSet/>
      <dgm:spPr/>
      <dgm:t>
        <a:bodyPr/>
        <a:lstStyle/>
        <a:p>
          <a:endParaRPr lang="en-GB"/>
        </a:p>
      </dgm:t>
    </dgm:pt>
    <dgm:pt modelId="{BAA385AA-F008-449D-863D-84B2710B7878}" type="parTrans" cxnId="{E9E9F988-C661-4CCB-8C65-5D0CD98B4DA2}">
      <dgm:prSet/>
      <dgm:spPr/>
      <dgm:t>
        <a:bodyPr/>
        <a:lstStyle/>
        <a:p>
          <a:endParaRPr lang="en-GB"/>
        </a:p>
      </dgm:t>
    </dgm:pt>
    <dgm:pt modelId="{74B479F8-A5E4-4D9E-B26F-03AF43172CDC}" type="sibTrans" cxnId="{E9E9F988-C661-4CCB-8C65-5D0CD98B4DA2}">
      <dgm:prSet/>
      <dgm:spPr/>
      <dgm:t>
        <a:bodyPr/>
        <a:lstStyle/>
        <a:p>
          <a:endParaRPr lang="en-GB"/>
        </a:p>
      </dgm:t>
    </dgm:pt>
    <dgm:pt modelId="{22F4538D-CAE5-4035-A04C-F1F959A06719}">
      <dgm:prSet/>
      <dgm:spPr/>
      <dgm:t>
        <a:bodyPr/>
        <a:lstStyle/>
        <a:p>
          <a:endParaRPr lang="en-GB"/>
        </a:p>
      </dgm:t>
    </dgm:pt>
    <dgm:pt modelId="{6E72D551-2271-456C-8A45-A9643BEC983E}" type="parTrans" cxnId="{4B0CF569-F45D-42A9-91C6-1E9249E3C6AC}">
      <dgm:prSet/>
      <dgm:spPr/>
      <dgm:t>
        <a:bodyPr/>
        <a:lstStyle/>
        <a:p>
          <a:endParaRPr lang="en-GB"/>
        </a:p>
      </dgm:t>
    </dgm:pt>
    <dgm:pt modelId="{497285D4-E934-4D6F-A86A-FED7A80221C8}" type="sibTrans" cxnId="{4B0CF569-F45D-42A9-91C6-1E9249E3C6AC}">
      <dgm:prSet/>
      <dgm:spPr/>
      <dgm:t>
        <a:bodyPr/>
        <a:lstStyle/>
        <a:p>
          <a:endParaRPr lang="en-GB"/>
        </a:p>
      </dgm:t>
    </dgm:pt>
    <dgm:pt modelId="{CB703AB0-99A2-40E0-82BB-641E79BB7605}" type="pres">
      <dgm:prSet presAssocID="{D3475DDE-EB28-44D3-9477-F16FB7424630}" presName="Name0" presStyleCnt="0">
        <dgm:presLayoutVars>
          <dgm:chMax val="1"/>
          <dgm:chPref val="1"/>
          <dgm:dir/>
          <dgm:animOne val="branch"/>
          <dgm:animLvl val="lvl"/>
        </dgm:presLayoutVars>
      </dgm:prSet>
      <dgm:spPr/>
    </dgm:pt>
    <dgm:pt modelId="{5C93CB05-EF7D-4D3D-A006-1B5924389A53}" type="pres">
      <dgm:prSet presAssocID="{74B6AAEE-61A9-4816-AAC6-25743EDA9678}" presName="Parent" presStyleLbl="node0" presStyleIdx="0" presStyleCnt="1">
        <dgm:presLayoutVars>
          <dgm:chMax val="6"/>
          <dgm:chPref val="6"/>
        </dgm:presLayoutVars>
      </dgm:prSet>
      <dgm:spPr/>
    </dgm:pt>
    <dgm:pt modelId="{06924D17-C212-41C3-BB6F-F8BB281DF0A5}" type="pres">
      <dgm:prSet presAssocID="{9A29BDF7-9F49-486B-80E2-EA2E8EA9447B}" presName="Accent1" presStyleCnt="0"/>
      <dgm:spPr/>
    </dgm:pt>
    <dgm:pt modelId="{CE09CEF7-D022-4543-AF86-677FFCD72FD4}" type="pres">
      <dgm:prSet presAssocID="{9A29BDF7-9F49-486B-80E2-EA2E8EA9447B}" presName="Accent" presStyleLbl="bgShp" presStyleIdx="0" presStyleCnt="6"/>
      <dgm:spPr/>
    </dgm:pt>
    <dgm:pt modelId="{AE8A37F5-7A70-4BBE-B637-6457E4ABAA8C}" type="pres">
      <dgm:prSet presAssocID="{9A29BDF7-9F49-486B-80E2-EA2E8EA9447B}" presName="Child1" presStyleLbl="node1" presStyleIdx="0" presStyleCnt="6">
        <dgm:presLayoutVars>
          <dgm:chMax val="0"/>
          <dgm:chPref val="0"/>
          <dgm:bulletEnabled val="1"/>
        </dgm:presLayoutVars>
      </dgm:prSet>
      <dgm:spPr/>
    </dgm:pt>
    <dgm:pt modelId="{65D55833-ABA3-4261-921D-4DD955B505AD}" type="pres">
      <dgm:prSet presAssocID="{7FE6405F-1533-4B1A-B943-A7C36D56DBD5}" presName="Accent2" presStyleCnt="0"/>
      <dgm:spPr/>
    </dgm:pt>
    <dgm:pt modelId="{9D7D0A89-C3E3-4317-BBD1-6D4738FE898A}" type="pres">
      <dgm:prSet presAssocID="{7FE6405F-1533-4B1A-B943-A7C36D56DBD5}" presName="Accent" presStyleLbl="bgShp" presStyleIdx="1" presStyleCnt="6"/>
      <dgm:spPr/>
    </dgm:pt>
    <dgm:pt modelId="{DF2488FB-989C-4944-AF19-CECF2DE15C5A}" type="pres">
      <dgm:prSet presAssocID="{7FE6405F-1533-4B1A-B943-A7C36D56DBD5}" presName="Child2" presStyleLbl="node1" presStyleIdx="1" presStyleCnt="6">
        <dgm:presLayoutVars>
          <dgm:chMax val="0"/>
          <dgm:chPref val="0"/>
          <dgm:bulletEnabled val="1"/>
        </dgm:presLayoutVars>
      </dgm:prSet>
      <dgm:spPr/>
    </dgm:pt>
    <dgm:pt modelId="{7C0D9B87-2749-4B18-9DF6-C01603DB9F01}" type="pres">
      <dgm:prSet presAssocID="{14C47F71-F2AF-4693-9A85-E9554282C430}" presName="Accent3" presStyleCnt="0"/>
      <dgm:spPr/>
    </dgm:pt>
    <dgm:pt modelId="{4565BBF2-2164-4007-93D6-CE898E5E7027}" type="pres">
      <dgm:prSet presAssocID="{14C47F71-F2AF-4693-9A85-E9554282C430}" presName="Accent" presStyleLbl="bgShp" presStyleIdx="2" presStyleCnt="6"/>
      <dgm:spPr/>
    </dgm:pt>
    <dgm:pt modelId="{B40A1DBC-F044-405E-B9AF-3D3C501372FF}" type="pres">
      <dgm:prSet presAssocID="{14C47F71-F2AF-4693-9A85-E9554282C430}" presName="Child3" presStyleLbl="node1" presStyleIdx="2" presStyleCnt="6">
        <dgm:presLayoutVars>
          <dgm:chMax val="0"/>
          <dgm:chPref val="0"/>
          <dgm:bulletEnabled val="1"/>
        </dgm:presLayoutVars>
      </dgm:prSet>
      <dgm:spPr/>
    </dgm:pt>
    <dgm:pt modelId="{B123AC00-FE1F-4F77-9345-D0A32CC178D3}" type="pres">
      <dgm:prSet presAssocID="{F7B8F1CE-ACB7-4EA8-B868-AEEA5A4CA6C0}" presName="Accent4" presStyleCnt="0"/>
      <dgm:spPr/>
    </dgm:pt>
    <dgm:pt modelId="{707D9982-5F67-4EB6-9FC2-9C15ADF33944}" type="pres">
      <dgm:prSet presAssocID="{F7B8F1CE-ACB7-4EA8-B868-AEEA5A4CA6C0}" presName="Accent" presStyleLbl="bgShp" presStyleIdx="3" presStyleCnt="6"/>
      <dgm:spPr/>
    </dgm:pt>
    <dgm:pt modelId="{669EBFD1-E3C4-4722-9382-C54F1A0F2D20}" type="pres">
      <dgm:prSet presAssocID="{F7B8F1CE-ACB7-4EA8-B868-AEEA5A4CA6C0}" presName="Child4" presStyleLbl="node1" presStyleIdx="3" presStyleCnt="6">
        <dgm:presLayoutVars>
          <dgm:chMax val="0"/>
          <dgm:chPref val="0"/>
          <dgm:bulletEnabled val="1"/>
        </dgm:presLayoutVars>
      </dgm:prSet>
      <dgm:spPr/>
    </dgm:pt>
    <dgm:pt modelId="{D7D74623-DD0B-4CBE-A76A-91D0A8B945B5}" type="pres">
      <dgm:prSet presAssocID="{568232BF-EC52-48ED-B499-ED6129793E15}" presName="Accent5" presStyleCnt="0"/>
      <dgm:spPr/>
    </dgm:pt>
    <dgm:pt modelId="{38D47A5E-B4B8-485A-B838-61B37B4536ED}" type="pres">
      <dgm:prSet presAssocID="{568232BF-EC52-48ED-B499-ED6129793E15}" presName="Accent" presStyleLbl="bgShp" presStyleIdx="4" presStyleCnt="6"/>
      <dgm:spPr/>
    </dgm:pt>
    <dgm:pt modelId="{B9CA310F-A063-4590-AA86-E760A73376A2}" type="pres">
      <dgm:prSet presAssocID="{568232BF-EC52-48ED-B499-ED6129793E15}" presName="Child5" presStyleLbl="node1" presStyleIdx="4" presStyleCnt="6">
        <dgm:presLayoutVars>
          <dgm:chMax val="0"/>
          <dgm:chPref val="0"/>
          <dgm:bulletEnabled val="1"/>
        </dgm:presLayoutVars>
      </dgm:prSet>
      <dgm:spPr/>
    </dgm:pt>
    <dgm:pt modelId="{98EE6E66-6790-43D0-80C7-C53D0B89E344}" type="pres">
      <dgm:prSet presAssocID="{14938F61-9B07-43B8-AF60-58ED5CB42AC1}" presName="Accent6" presStyleCnt="0"/>
      <dgm:spPr/>
    </dgm:pt>
    <dgm:pt modelId="{B14A8F31-9F88-4768-96C7-1676A929A9F1}" type="pres">
      <dgm:prSet presAssocID="{14938F61-9B07-43B8-AF60-58ED5CB42AC1}" presName="Accent" presStyleLbl="bgShp" presStyleIdx="5" presStyleCnt="6"/>
      <dgm:spPr/>
    </dgm:pt>
    <dgm:pt modelId="{DE68E912-480D-41A2-A039-8217A1C9A27D}" type="pres">
      <dgm:prSet presAssocID="{14938F61-9B07-43B8-AF60-58ED5CB42AC1}" presName="Child6" presStyleLbl="node1" presStyleIdx="5" presStyleCnt="6">
        <dgm:presLayoutVars>
          <dgm:chMax val="0"/>
          <dgm:chPref val="0"/>
          <dgm:bulletEnabled val="1"/>
        </dgm:presLayoutVars>
      </dgm:prSet>
      <dgm:spPr/>
    </dgm:pt>
  </dgm:ptLst>
  <dgm:cxnLst>
    <dgm:cxn modelId="{E0012506-9870-47ED-BE0B-990C44951BDC}" srcId="{D3475DDE-EB28-44D3-9477-F16FB7424630}" destId="{DF130F33-CDDA-4F64-978E-FE470E5A1256}" srcOrd="35" destOrd="0" parTransId="{2E65CF8F-B088-4934-AF1B-E91B9E2AC89E}" sibTransId="{7EF13A37-D955-4756-B243-84DA18B8ACA9}"/>
    <dgm:cxn modelId="{F1311E08-D765-48F1-8000-80BB3E95A03E}" srcId="{D3475DDE-EB28-44D3-9477-F16FB7424630}" destId="{74B6AAEE-61A9-4816-AAC6-25743EDA9678}" srcOrd="0" destOrd="0" parTransId="{F52464D5-C134-4302-B431-BBECF52C2E04}" sibTransId="{E30F53E2-28D6-4951-928C-3F5C4C658457}"/>
    <dgm:cxn modelId="{D1BA1209-1798-4B12-9976-902373C23476}" srcId="{D3475DDE-EB28-44D3-9477-F16FB7424630}" destId="{98C48BA6-7E58-4A2E-8A75-6E28DADDCA3A}" srcOrd="44" destOrd="0" parTransId="{13C59355-EA9C-44CE-946E-BBA14A1BAC79}" sibTransId="{A4FB7C0C-ED99-4365-AE18-FE0E8F093F0F}"/>
    <dgm:cxn modelId="{9CB5060A-8C20-4137-80A9-026C26A0BC58}" type="presOf" srcId="{D3475DDE-EB28-44D3-9477-F16FB7424630}" destId="{CB703AB0-99A2-40E0-82BB-641E79BB7605}" srcOrd="0" destOrd="0" presId="urn:microsoft.com/office/officeart/2011/layout/HexagonRadial"/>
    <dgm:cxn modelId="{7EA4D70B-3524-466D-9D9E-4B2B663F7C3F}" srcId="{D3475DDE-EB28-44D3-9477-F16FB7424630}" destId="{286FBDB6-A424-4184-A1B9-6E3A5BBEAD53}" srcOrd="46" destOrd="0" parTransId="{6C6429E7-7878-4A31-A7CF-10B514127EFF}" sibTransId="{6FCAF790-38A1-47C3-A79F-F49F5EE708C3}"/>
    <dgm:cxn modelId="{26617B15-7AF5-40DA-8060-169E81C02E87}" srcId="{D3475DDE-EB28-44D3-9477-F16FB7424630}" destId="{E3EC93A1-B27D-45B0-8CD4-36BB274D8CA6}" srcOrd="37" destOrd="0" parTransId="{0FB3FD25-AE6A-4E75-AFC0-9A0A0D96EAC1}" sibTransId="{05B40C56-BC01-482B-8464-7974B9424BCA}"/>
    <dgm:cxn modelId="{216FB21A-F3ED-43EA-B91B-37124810382B}" srcId="{D3475DDE-EB28-44D3-9477-F16FB7424630}" destId="{AAB667D4-0811-451E-9AC6-1CF29D408E84}" srcOrd="39" destOrd="0" parTransId="{D71D9296-0BBC-445C-9259-68ECDA2F53B7}" sibTransId="{CA886FBC-0F91-4B2A-9ED7-A320C9B01E5A}"/>
    <dgm:cxn modelId="{54F0EE1A-9425-40C2-9D26-AA49F01CC001}" srcId="{D3475DDE-EB28-44D3-9477-F16FB7424630}" destId="{3309AFFA-A172-4178-9078-98D554AA8D06}" srcOrd="22" destOrd="0" parTransId="{85F08C7A-A4CE-4466-9EB3-1139B597A4BB}" sibTransId="{2FD7B199-835D-4B2C-A982-225E11D07BAD}"/>
    <dgm:cxn modelId="{1C60A41B-0B4C-413F-902B-02BF6B0CA37C}" srcId="{D3475DDE-EB28-44D3-9477-F16FB7424630}" destId="{677B20EE-72D4-4FA9-BD63-CC9214F726D1}" srcOrd="7" destOrd="0" parTransId="{EB8CAD0A-5AB3-4472-9071-B748472CBD89}" sibTransId="{DC4157D4-A8E1-4A9D-8C0B-AC202C9E9845}"/>
    <dgm:cxn modelId="{CD93791C-A5E8-41F1-AF69-66FFF3BEE46C}" srcId="{D3475DDE-EB28-44D3-9477-F16FB7424630}" destId="{63B9D988-F637-4100-A07C-B42A35A05AD4}" srcOrd="2" destOrd="0" parTransId="{A40CF10A-3F44-45E1-AC7B-38C676DE1917}" sibTransId="{E08C828F-1AA3-4FDC-A64E-15015CB143BC}"/>
    <dgm:cxn modelId="{A63C671E-AB33-4380-BC2A-FF3CC618D1D0}" srcId="{D3475DDE-EB28-44D3-9477-F16FB7424630}" destId="{E3D4114C-538F-4269-BF7C-783D879F3D1B}" srcOrd="5" destOrd="0" parTransId="{9B01ACFD-1778-43CF-9506-575734829E46}" sibTransId="{A5939B57-5B0F-43B5-B137-56009DFCF668}"/>
    <dgm:cxn modelId="{1CF7481F-D576-44BC-9816-90FD4EE12828}" srcId="{74B6AAEE-61A9-4816-AAC6-25743EDA9678}" destId="{14938F61-9B07-43B8-AF60-58ED5CB42AC1}" srcOrd="5" destOrd="0" parTransId="{D00B4D26-C3A3-49EC-B4B6-95E324623A79}" sibTransId="{DE172F0E-2F88-4C9B-B205-13CDCC3273D3}"/>
    <dgm:cxn modelId="{4448A520-2C9E-4BE9-92A9-127508D7D037}" srcId="{74B6AAEE-61A9-4816-AAC6-25743EDA9678}" destId="{F7B8F1CE-ACB7-4EA8-B868-AEEA5A4CA6C0}" srcOrd="3" destOrd="0" parTransId="{A014D82F-A9FF-4B20-AC47-E3B58EA258D8}" sibTransId="{30CD53A7-6983-4245-8ABB-2A4B44B950A2}"/>
    <dgm:cxn modelId="{A623AE2A-913C-4071-9235-5E877A734761}" srcId="{D3475DDE-EB28-44D3-9477-F16FB7424630}" destId="{FE2FB62E-2017-4A2B-8C41-AB181A56D5F8}" srcOrd="49" destOrd="0" parTransId="{9770F6D1-995A-4A93-83BE-8E30EDFCB776}" sibTransId="{5327400E-FB5E-4C36-B37A-B249C51785D0}"/>
    <dgm:cxn modelId="{44967930-1E2E-4E12-9722-F3185C93E2A3}" srcId="{D3475DDE-EB28-44D3-9477-F16FB7424630}" destId="{2933E814-8818-4398-ABFB-0A1CCA336E49}" srcOrd="14" destOrd="0" parTransId="{5ACC222A-25F5-4D64-A52C-A7002ED2FA47}" sibTransId="{3CD9C18A-D643-4A66-8C59-E59853FB0699}"/>
    <dgm:cxn modelId="{F2D1B433-7116-46C3-A119-CD7AB5A43EFE}" srcId="{74B6AAEE-61A9-4816-AAC6-25743EDA9678}" destId="{7FE6405F-1533-4B1A-B943-A7C36D56DBD5}" srcOrd="1" destOrd="0" parTransId="{9DC25939-9B11-4902-972B-AC1BC31E325B}" sibTransId="{1C6DD44B-F22A-427C-BB37-E397551BFD66}"/>
    <dgm:cxn modelId="{C73DC136-14FE-4BC6-BB2F-6A1F656E4D41}" srcId="{D3475DDE-EB28-44D3-9477-F16FB7424630}" destId="{02B70E17-5630-4852-A619-01FDCA1EB359}" srcOrd="41" destOrd="0" parTransId="{C71A7BCE-1AD9-4C41-9E7C-A8C02009B3B9}" sibTransId="{66D71466-C3B0-463A-9BC8-05CD16EEE3DA}"/>
    <dgm:cxn modelId="{21050B37-0325-4436-87ED-D714186D7D96}" srcId="{D3475DDE-EB28-44D3-9477-F16FB7424630}" destId="{E8C68197-1685-495E-9FE4-5B411D0A4ADB}" srcOrd="19" destOrd="0" parTransId="{8481AB37-B189-431E-9B67-D16DABBD9812}" sibTransId="{2E01C2D4-7891-4596-B5D8-4F4ECCB1F55F}"/>
    <dgm:cxn modelId="{E25EA237-93A8-4415-B1A8-47AE2419D736}" srcId="{D3475DDE-EB28-44D3-9477-F16FB7424630}" destId="{7084DEAE-8873-4B33-ACBF-1374391F961B}" srcOrd="36" destOrd="0" parTransId="{EABCFE09-1FAE-45F3-AA67-6179431D1D15}" sibTransId="{B31491C1-F062-4613-93EB-C5E146BE1DDB}"/>
    <dgm:cxn modelId="{CD1C4A38-DDF2-4A45-93C3-8ED57F9FB166}" srcId="{D3475DDE-EB28-44D3-9477-F16FB7424630}" destId="{4D7BADF1-7D81-4BEE-8847-3A2CE43EE8E4}" srcOrd="20" destOrd="0" parTransId="{F588B703-E126-47B7-96B6-B15F1E2F2804}" sibTransId="{8EC75892-8481-499F-B5C4-C949F244316D}"/>
    <dgm:cxn modelId="{E5C96D38-1E8E-4D1C-A762-3C4EEAD50AE2}" srcId="{D3475DDE-EB28-44D3-9477-F16FB7424630}" destId="{46581A35-CA33-4604-AA27-682555F1A4B7}" srcOrd="11" destOrd="0" parTransId="{234AF2A4-E973-40E0-A610-A7C50F422381}" sibTransId="{E90CE26C-6F53-484B-BE2A-38004A886233}"/>
    <dgm:cxn modelId="{2200B238-A3C8-4C60-B20C-A4667FF15E75}" srcId="{7B16B651-0DF2-44C2-A848-38C5D3C31146}" destId="{0028D63A-BE02-48A8-B809-C27A8446BB15}" srcOrd="0" destOrd="0" parTransId="{B88DFD31-F350-46F5-B581-335BA5912A25}" sibTransId="{02D17371-A24A-4828-953C-6053040B6F18}"/>
    <dgm:cxn modelId="{77D3363F-32AA-432B-BE34-17F40C25A6A3}" type="presOf" srcId="{74B6AAEE-61A9-4816-AAC6-25743EDA9678}" destId="{5C93CB05-EF7D-4D3D-A006-1B5924389A53}" srcOrd="0" destOrd="0" presId="urn:microsoft.com/office/officeart/2011/layout/HexagonRadial"/>
    <dgm:cxn modelId="{9E0F9E5B-EC17-49BA-AEDB-25E2D18D545E}" srcId="{D3475DDE-EB28-44D3-9477-F16FB7424630}" destId="{464A5A76-D2E2-49B4-BFD4-5C23309F8D7D}" srcOrd="3" destOrd="0" parTransId="{6D2709CC-8FCE-43BD-8C91-0036EA806ACC}" sibTransId="{3DB7F6A8-C566-4D89-B4F2-D84E3CE8D13C}"/>
    <dgm:cxn modelId="{D9ADEA60-5D00-4E65-B93D-94E158E9D3CC}" srcId="{D3475DDE-EB28-44D3-9477-F16FB7424630}" destId="{7B16B651-0DF2-44C2-A848-38C5D3C31146}" srcOrd="21" destOrd="0" parTransId="{2AB1BA31-D7BC-4476-BFED-42830EF3F9CE}" sibTransId="{89F726F9-CD00-42B4-88B7-CB60DCC88A32}"/>
    <dgm:cxn modelId="{2BFD8666-173A-41B5-B2C1-2018B116087C}" srcId="{D3475DDE-EB28-44D3-9477-F16FB7424630}" destId="{7F41C387-A8A6-472D-A301-3BDEF8E37774}" srcOrd="51" destOrd="0" parTransId="{D53C797C-B8F3-40E7-AB9F-19CD50537A93}" sibTransId="{423004A2-D72D-4156-A9EF-83EE7A0A993C}"/>
    <dgm:cxn modelId="{E9748D67-6BE1-43A2-AB2B-9A9A0C259E39}" srcId="{74B6AAEE-61A9-4816-AAC6-25743EDA9678}" destId="{9A29BDF7-9F49-486B-80E2-EA2E8EA9447B}" srcOrd="0" destOrd="0" parTransId="{0BF6A66D-0C25-475C-B8CB-7791524242FC}" sibTransId="{4AFDE876-607A-4A62-AC3A-925D1512A5BA}"/>
    <dgm:cxn modelId="{4B0CF569-F45D-42A9-91C6-1E9249E3C6AC}" srcId="{D3475DDE-EB28-44D3-9477-F16FB7424630}" destId="{22F4538D-CAE5-4035-A04C-F1F959A06719}" srcOrd="59" destOrd="0" parTransId="{6E72D551-2271-456C-8A45-A9643BEC983E}" sibTransId="{497285D4-E934-4D6F-A86A-FED7A80221C8}"/>
    <dgm:cxn modelId="{7BCDFA4D-7902-4743-928E-940F73C3DCC8}" type="presOf" srcId="{14938F61-9B07-43B8-AF60-58ED5CB42AC1}" destId="{DE68E912-480D-41A2-A039-8217A1C9A27D}" srcOrd="0" destOrd="0" presId="urn:microsoft.com/office/officeart/2011/layout/HexagonRadial"/>
    <dgm:cxn modelId="{2F961A4E-75C6-41F3-94B9-221B8A7059AA}" srcId="{D3475DDE-EB28-44D3-9477-F16FB7424630}" destId="{47BE6660-1E2A-4EB1-ABA5-8F7273EF91B6}" srcOrd="48" destOrd="0" parTransId="{A165746C-DF59-43C5-B919-3B482EAE23AD}" sibTransId="{E09173F4-0647-4EE4-BD48-F8478F89364F}"/>
    <dgm:cxn modelId="{CB3A3470-B159-40ED-83B2-4F223AA06A9E}" srcId="{D3475DDE-EB28-44D3-9477-F16FB7424630}" destId="{F1D97152-91EF-4032-869E-4E12C83A25A6}" srcOrd="47" destOrd="0" parTransId="{132A0032-7295-4167-9301-679BEA95CE48}" sibTransId="{D8DD7251-6EC9-4144-B0A1-84D67C57CE2A}"/>
    <dgm:cxn modelId="{14320F71-E178-4618-9604-6AEBAA7CCC7F}" srcId="{5C718919-140F-4EAA-A3EA-EDE74CEDA7A2}" destId="{22F4C930-FD8C-4C7F-B3C9-A19C079F6B1F}" srcOrd="0" destOrd="0" parTransId="{42AC025A-3ACD-402F-9711-D636467FA334}" sibTransId="{17FD8E0A-59C7-43D7-B003-A375529D9F9D}"/>
    <dgm:cxn modelId="{3C6B8651-6852-45ED-AFA5-0D67F7A5989D}" srcId="{D3475DDE-EB28-44D3-9477-F16FB7424630}" destId="{BE108EA9-25F9-4EF3-9A41-5F5EA7D8790B}" srcOrd="10" destOrd="0" parTransId="{3A017AC7-6AE9-4A84-B641-730964B73C95}" sibTransId="{0547E1C9-3A8F-4A63-BA93-E6B11486C167}"/>
    <dgm:cxn modelId="{5268FE74-7132-415F-A508-9F1E8BBFAF9C}" srcId="{D3475DDE-EB28-44D3-9477-F16FB7424630}" destId="{1FAAE0F2-38E0-415C-BD5C-CC1530826D72}" srcOrd="55" destOrd="0" parTransId="{EB0503D5-3092-4BCE-AB7B-4B7A3C2B4CE6}" sibTransId="{09B2AD00-DFD5-453F-A159-5DA919EA0801}"/>
    <dgm:cxn modelId="{EDBB4D56-3EE8-426F-8FD3-87BBF087A0A0}" srcId="{D3475DDE-EB28-44D3-9477-F16FB7424630}" destId="{3E9EEA08-3197-4A91-AFBD-83FD48AE4BED}" srcOrd="53" destOrd="0" parTransId="{6BE7B7BC-3CE1-422F-A266-1A242C046FC4}" sibTransId="{8584ED93-783C-4010-B7AA-4E2436BB3BC8}"/>
    <dgm:cxn modelId="{BCF1C557-BAE0-4A7C-98A8-30B179503F17}" type="presOf" srcId="{14C47F71-F2AF-4693-9A85-E9554282C430}" destId="{B40A1DBC-F044-405E-B9AF-3D3C501372FF}" srcOrd="0" destOrd="0" presId="urn:microsoft.com/office/officeart/2011/layout/HexagonRadial"/>
    <dgm:cxn modelId="{5027C957-D4D0-4575-9002-6B85C080E0DC}" srcId="{D3475DDE-EB28-44D3-9477-F16FB7424630}" destId="{5DD03947-D551-495F-8BAD-44D3778955E3}" srcOrd="25" destOrd="0" parTransId="{4077D98E-C15D-4E6D-A089-D5EF95AC88D5}" sibTransId="{1AFDE11C-042D-426C-9C0A-607EA7DD89F6}"/>
    <dgm:cxn modelId="{B48BE557-5C1B-4681-ABAF-81C73AA27BCA}" type="presOf" srcId="{9A29BDF7-9F49-486B-80E2-EA2E8EA9447B}" destId="{AE8A37F5-7A70-4BBE-B637-6457E4ABAA8C}" srcOrd="0" destOrd="0" presId="urn:microsoft.com/office/officeart/2011/layout/HexagonRadial"/>
    <dgm:cxn modelId="{5C9F1878-2390-4E77-904B-979E111AED46}" srcId="{D3475DDE-EB28-44D3-9477-F16FB7424630}" destId="{BADD357C-A36D-4443-8135-86961C8C0385}" srcOrd="31" destOrd="0" parTransId="{D3B9AC85-2597-493B-90E9-D1496B622AE7}" sibTransId="{2807F7BE-A975-4EA1-84E5-24F464ECD9E9}"/>
    <dgm:cxn modelId="{C4F2AE5A-BFE8-4408-8AEA-6D64C91B3D93}" srcId="{D3475DDE-EB28-44D3-9477-F16FB7424630}" destId="{811DBE4D-2C1A-47E7-95B8-562B82064A62}" srcOrd="12" destOrd="0" parTransId="{FC845714-0C72-47EE-A753-4C1124946BCD}" sibTransId="{99CCDE90-2BEC-46DF-AF0A-CC04D7491B4C}"/>
    <dgm:cxn modelId="{81C6FD7B-6475-4D26-854F-9DDA46A6A5EC}" srcId="{3E9EEA08-3197-4A91-AFBD-83FD48AE4BED}" destId="{0EEE4E9F-8E57-467C-A473-4E30887BC16D}" srcOrd="0" destOrd="0" parTransId="{846C6A93-433B-42AF-957A-A5AF21E0B0C2}" sibTransId="{6DD3136C-3A3E-49F4-BB2F-A26DB2DFF695}"/>
    <dgm:cxn modelId="{8906337D-C054-49DD-B888-A40AD17FAE40}" srcId="{D3475DDE-EB28-44D3-9477-F16FB7424630}" destId="{B23F37D3-0915-4EBE-A6C2-5BF996CD3FBC}" srcOrd="28" destOrd="0" parTransId="{1E4D2E23-D84E-4754-B10A-3EEDFAB3CFE0}" sibTransId="{1771E051-57E1-423C-8F44-1A2CF53D9C65}"/>
    <dgm:cxn modelId="{9F639C80-0835-4E23-90BF-73F1371FA84D}" srcId="{D3475DDE-EB28-44D3-9477-F16FB7424630}" destId="{0B3FE778-763F-47CA-B9ED-5120941CF168}" srcOrd="17" destOrd="0" parTransId="{1B4B70C9-CF4E-4E73-A411-43CFB15B212B}" sibTransId="{A4F06489-7EB7-4A28-B14A-6BBB4DA99AC9}"/>
    <dgm:cxn modelId="{87CAB582-5B45-48FD-9F0B-693E90AA319A}" srcId="{D3475DDE-EB28-44D3-9477-F16FB7424630}" destId="{B3B88B8B-1A9B-44A2-8433-81FC844FC8EA}" srcOrd="50" destOrd="0" parTransId="{2A65A19F-5273-493E-B1F5-9EA29936909A}" sibTransId="{39DF8580-A2F2-4FDE-8E2E-95717278CE85}"/>
    <dgm:cxn modelId="{9CE0CB86-8A6E-441C-AA12-9E7F699A1348}" srcId="{D3475DDE-EB28-44D3-9477-F16FB7424630}" destId="{59824FD9-3AF4-4CE9-982D-710AF7CCC575}" srcOrd="1" destOrd="0" parTransId="{5ACB5DDC-5AC7-4188-A08C-EFA682D33CC5}" sibTransId="{C1368A53-0D1B-410F-A5C4-D02425609FCB}"/>
    <dgm:cxn modelId="{E9E9F988-C661-4CCB-8C65-5D0CD98B4DA2}" srcId="{D3475DDE-EB28-44D3-9477-F16FB7424630}" destId="{76582401-2EAF-42FA-8577-AA424FB6DF57}" srcOrd="58" destOrd="0" parTransId="{BAA385AA-F008-449D-863D-84B2710B7878}" sibTransId="{74B479F8-A5E4-4D9E-B26F-03AF43172CDC}"/>
    <dgm:cxn modelId="{9604698F-7D21-4E88-A4E1-8F1BE34C952F}" srcId="{D3475DDE-EB28-44D3-9477-F16FB7424630}" destId="{5DCF35A7-3807-4D11-83D4-43D567B03100}" srcOrd="43" destOrd="0" parTransId="{DA0FC595-24EE-4EED-BC1C-BEB88725D5F6}" sibTransId="{0704B3DA-360E-4FAE-8947-2FACCBC6F359}"/>
    <dgm:cxn modelId="{87CA0090-A2A8-4007-B043-6B44911CC6E7}" srcId="{B4F3CC6A-01A6-4BBB-BA16-F363C18DA731}" destId="{A538B388-64FE-4E87-8781-75E1C464724D}" srcOrd="0" destOrd="0" parTransId="{0474A864-B5FD-41DD-9E4B-9327E807EB1B}" sibTransId="{BA95510E-1DEF-4CBD-8566-BD07B4158BB3}"/>
    <dgm:cxn modelId="{F03CB190-0518-4579-935F-F9D411BCEB8B}" srcId="{D3475DDE-EB28-44D3-9477-F16FB7424630}" destId="{B889A809-241A-4CEA-B434-A537BCFB7E04}" srcOrd="33" destOrd="0" parTransId="{F5086361-590A-40F8-A1F8-66328AC0D076}" sibTransId="{24DE7B89-5813-4BEC-ADFF-68E183CB062B}"/>
    <dgm:cxn modelId="{051CB390-34E8-4698-9190-BF30381A477A}" srcId="{D3475DDE-EB28-44D3-9477-F16FB7424630}" destId="{1E37898D-F491-4DC8-8E00-49E2A205EA33}" srcOrd="15" destOrd="0" parTransId="{F58E2E12-687D-4E3B-847E-D74F6FCDCC9D}" sibTransId="{3C8E49A1-43CF-4C65-93B9-93F1207FAF97}"/>
    <dgm:cxn modelId="{D79D3795-2059-43F2-B67A-00E97CBD0059}" srcId="{D3475DDE-EB28-44D3-9477-F16FB7424630}" destId="{5C718919-140F-4EAA-A3EA-EDE74CEDA7A2}" srcOrd="56" destOrd="0" parTransId="{01343789-E7E6-4BB5-A82B-94EFB83F2151}" sibTransId="{2AD9230B-8BA0-4AC2-BE40-FEE7588DED99}"/>
    <dgm:cxn modelId="{A3B1CA95-86D3-447D-83CB-E5A693E399BB}" srcId="{D3475DDE-EB28-44D3-9477-F16FB7424630}" destId="{06B1C92A-7772-4BF6-969F-C71B665120EF}" srcOrd="4" destOrd="0" parTransId="{3C7B9E56-FBCC-4368-B259-23F662F1416A}" sibTransId="{174EF0B5-CEBD-4998-96A3-C2AB0F365956}"/>
    <dgm:cxn modelId="{486C0298-78EE-460C-962F-21DDF9A54B6D}" type="presOf" srcId="{568232BF-EC52-48ED-B499-ED6129793E15}" destId="{B9CA310F-A063-4590-AA86-E760A73376A2}" srcOrd="0" destOrd="0" presId="urn:microsoft.com/office/officeart/2011/layout/HexagonRadial"/>
    <dgm:cxn modelId="{6BC1789B-D466-4190-941A-0A71A83E02E5}" srcId="{D3475DDE-EB28-44D3-9477-F16FB7424630}" destId="{A8C1161B-654C-45A8-96DF-5144A7CC2404}" srcOrd="26" destOrd="0" parTransId="{52926FB5-04E8-4E06-BFF0-A861E27453A2}" sibTransId="{947CB826-8C76-406C-86C8-5FA19383AE7E}"/>
    <dgm:cxn modelId="{4680D4A0-4E72-4A28-BF50-4443FC8ED484}" srcId="{D3475DDE-EB28-44D3-9477-F16FB7424630}" destId="{177F40D0-58E3-4620-B55C-7172B505634F}" srcOrd="8" destOrd="0" parTransId="{D2F895C2-2A30-4AC4-AAB5-06C7E16B54B4}" sibTransId="{417607C9-9035-4C97-97DD-E546A05BEE15}"/>
    <dgm:cxn modelId="{D42E92A5-72BD-4F1B-A781-8068AC555A93}" srcId="{D3475DDE-EB28-44D3-9477-F16FB7424630}" destId="{B4F3CC6A-01A6-4BBB-BA16-F363C18DA731}" srcOrd="18" destOrd="0" parTransId="{6814B29E-1F6F-4151-AF74-5AF8CD0F7415}" sibTransId="{57199789-99E9-4FCF-972E-19F589319895}"/>
    <dgm:cxn modelId="{5522A8A7-E8CD-4FAA-AF11-8789295187A6}" srcId="{D3475DDE-EB28-44D3-9477-F16FB7424630}" destId="{35667BAC-F2BF-4318-BEED-EFB248BB6111}" srcOrd="30" destOrd="0" parTransId="{0DAF6549-9AC6-49B2-8D3A-2B2A1D7B4AA4}" sibTransId="{EA3AF697-41D7-40C9-9FF9-4DAFCF3D21E5}"/>
    <dgm:cxn modelId="{D44BCFB3-14EA-4E72-AC66-ADA330BA6237}" srcId="{D3475DDE-EB28-44D3-9477-F16FB7424630}" destId="{BA724736-C674-4CCA-AC0D-31C65F8FF6F4}" srcOrd="6" destOrd="0" parTransId="{B62806D6-65EA-4E6E-98AB-7B8314498492}" sibTransId="{48BF08D2-4D38-4126-AB47-A20079954935}"/>
    <dgm:cxn modelId="{49B7F1B3-95EC-48DE-BF27-DCE43DDB240E}" srcId="{D3475DDE-EB28-44D3-9477-F16FB7424630}" destId="{304C04D9-A6E4-43FD-BC3F-F3937F46C0A6}" srcOrd="27" destOrd="0" parTransId="{3D350B80-821D-4C6C-96F1-06FE7674DA33}" sibTransId="{D0F2250C-1F22-485F-8D19-5136D19BFA0D}"/>
    <dgm:cxn modelId="{4CA962B6-797F-4666-8EB1-B0F6CF7E5C35}" srcId="{D3475DDE-EB28-44D3-9477-F16FB7424630}" destId="{DF994E72-5B90-41AF-B71C-DB1EEAF70A31}" srcOrd="57" destOrd="0" parTransId="{9128E728-38B9-4053-BAC9-CD419F41CE2F}" sibTransId="{BA8F928D-B813-4300-8AFD-5AA2F2976A22}"/>
    <dgm:cxn modelId="{0B7780B6-ABE7-4D86-A372-94FD72AEDCC9}" srcId="{D3475DDE-EB28-44D3-9477-F16FB7424630}" destId="{2A6F09B6-3598-413A-AD7A-EC2518DC96AB}" srcOrd="34" destOrd="0" parTransId="{5A8DEF43-4C31-4841-8E98-09CEDC058730}" sibTransId="{E5BDE4F4-B614-4DAE-8EBE-454712178D4E}"/>
    <dgm:cxn modelId="{93E8B8BC-1AA4-4389-8356-FDE7D66A120D}" srcId="{D3475DDE-EB28-44D3-9477-F16FB7424630}" destId="{4EC41A2B-9A6E-4CBA-B5B0-7FF0501D53D5}" srcOrd="45" destOrd="0" parTransId="{0ECF031D-44E8-4198-98DC-B7CC0AFABADC}" sibTransId="{10C02840-ECF5-410F-9D38-347C8E1FB0C7}"/>
    <dgm:cxn modelId="{1C3960C5-F2BD-4A2E-B56D-902F240DDD2F}" type="presOf" srcId="{F7B8F1CE-ACB7-4EA8-B868-AEEA5A4CA6C0}" destId="{669EBFD1-E3C4-4722-9382-C54F1A0F2D20}" srcOrd="0" destOrd="0" presId="urn:microsoft.com/office/officeart/2011/layout/HexagonRadial"/>
    <dgm:cxn modelId="{2C4C7BC7-FE51-498E-B321-9C044FC94205}" srcId="{D3475DDE-EB28-44D3-9477-F16FB7424630}" destId="{333F517E-65A0-42FD-B9CF-5D4AA6071F84}" srcOrd="24" destOrd="0" parTransId="{BFE27C94-6124-455A-9BDC-E33613B350E1}" sibTransId="{CC68406C-1E34-4F8A-B283-934C9BC111D2}"/>
    <dgm:cxn modelId="{9FE5ACC8-95C8-40B1-AF74-275FABDA15BD}" srcId="{D3475DDE-EB28-44D3-9477-F16FB7424630}" destId="{D3D2D0FC-0923-4179-90B5-D5440AF22E4E}" srcOrd="42" destOrd="0" parTransId="{715AE760-4C1D-4481-AC3C-E25940373745}" sibTransId="{5BBF56BC-F3E8-4F09-857D-A5D7D1D41D3F}"/>
    <dgm:cxn modelId="{612A67CA-36E9-4D63-8AA0-2854CEF4028A}" srcId="{D3475DDE-EB28-44D3-9477-F16FB7424630}" destId="{D54FC872-1D43-40AC-A5AE-41CB649B9CFA}" srcOrd="54" destOrd="0" parTransId="{87D00CA7-32E0-4BD5-B67F-B4E9DE6E7994}" sibTransId="{AB61858F-EF4A-4429-8431-5BA1A6A3BBF7}"/>
    <dgm:cxn modelId="{1FEC24CB-AD64-49EB-80CB-9F5DE6FBA763}" srcId="{D3475DDE-EB28-44D3-9477-F16FB7424630}" destId="{2AC250E3-68DB-4662-ACA6-E00A947EA010}" srcOrd="40" destOrd="0" parTransId="{E66FCF6E-A174-43C1-BD4B-C4D86AE9FEB0}" sibTransId="{F4E52082-23F9-46A5-A694-ADED360C707A}"/>
    <dgm:cxn modelId="{1B94E1CC-C8EB-4408-94FB-672574A6F785}" srcId="{D3475DDE-EB28-44D3-9477-F16FB7424630}" destId="{DD8C821F-F8AB-480C-826B-2CE58A2474C2}" srcOrd="52" destOrd="0" parTransId="{0D88FD8B-F2B6-49CC-A87A-2BD046410F77}" sibTransId="{1C2BD367-A011-4539-AFDE-F0B54D9337D6}"/>
    <dgm:cxn modelId="{0D4D6ECE-2FEF-493E-92AA-5DD32E2CF5D2}" srcId="{D3475DDE-EB28-44D3-9477-F16FB7424630}" destId="{9A0169C1-7C55-47EC-8D88-D0A9F1A78323}" srcOrd="38" destOrd="0" parTransId="{3968EA0D-01E9-4BFD-9128-4D9D1059705B}" sibTransId="{30DA73FC-DB90-4908-9F68-1A11C37C4F2A}"/>
    <dgm:cxn modelId="{916047DA-A874-44E9-ABF9-213162F5429A}" srcId="{D3475DDE-EB28-44D3-9477-F16FB7424630}" destId="{5932EFC9-39A1-418A-AD37-FBD9906D1A0B}" srcOrd="32" destOrd="0" parTransId="{288D9A94-6EC5-444B-B42B-105FF4D866F6}" sibTransId="{DFC08D1C-85FE-4022-98A4-EB30BE923762}"/>
    <dgm:cxn modelId="{992CA9E0-F651-46D1-A2E6-076C5C0C00B4}" srcId="{74B6AAEE-61A9-4816-AAC6-25743EDA9678}" destId="{568232BF-EC52-48ED-B499-ED6129793E15}" srcOrd="4" destOrd="0" parTransId="{F00B2297-6B7B-4585-974C-B05D5969F995}" sibTransId="{8C22226B-A422-4CCB-B2E8-E54B801A08D7}"/>
    <dgm:cxn modelId="{DE556EE1-A261-450A-8D1C-D6B4105C3610}" srcId="{D3475DDE-EB28-44D3-9477-F16FB7424630}" destId="{CCDDAFE1-EF59-41B4-9600-237FCAF0EC47}" srcOrd="16" destOrd="0" parTransId="{2B9198BC-23BA-4CD3-9B20-4ED66BEAF22F}" sibTransId="{F5E0EED3-CA00-4D5C-A6E3-6DA74B9AFF32}"/>
    <dgm:cxn modelId="{739DF0E1-087A-48E3-AB4A-52C2AF9760E1}" type="presOf" srcId="{7FE6405F-1533-4B1A-B943-A7C36D56DBD5}" destId="{DF2488FB-989C-4944-AF19-CECF2DE15C5A}" srcOrd="0" destOrd="0" presId="urn:microsoft.com/office/officeart/2011/layout/HexagonRadial"/>
    <dgm:cxn modelId="{95E973F0-0428-476F-B685-575E10C30FE7}" srcId="{D3475DDE-EB28-44D3-9477-F16FB7424630}" destId="{67A50245-7F5A-4233-A1F9-66627BF10E44}" srcOrd="29" destOrd="0" parTransId="{33E0052F-37FE-45F7-B511-41B4438529E8}" sibTransId="{602E354E-FA74-48B4-8560-02DC285FDC33}"/>
    <dgm:cxn modelId="{B2B89EF9-4410-4B03-96F1-A09B3D1E6CF7}" srcId="{74B6AAEE-61A9-4816-AAC6-25743EDA9678}" destId="{14C47F71-F2AF-4693-9A85-E9554282C430}" srcOrd="2" destOrd="0" parTransId="{C618BEB3-7437-4E30-B627-BEE45A7674FD}" sibTransId="{5B294324-DF25-446D-A827-B92B75B954E0}"/>
    <dgm:cxn modelId="{B07F53FA-9A32-4699-9CF4-CB2B879FD1AE}" srcId="{D3475DDE-EB28-44D3-9477-F16FB7424630}" destId="{9B5BF6AF-5C5A-41A1-89E5-9B316293F8B5}" srcOrd="9" destOrd="0" parTransId="{7B0450F3-D9F2-4E0E-BA04-541F4E79102B}" sibTransId="{FC9F2885-C9AF-4DF5-9B97-91807FC8849F}"/>
    <dgm:cxn modelId="{BC2C81FE-9A62-4F15-B101-5AE70E4CDA0F}" srcId="{D3475DDE-EB28-44D3-9477-F16FB7424630}" destId="{A14AFBDC-429C-4CD8-A7A0-ABA520BBE9D9}" srcOrd="13" destOrd="0" parTransId="{79E5D3C5-8995-4EBE-919C-08A01B53C341}" sibTransId="{AB8CE14B-070D-4912-9D09-BA9154709041}"/>
    <dgm:cxn modelId="{1C5741FF-CD5A-48DB-A422-D93688A02B9B}" srcId="{D3475DDE-EB28-44D3-9477-F16FB7424630}" destId="{C84C5E91-E0CD-4F2D-B1F5-7E6F0969698E}" srcOrd="23" destOrd="0" parTransId="{A5DCE7AF-0650-4798-AA83-85D581712A68}" sibTransId="{0ED50FD4-7905-4516-80EE-A9EF0180EABA}"/>
    <dgm:cxn modelId="{27EE82C7-AD80-4D80-9183-74E0BDA04EAF}" type="presParOf" srcId="{CB703AB0-99A2-40E0-82BB-641E79BB7605}" destId="{5C93CB05-EF7D-4D3D-A006-1B5924389A53}" srcOrd="0" destOrd="0" presId="urn:microsoft.com/office/officeart/2011/layout/HexagonRadial"/>
    <dgm:cxn modelId="{8C2DECA3-365F-4BA4-8A54-031262EC566F}" type="presParOf" srcId="{CB703AB0-99A2-40E0-82BB-641E79BB7605}" destId="{06924D17-C212-41C3-BB6F-F8BB281DF0A5}" srcOrd="1" destOrd="0" presId="urn:microsoft.com/office/officeart/2011/layout/HexagonRadial"/>
    <dgm:cxn modelId="{FE53461D-E0D5-4238-9980-C5D05D0DE124}" type="presParOf" srcId="{06924D17-C212-41C3-BB6F-F8BB281DF0A5}" destId="{CE09CEF7-D022-4543-AF86-677FFCD72FD4}" srcOrd="0" destOrd="0" presId="urn:microsoft.com/office/officeart/2011/layout/HexagonRadial"/>
    <dgm:cxn modelId="{8BB670B2-30D9-45C1-8621-90787E05A5CE}" type="presParOf" srcId="{CB703AB0-99A2-40E0-82BB-641E79BB7605}" destId="{AE8A37F5-7A70-4BBE-B637-6457E4ABAA8C}" srcOrd="2" destOrd="0" presId="urn:microsoft.com/office/officeart/2011/layout/HexagonRadial"/>
    <dgm:cxn modelId="{AF2F0409-840F-4380-B832-CFC9043634AF}" type="presParOf" srcId="{CB703AB0-99A2-40E0-82BB-641E79BB7605}" destId="{65D55833-ABA3-4261-921D-4DD955B505AD}" srcOrd="3" destOrd="0" presId="urn:microsoft.com/office/officeart/2011/layout/HexagonRadial"/>
    <dgm:cxn modelId="{D33878C8-CD65-4FE4-B9DF-28A3329EEB1D}" type="presParOf" srcId="{65D55833-ABA3-4261-921D-4DD955B505AD}" destId="{9D7D0A89-C3E3-4317-BBD1-6D4738FE898A}" srcOrd="0" destOrd="0" presId="urn:microsoft.com/office/officeart/2011/layout/HexagonRadial"/>
    <dgm:cxn modelId="{2D69C3AE-7010-4D8B-832B-15121FA96CFB}" type="presParOf" srcId="{CB703AB0-99A2-40E0-82BB-641E79BB7605}" destId="{DF2488FB-989C-4944-AF19-CECF2DE15C5A}" srcOrd="4" destOrd="0" presId="urn:microsoft.com/office/officeart/2011/layout/HexagonRadial"/>
    <dgm:cxn modelId="{DC4CB462-91A9-482E-9E2C-F55E1A7CD721}" type="presParOf" srcId="{CB703AB0-99A2-40E0-82BB-641E79BB7605}" destId="{7C0D9B87-2749-4B18-9DF6-C01603DB9F01}" srcOrd="5" destOrd="0" presId="urn:microsoft.com/office/officeart/2011/layout/HexagonRadial"/>
    <dgm:cxn modelId="{D51DB3E3-D3A3-4709-AF7C-7945529B77E4}" type="presParOf" srcId="{7C0D9B87-2749-4B18-9DF6-C01603DB9F01}" destId="{4565BBF2-2164-4007-93D6-CE898E5E7027}" srcOrd="0" destOrd="0" presId="urn:microsoft.com/office/officeart/2011/layout/HexagonRadial"/>
    <dgm:cxn modelId="{9FC76BCF-2140-4CB0-994A-B39F5DC82EEC}" type="presParOf" srcId="{CB703AB0-99A2-40E0-82BB-641E79BB7605}" destId="{B40A1DBC-F044-405E-B9AF-3D3C501372FF}" srcOrd="6" destOrd="0" presId="urn:microsoft.com/office/officeart/2011/layout/HexagonRadial"/>
    <dgm:cxn modelId="{90F72B06-80E0-46A7-99BD-4B7BE5BB4122}" type="presParOf" srcId="{CB703AB0-99A2-40E0-82BB-641E79BB7605}" destId="{B123AC00-FE1F-4F77-9345-D0A32CC178D3}" srcOrd="7" destOrd="0" presId="urn:microsoft.com/office/officeart/2011/layout/HexagonRadial"/>
    <dgm:cxn modelId="{2123B823-DFC9-482D-9E47-654D31C5FA55}" type="presParOf" srcId="{B123AC00-FE1F-4F77-9345-D0A32CC178D3}" destId="{707D9982-5F67-4EB6-9FC2-9C15ADF33944}" srcOrd="0" destOrd="0" presId="urn:microsoft.com/office/officeart/2011/layout/HexagonRadial"/>
    <dgm:cxn modelId="{5FA34E44-5E1C-49CF-AB48-F6BE77ECB755}" type="presParOf" srcId="{CB703AB0-99A2-40E0-82BB-641E79BB7605}" destId="{669EBFD1-E3C4-4722-9382-C54F1A0F2D20}" srcOrd="8" destOrd="0" presId="urn:microsoft.com/office/officeart/2011/layout/HexagonRadial"/>
    <dgm:cxn modelId="{698119C1-2EA1-40A2-84B4-C2D19C0BF67C}" type="presParOf" srcId="{CB703AB0-99A2-40E0-82BB-641E79BB7605}" destId="{D7D74623-DD0B-4CBE-A76A-91D0A8B945B5}" srcOrd="9" destOrd="0" presId="urn:microsoft.com/office/officeart/2011/layout/HexagonRadial"/>
    <dgm:cxn modelId="{2D516537-9210-4CEB-B20B-8A55A700DC1E}" type="presParOf" srcId="{D7D74623-DD0B-4CBE-A76A-91D0A8B945B5}" destId="{38D47A5E-B4B8-485A-B838-61B37B4536ED}" srcOrd="0" destOrd="0" presId="urn:microsoft.com/office/officeart/2011/layout/HexagonRadial"/>
    <dgm:cxn modelId="{2EE0578E-72E4-490A-B013-9B13F025E4BC}" type="presParOf" srcId="{CB703AB0-99A2-40E0-82BB-641E79BB7605}" destId="{B9CA310F-A063-4590-AA86-E760A73376A2}" srcOrd="10" destOrd="0" presId="urn:microsoft.com/office/officeart/2011/layout/HexagonRadial"/>
    <dgm:cxn modelId="{265018B6-F7C4-4DBD-8816-A04CBCED157A}" type="presParOf" srcId="{CB703AB0-99A2-40E0-82BB-641E79BB7605}" destId="{98EE6E66-6790-43D0-80C7-C53D0B89E344}" srcOrd="11" destOrd="0" presId="urn:microsoft.com/office/officeart/2011/layout/HexagonRadial"/>
    <dgm:cxn modelId="{8EF20255-A606-46EF-81C0-6FF279590814}" type="presParOf" srcId="{98EE6E66-6790-43D0-80C7-C53D0B89E344}" destId="{B14A8F31-9F88-4768-96C7-1676A929A9F1}" srcOrd="0" destOrd="0" presId="urn:microsoft.com/office/officeart/2011/layout/HexagonRadial"/>
    <dgm:cxn modelId="{0B92712D-1B35-4929-9247-1C74DF353F8E}" type="presParOf" srcId="{CB703AB0-99A2-40E0-82BB-641E79BB7605}" destId="{DE68E912-480D-41A2-A039-8217A1C9A27D}"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9AABEC-6911-4A60-A680-DBCB0231883C}" type="doc">
      <dgm:prSet loTypeId="urn:microsoft.com/office/officeart/2009/layout/CircleArrowProcess" loCatId="cycle" qsTypeId="urn:microsoft.com/office/officeart/2005/8/quickstyle/simple1" qsCatId="simple" csTypeId="urn:microsoft.com/office/officeart/2005/8/colors/accent0_3" csCatId="mainScheme" phldr="1"/>
      <dgm:spPr/>
      <dgm:t>
        <a:bodyPr/>
        <a:lstStyle/>
        <a:p>
          <a:endParaRPr lang="en-GB"/>
        </a:p>
      </dgm:t>
    </dgm:pt>
    <dgm:pt modelId="{6BC93BC1-4309-4173-A87F-4305441EBDE0}">
      <dgm:prSet phldrT="[Text]" custT="1"/>
      <dgm:spPr/>
      <dgm:t>
        <a:bodyPr/>
        <a:lstStyle/>
        <a:p>
          <a:r>
            <a:rPr lang="en-GB" sz="1100" b="1"/>
            <a:t>Positive / negative screening</a:t>
          </a:r>
        </a:p>
      </dgm:t>
    </dgm:pt>
    <dgm:pt modelId="{86311E2C-9E64-4E1E-9043-A47C6406034B}" type="parTrans" cxnId="{726BCFA6-CF58-4F01-B89D-55434BB9DAF3}">
      <dgm:prSet/>
      <dgm:spPr/>
      <dgm:t>
        <a:bodyPr/>
        <a:lstStyle/>
        <a:p>
          <a:endParaRPr lang="en-GB" sz="3600" b="1"/>
        </a:p>
      </dgm:t>
    </dgm:pt>
    <dgm:pt modelId="{B752D793-D6F1-4A1B-A19B-9244F06E7B22}" type="sibTrans" cxnId="{726BCFA6-CF58-4F01-B89D-55434BB9DAF3}">
      <dgm:prSet/>
      <dgm:spPr/>
      <dgm:t>
        <a:bodyPr/>
        <a:lstStyle/>
        <a:p>
          <a:endParaRPr lang="en-GB" sz="3600" b="1"/>
        </a:p>
      </dgm:t>
    </dgm:pt>
    <dgm:pt modelId="{708CD2B1-DF2A-437B-B54C-3D21B6FD2EC0}">
      <dgm:prSet phldrT="[Text]" custT="1"/>
      <dgm:spPr/>
      <dgm:t>
        <a:bodyPr/>
        <a:lstStyle/>
        <a:p>
          <a:r>
            <a:rPr lang="en-GB" sz="1100" b="1"/>
            <a:t>Unbiased scoring</a:t>
          </a:r>
        </a:p>
      </dgm:t>
    </dgm:pt>
    <dgm:pt modelId="{D7FE18D2-46DD-49F2-92A2-DA947A6ED920}" type="parTrans" cxnId="{946AE708-D133-4C0D-8BAE-E9C3916F6CF4}">
      <dgm:prSet/>
      <dgm:spPr/>
      <dgm:t>
        <a:bodyPr/>
        <a:lstStyle/>
        <a:p>
          <a:endParaRPr lang="en-GB" sz="3600" b="1"/>
        </a:p>
      </dgm:t>
    </dgm:pt>
    <dgm:pt modelId="{0BB33EF8-D360-4DBE-8CB9-706C2FF42329}" type="sibTrans" cxnId="{946AE708-D133-4C0D-8BAE-E9C3916F6CF4}">
      <dgm:prSet/>
      <dgm:spPr/>
      <dgm:t>
        <a:bodyPr/>
        <a:lstStyle/>
        <a:p>
          <a:endParaRPr lang="en-GB" sz="3600" b="1"/>
        </a:p>
      </dgm:t>
    </dgm:pt>
    <dgm:pt modelId="{EBDF6E26-4AB6-444E-B21B-681A589EBD85}">
      <dgm:prSet phldrT="[Text]" custT="1"/>
      <dgm:spPr/>
      <dgm:t>
        <a:bodyPr/>
        <a:lstStyle/>
        <a:p>
          <a:r>
            <a:rPr lang="en-GB" sz="1100" b="1"/>
            <a:t>Materiality</a:t>
          </a:r>
        </a:p>
      </dgm:t>
    </dgm:pt>
    <dgm:pt modelId="{EEB4A6C7-B23B-4A63-8B1C-CBE0AB72DDB1}" type="parTrans" cxnId="{9ABE7EC9-C657-4BF1-A560-A0E4CEEF5E50}">
      <dgm:prSet/>
      <dgm:spPr/>
      <dgm:t>
        <a:bodyPr/>
        <a:lstStyle/>
        <a:p>
          <a:endParaRPr lang="en-GB" sz="3600" b="1"/>
        </a:p>
      </dgm:t>
    </dgm:pt>
    <dgm:pt modelId="{809CA15D-F1D1-4B21-B31F-4AFC569AD281}" type="sibTrans" cxnId="{9ABE7EC9-C657-4BF1-A560-A0E4CEEF5E50}">
      <dgm:prSet/>
      <dgm:spPr/>
      <dgm:t>
        <a:bodyPr/>
        <a:lstStyle/>
        <a:p>
          <a:endParaRPr lang="en-GB" sz="3600" b="1"/>
        </a:p>
      </dgm:t>
    </dgm:pt>
    <dgm:pt modelId="{309C431E-E4B3-4F9D-A87B-F1EAEC4776DB}">
      <dgm:prSet custT="1"/>
      <dgm:spPr/>
      <dgm:t>
        <a:bodyPr/>
        <a:lstStyle/>
        <a:p>
          <a:r>
            <a:rPr lang="en-GB" sz="1100" b="1"/>
            <a:t>Enhanced engagement</a:t>
          </a:r>
        </a:p>
      </dgm:t>
    </dgm:pt>
    <dgm:pt modelId="{30ED79DF-48EA-432C-BE74-E02E9EF9A90A}" type="parTrans" cxnId="{75086750-F021-4CB8-BE81-84D1AC540ED9}">
      <dgm:prSet/>
      <dgm:spPr/>
      <dgm:t>
        <a:bodyPr/>
        <a:lstStyle/>
        <a:p>
          <a:endParaRPr lang="en-GB" sz="3600" b="1"/>
        </a:p>
      </dgm:t>
    </dgm:pt>
    <dgm:pt modelId="{98936B44-0510-4A13-983E-261B73E38074}" type="sibTrans" cxnId="{75086750-F021-4CB8-BE81-84D1AC540ED9}">
      <dgm:prSet/>
      <dgm:spPr/>
      <dgm:t>
        <a:bodyPr/>
        <a:lstStyle/>
        <a:p>
          <a:endParaRPr lang="en-GB" sz="3600" b="1"/>
        </a:p>
      </dgm:t>
    </dgm:pt>
    <dgm:pt modelId="{36621C54-A2AB-4E04-9A45-DFAB4331189C}" type="pres">
      <dgm:prSet presAssocID="{239AABEC-6911-4A60-A680-DBCB0231883C}" presName="Name0" presStyleCnt="0">
        <dgm:presLayoutVars>
          <dgm:chMax val="7"/>
          <dgm:chPref val="7"/>
          <dgm:dir/>
          <dgm:animLvl val="lvl"/>
        </dgm:presLayoutVars>
      </dgm:prSet>
      <dgm:spPr/>
    </dgm:pt>
    <dgm:pt modelId="{25837DB5-16D7-4AA4-83F3-8627033CEE6B}" type="pres">
      <dgm:prSet presAssocID="{6BC93BC1-4309-4173-A87F-4305441EBDE0}" presName="Accent1" presStyleCnt="0"/>
      <dgm:spPr/>
    </dgm:pt>
    <dgm:pt modelId="{ED6B86C1-088D-40FD-BDCD-FAFDA58BCBD7}" type="pres">
      <dgm:prSet presAssocID="{6BC93BC1-4309-4173-A87F-4305441EBDE0}" presName="Accent" presStyleLbl="node1" presStyleIdx="0" presStyleCnt="4"/>
      <dgm:spPr/>
    </dgm:pt>
    <dgm:pt modelId="{84A84822-CD2A-4DA8-A9BC-21538E54E4D3}" type="pres">
      <dgm:prSet presAssocID="{6BC93BC1-4309-4173-A87F-4305441EBDE0}" presName="Parent1" presStyleLbl="revTx" presStyleIdx="0" presStyleCnt="4" custLinFactNeighborX="-804" custLinFactNeighborY="-14254">
        <dgm:presLayoutVars>
          <dgm:chMax val="1"/>
          <dgm:chPref val="1"/>
          <dgm:bulletEnabled val="1"/>
        </dgm:presLayoutVars>
      </dgm:prSet>
      <dgm:spPr/>
    </dgm:pt>
    <dgm:pt modelId="{2D2DED54-F470-40B7-AF73-F294542B621A}" type="pres">
      <dgm:prSet presAssocID="{708CD2B1-DF2A-437B-B54C-3D21B6FD2EC0}" presName="Accent2" presStyleCnt="0"/>
      <dgm:spPr/>
    </dgm:pt>
    <dgm:pt modelId="{7D314721-84C3-43D4-BE87-F59E027B0AC0}" type="pres">
      <dgm:prSet presAssocID="{708CD2B1-DF2A-437B-B54C-3D21B6FD2EC0}" presName="Accent" presStyleLbl="node1" presStyleIdx="1" presStyleCnt="4"/>
      <dgm:spPr/>
    </dgm:pt>
    <dgm:pt modelId="{BC12FEB6-8E0E-4AD4-B82C-90FA418379CB}" type="pres">
      <dgm:prSet presAssocID="{708CD2B1-DF2A-437B-B54C-3D21B6FD2EC0}" presName="Parent2" presStyleLbl="revTx" presStyleIdx="1" presStyleCnt="4">
        <dgm:presLayoutVars>
          <dgm:chMax val="1"/>
          <dgm:chPref val="1"/>
          <dgm:bulletEnabled val="1"/>
        </dgm:presLayoutVars>
      </dgm:prSet>
      <dgm:spPr/>
    </dgm:pt>
    <dgm:pt modelId="{9B2D6AA4-0C01-412F-9C5E-14FA3A08A603}" type="pres">
      <dgm:prSet presAssocID="{EBDF6E26-4AB6-444E-B21B-681A589EBD85}" presName="Accent3" presStyleCnt="0"/>
      <dgm:spPr/>
    </dgm:pt>
    <dgm:pt modelId="{7C3D6E49-9C03-40DE-A459-BE235B4CEDFA}" type="pres">
      <dgm:prSet presAssocID="{EBDF6E26-4AB6-444E-B21B-681A589EBD85}" presName="Accent" presStyleLbl="node1" presStyleIdx="2" presStyleCnt="4"/>
      <dgm:spPr/>
    </dgm:pt>
    <dgm:pt modelId="{64DD58D3-E84A-4C4E-81ED-37DF16E382D6}" type="pres">
      <dgm:prSet presAssocID="{EBDF6E26-4AB6-444E-B21B-681A589EBD85}" presName="Parent3" presStyleLbl="revTx" presStyleIdx="2" presStyleCnt="4">
        <dgm:presLayoutVars>
          <dgm:chMax val="1"/>
          <dgm:chPref val="1"/>
          <dgm:bulletEnabled val="1"/>
        </dgm:presLayoutVars>
      </dgm:prSet>
      <dgm:spPr/>
    </dgm:pt>
    <dgm:pt modelId="{ABBDAA93-2923-42C0-BE63-BA771BAA27D3}" type="pres">
      <dgm:prSet presAssocID="{309C431E-E4B3-4F9D-A87B-F1EAEC4776DB}" presName="Accent4" presStyleCnt="0"/>
      <dgm:spPr/>
    </dgm:pt>
    <dgm:pt modelId="{5AF4E6AA-07E5-4888-B0E0-E848E478C10E}" type="pres">
      <dgm:prSet presAssocID="{309C431E-E4B3-4F9D-A87B-F1EAEC4776DB}" presName="Accent" presStyleLbl="node1" presStyleIdx="3" presStyleCnt="4"/>
      <dgm:spPr/>
    </dgm:pt>
    <dgm:pt modelId="{E89FA69B-A52C-4BBD-AF7D-765D278AAC95}" type="pres">
      <dgm:prSet presAssocID="{309C431E-E4B3-4F9D-A87B-F1EAEC4776DB}" presName="Parent4" presStyleLbl="revTx" presStyleIdx="3" presStyleCnt="4">
        <dgm:presLayoutVars>
          <dgm:chMax val="1"/>
          <dgm:chPref val="1"/>
          <dgm:bulletEnabled val="1"/>
        </dgm:presLayoutVars>
      </dgm:prSet>
      <dgm:spPr/>
    </dgm:pt>
  </dgm:ptLst>
  <dgm:cxnLst>
    <dgm:cxn modelId="{946AE708-D133-4C0D-8BAE-E9C3916F6CF4}" srcId="{239AABEC-6911-4A60-A680-DBCB0231883C}" destId="{708CD2B1-DF2A-437B-B54C-3D21B6FD2EC0}" srcOrd="1" destOrd="0" parTransId="{D7FE18D2-46DD-49F2-92A2-DA947A6ED920}" sibTransId="{0BB33EF8-D360-4DBE-8CB9-706C2FF42329}"/>
    <dgm:cxn modelId="{12ACAF1B-F2FA-4EED-84E1-81916D7196AC}" type="presOf" srcId="{309C431E-E4B3-4F9D-A87B-F1EAEC4776DB}" destId="{E89FA69B-A52C-4BBD-AF7D-765D278AAC95}" srcOrd="0" destOrd="0" presId="urn:microsoft.com/office/officeart/2009/layout/CircleArrowProcess"/>
    <dgm:cxn modelId="{C17A7429-0A9B-40D8-B450-ED2716F799A1}" type="presOf" srcId="{EBDF6E26-4AB6-444E-B21B-681A589EBD85}" destId="{64DD58D3-E84A-4C4E-81ED-37DF16E382D6}" srcOrd="0" destOrd="0" presId="urn:microsoft.com/office/officeart/2009/layout/CircleArrowProcess"/>
    <dgm:cxn modelId="{4725864D-0F7C-43E4-A949-8592931BE08F}" type="presOf" srcId="{6BC93BC1-4309-4173-A87F-4305441EBDE0}" destId="{84A84822-CD2A-4DA8-A9BC-21538E54E4D3}" srcOrd="0" destOrd="0" presId="urn:microsoft.com/office/officeart/2009/layout/CircleArrowProcess"/>
    <dgm:cxn modelId="{75086750-F021-4CB8-BE81-84D1AC540ED9}" srcId="{239AABEC-6911-4A60-A680-DBCB0231883C}" destId="{309C431E-E4B3-4F9D-A87B-F1EAEC4776DB}" srcOrd="3" destOrd="0" parTransId="{30ED79DF-48EA-432C-BE74-E02E9EF9A90A}" sibTransId="{98936B44-0510-4A13-983E-261B73E38074}"/>
    <dgm:cxn modelId="{F709F273-4F67-47A5-B1E2-B43D8ACC1A9B}" type="presOf" srcId="{708CD2B1-DF2A-437B-B54C-3D21B6FD2EC0}" destId="{BC12FEB6-8E0E-4AD4-B82C-90FA418379CB}" srcOrd="0" destOrd="0" presId="urn:microsoft.com/office/officeart/2009/layout/CircleArrowProcess"/>
    <dgm:cxn modelId="{AEEDFB93-98C4-4838-9BD4-3ED80216E9C5}" type="presOf" srcId="{239AABEC-6911-4A60-A680-DBCB0231883C}" destId="{36621C54-A2AB-4E04-9A45-DFAB4331189C}" srcOrd="0" destOrd="0" presId="urn:microsoft.com/office/officeart/2009/layout/CircleArrowProcess"/>
    <dgm:cxn modelId="{726BCFA6-CF58-4F01-B89D-55434BB9DAF3}" srcId="{239AABEC-6911-4A60-A680-DBCB0231883C}" destId="{6BC93BC1-4309-4173-A87F-4305441EBDE0}" srcOrd="0" destOrd="0" parTransId="{86311E2C-9E64-4E1E-9043-A47C6406034B}" sibTransId="{B752D793-D6F1-4A1B-A19B-9244F06E7B22}"/>
    <dgm:cxn modelId="{9ABE7EC9-C657-4BF1-A560-A0E4CEEF5E50}" srcId="{239AABEC-6911-4A60-A680-DBCB0231883C}" destId="{EBDF6E26-4AB6-444E-B21B-681A589EBD85}" srcOrd="2" destOrd="0" parTransId="{EEB4A6C7-B23B-4A63-8B1C-CBE0AB72DDB1}" sibTransId="{809CA15D-F1D1-4B21-B31F-4AFC569AD281}"/>
    <dgm:cxn modelId="{C32D4085-4857-4A59-BBC3-B19A71A20D6F}" type="presParOf" srcId="{36621C54-A2AB-4E04-9A45-DFAB4331189C}" destId="{25837DB5-16D7-4AA4-83F3-8627033CEE6B}" srcOrd="0" destOrd="0" presId="urn:microsoft.com/office/officeart/2009/layout/CircleArrowProcess"/>
    <dgm:cxn modelId="{8E701244-193B-4BA7-98B6-0A4458F3B383}" type="presParOf" srcId="{25837DB5-16D7-4AA4-83F3-8627033CEE6B}" destId="{ED6B86C1-088D-40FD-BDCD-FAFDA58BCBD7}" srcOrd="0" destOrd="0" presId="urn:microsoft.com/office/officeart/2009/layout/CircleArrowProcess"/>
    <dgm:cxn modelId="{BF87D0B2-E196-4914-B98D-7B9EAF118AE7}" type="presParOf" srcId="{36621C54-A2AB-4E04-9A45-DFAB4331189C}" destId="{84A84822-CD2A-4DA8-A9BC-21538E54E4D3}" srcOrd="1" destOrd="0" presId="urn:microsoft.com/office/officeart/2009/layout/CircleArrowProcess"/>
    <dgm:cxn modelId="{AC89C4B8-9414-4D3E-8306-E98777941465}" type="presParOf" srcId="{36621C54-A2AB-4E04-9A45-DFAB4331189C}" destId="{2D2DED54-F470-40B7-AF73-F294542B621A}" srcOrd="2" destOrd="0" presId="urn:microsoft.com/office/officeart/2009/layout/CircleArrowProcess"/>
    <dgm:cxn modelId="{5E1C3B1E-3C70-479A-B4BF-197B104B8BD0}" type="presParOf" srcId="{2D2DED54-F470-40B7-AF73-F294542B621A}" destId="{7D314721-84C3-43D4-BE87-F59E027B0AC0}" srcOrd="0" destOrd="0" presId="urn:microsoft.com/office/officeart/2009/layout/CircleArrowProcess"/>
    <dgm:cxn modelId="{47A974C5-C4E9-44EC-B708-261CB64E33AD}" type="presParOf" srcId="{36621C54-A2AB-4E04-9A45-DFAB4331189C}" destId="{BC12FEB6-8E0E-4AD4-B82C-90FA418379CB}" srcOrd="3" destOrd="0" presId="urn:microsoft.com/office/officeart/2009/layout/CircleArrowProcess"/>
    <dgm:cxn modelId="{EB50C121-3B33-42A8-A811-5F617363918A}" type="presParOf" srcId="{36621C54-A2AB-4E04-9A45-DFAB4331189C}" destId="{9B2D6AA4-0C01-412F-9C5E-14FA3A08A603}" srcOrd="4" destOrd="0" presId="urn:microsoft.com/office/officeart/2009/layout/CircleArrowProcess"/>
    <dgm:cxn modelId="{DF277B25-C3B4-4263-A70D-F3E6A9176139}" type="presParOf" srcId="{9B2D6AA4-0C01-412F-9C5E-14FA3A08A603}" destId="{7C3D6E49-9C03-40DE-A459-BE235B4CEDFA}" srcOrd="0" destOrd="0" presId="urn:microsoft.com/office/officeart/2009/layout/CircleArrowProcess"/>
    <dgm:cxn modelId="{EF5E4B28-1217-43B8-AB81-6083EAB23B25}" type="presParOf" srcId="{36621C54-A2AB-4E04-9A45-DFAB4331189C}" destId="{64DD58D3-E84A-4C4E-81ED-37DF16E382D6}" srcOrd="5" destOrd="0" presId="urn:microsoft.com/office/officeart/2009/layout/CircleArrowProcess"/>
    <dgm:cxn modelId="{BFAB46A5-E8D5-41ED-8A87-51D99F3ED9B6}" type="presParOf" srcId="{36621C54-A2AB-4E04-9A45-DFAB4331189C}" destId="{ABBDAA93-2923-42C0-BE63-BA771BAA27D3}" srcOrd="6" destOrd="0" presId="urn:microsoft.com/office/officeart/2009/layout/CircleArrowProcess"/>
    <dgm:cxn modelId="{D8D74645-9FBA-48DF-88E0-EA8A455EFF94}" type="presParOf" srcId="{ABBDAA93-2923-42C0-BE63-BA771BAA27D3}" destId="{5AF4E6AA-07E5-4888-B0E0-E848E478C10E}" srcOrd="0" destOrd="0" presId="urn:microsoft.com/office/officeart/2009/layout/CircleArrowProcess"/>
    <dgm:cxn modelId="{030EEEE5-53BF-4B5A-A916-1769AD59657B}" type="presParOf" srcId="{36621C54-A2AB-4E04-9A45-DFAB4331189C}" destId="{E89FA69B-A52C-4BBD-AF7D-765D278AAC95}" srcOrd="7" destOrd="0" presId="urn:microsoft.com/office/officeart/2009/layout/CircleArrowProcess"/>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3CB05-EF7D-4D3D-A006-1B5924389A53}">
      <dsp:nvSpPr>
        <dsp:cNvPr id="0" name=""/>
        <dsp:cNvSpPr/>
      </dsp:nvSpPr>
      <dsp:spPr>
        <a:xfrm>
          <a:off x="2214607" y="1311046"/>
          <a:ext cx="1666396" cy="1441500"/>
        </a:xfrm>
        <a:prstGeom prst="hexagon">
          <a:avLst>
            <a:gd name="adj" fmla="val 28570"/>
            <a:gd name="vf" fmla="val 11547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Responsible investment</a:t>
          </a:r>
        </a:p>
      </dsp:txBody>
      <dsp:txXfrm>
        <a:off x="2490752" y="1549923"/>
        <a:ext cx="1114106" cy="963746"/>
      </dsp:txXfrm>
    </dsp:sp>
    <dsp:sp modelId="{9D7D0A89-C3E3-4317-BBD1-6D4738FE898A}">
      <dsp:nvSpPr>
        <dsp:cNvPr id="0" name=""/>
        <dsp:cNvSpPr/>
      </dsp:nvSpPr>
      <dsp:spPr>
        <a:xfrm>
          <a:off x="3258092" y="621385"/>
          <a:ext cx="628726" cy="541731"/>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8A37F5-7A70-4BBE-B637-6457E4ABAA8C}">
      <dsp:nvSpPr>
        <dsp:cNvPr id="0" name=""/>
        <dsp:cNvSpPr/>
      </dsp:nvSpPr>
      <dsp:spPr>
        <a:xfrm>
          <a:off x="2368106" y="0"/>
          <a:ext cx="1365600" cy="1181404"/>
        </a:xfrm>
        <a:prstGeom prst="hexagon">
          <a:avLst>
            <a:gd name="adj" fmla="val 28570"/>
            <a:gd name="vf" fmla="val 115470"/>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Report progress</a:t>
          </a:r>
        </a:p>
      </dsp:txBody>
      <dsp:txXfrm>
        <a:off x="2594415" y="195784"/>
        <a:ext cx="912982" cy="789836"/>
      </dsp:txXfrm>
    </dsp:sp>
    <dsp:sp modelId="{4565BBF2-2164-4007-93D6-CE898E5E7027}">
      <dsp:nvSpPr>
        <dsp:cNvPr id="0" name=""/>
        <dsp:cNvSpPr/>
      </dsp:nvSpPr>
      <dsp:spPr>
        <a:xfrm>
          <a:off x="3991865" y="1634134"/>
          <a:ext cx="628726" cy="541731"/>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2488FB-989C-4944-AF19-CECF2DE15C5A}">
      <dsp:nvSpPr>
        <dsp:cNvPr id="0" name=""/>
        <dsp:cNvSpPr/>
      </dsp:nvSpPr>
      <dsp:spPr>
        <a:xfrm>
          <a:off x="3620521" y="726643"/>
          <a:ext cx="1365600" cy="1181404"/>
        </a:xfrm>
        <a:prstGeom prst="hexagon">
          <a:avLst>
            <a:gd name="adj" fmla="val 28570"/>
            <a:gd name="vf" fmla="val 115470"/>
          </a:avLst>
        </a:prstGeom>
        <a:solidFill>
          <a:schemeClr val="accent3">
            <a:alpha val="90000"/>
            <a:hueOff val="0"/>
            <a:satOff val="0"/>
            <a:lumOff val="0"/>
            <a:alphaOff val="-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Regulation and codes</a:t>
          </a:r>
        </a:p>
      </dsp:txBody>
      <dsp:txXfrm>
        <a:off x="3846830" y="922427"/>
        <a:ext cx="912982" cy="789836"/>
      </dsp:txXfrm>
    </dsp:sp>
    <dsp:sp modelId="{707D9982-5F67-4EB6-9FC2-9C15ADF33944}">
      <dsp:nvSpPr>
        <dsp:cNvPr id="0" name=""/>
        <dsp:cNvSpPr/>
      </dsp:nvSpPr>
      <dsp:spPr>
        <a:xfrm>
          <a:off x="3482139" y="2777337"/>
          <a:ext cx="628726" cy="541731"/>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0A1DBC-F044-405E-B9AF-3D3C501372FF}">
      <dsp:nvSpPr>
        <dsp:cNvPr id="0" name=""/>
        <dsp:cNvSpPr/>
      </dsp:nvSpPr>
      <dsp:spPr>
        <a:xfrm>
          <a:off x="3620521" y="2155139"/>
          <a:ext cx="1365600" cy="1181404"/>
        </a:xfrm>
        <a:prstGeom prst="hexagon">
          <a:avLst>
            <a:gd name="adj" fmla="val 28570"/>
            <a:gd name="vf" fmla="val 115470"/>
          </a:avLst>
        </a:prstGeom>
        <a:solidFill>
          <a:schemeClr val="accent3">
            <a:alpha val="90000"/>
            <a:hueOff val="0"/>
            <a:satOff val="0"/>
            <a:lumOff val="0"/>
            <a:alphaOff val="-1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Advocacy</a:t>
          </a:r>
        </a:p>
      </dsp:txBody>
      <dsp:txXfrm>
        <a:off x="3846830" y="2350923"/>
        <a:ext cx="912982" cy="789836"/>
      </dsp:txXfrm>
    </dsp:sp>
    <dsp:sp modelId="{38D47A5E-B4B8-485A-B838-61B37B4536ED}">
      <dsp:nvSpPr>
        <dsp:cNvPr id="0" name=""/>
        <dsp:cNvSpPr/>
      </dsp:nvSpPr>
      <dsp:spPr>
        <a:xfrm>
          <a:off x="2217708" y="2896006"/>
          <a:ext cx="628726" cy="541731"/>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9EBFD1-E3C4-4722-9382-C54F1A0F2D20}">
      <dsp:nvSpPr>
        <dsp:cNvPr id="0" name=""/>
        <dsp:cNvSpPr/>
      </dsp:nvSpPr>
      <dsp:spPr>
        <a:xfrm>
          <a:off x="2368106" y="2882595"/>
          <a:ext cx="1365600" cy="1181404"/>
        </a:xfrm>
        <a:prstGeom prst="hexagon">
          <a:avLst>
            <a:gd name="adj" fmla="val 28570"/>
            <a:gd name="vf" fmla="val 115470"/>
          </a:avLst>
        </a:prstGeom>
        <a:solidFill>
          <a:schemeClr val="accent3">
            <a:alpha val="90000"/>
            <a:hueOff val="0"/>
            <a:satOff val="0"/>
            <a:lumOff val="0"/>
            <a:alphaOff val="-2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Seek disclosure</a:t>
          </a:r>
        </a:p>
      </dsp:txBody>
      <dsp:txXfrm>
        <a:off x="2594415" y="3078379"/>
        <a:ext cx="912982" cy="789836"/>
      </dsp:txXfrm>
    </dsp:sp>
    <dsp:sp modelId="{B14A8F31-9F88-4768-96C7-1676A929A9F1}">
      <dsp:nvSpPr>
        <dsp:cNvPr id="0" name=""/>
        <dsp:cNvSpPr/>
      </dsp:nvSpPr>
      <dsp:spPr>
        <a:xfrm>
          <a:off x="1471919" y="1883664"/>
          <a:ext cx="628726" cy="541731"/>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CA310F-A063-4590-AA86-E760A73376A2}">
      <dsp:nvSpPr>
        <dsp:cNvPr id="0" name=""/>
        <dsp:cNvSpPr/>
      </dsp:nvSpPr>
      <dsp:spPr>
        <a:xfrm>
          <a:off x="1109878" y="2155952"/>
          <a:ext cx="1365600" cy="1181404"/>
        </a:xfrm>
        <a:prstGeom prst="hexagon">
          <a:avLst>
            <a:gd name="adj" fmla="val 28570"/>
            <a:gd name="vf" fmla="val 115470"/>
          </a:avLst>
        </a:prstGeom>
        <a:solidFill>
          <a:schemeClr val="accent3">
            <a:alpha val="90000"/>
            <a:hueOff val="0"/>
            <a:satOff val="0"/>
            <a:lumOff val="0"/>
            <a:alphaOff val="-3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Active owners</a:t>
          </a:r>
        </a:p>
      </dsp:txBody>
      <dsp:txXfrm>
        <a:off x="1336187" y="2351736"/>
        <a:ext cx="912982" cy="789836"/>
      </dsp:txXfrm>
    </dsp:sp>
    <dsp:sp modelId="{DE68E912-480D-41A2-A039-8217A1C9A27D}">
      <dsp:nvSpPr>
        <dsp:cNvPr id="0" name=""/>
        <dsp:cNvSpPr/>
      </dsp:nvSpPr>
      <dsp:spPr>
        <a:xfrm>
          <a:off x="1109878" y="725017"/>
          <a:ext cx="1365600" cy="1181404"/>
        </a:xfrm>
        <a:prstGeom prst="hexagon">
          <a:avLst>
            <a:gd name="adj" fmla="val 28570"/>
            <a:gd name="vf" fmla="val 115470"/>
          </a:avLst>
        </a:prstGeom>
        <a:solidFill>
          <a:schemeClr val="accent3">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ESG integration</a:t>
          </a:r>
        </a:p>
      </dsp:txBody>
      <dsp:txXfrm>
        <a:off x="1336187" y="920801"/>
        <a:ext cx="912982" cy="7898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6B86C1-088D-40FD-BDCD-FAFDA58BCBD7}">
      <dsp:nvSpPr>
        <dsp:cNvPr id="0" name=""/>
        <dsp:cNvSpPr/>
      </dsp:nvSpPr>
      <dsp:spPr>
        <a:xfrm>
          <a:off x="766879" y="492493"/>
          <a:ext cx="1329507" cy="1329642"/>
        </a:xfrm>
        <a:prstGeom prst="circularArrow">
          <a:avLst>
            <a:gd name="adj1" fmla="val 10980"/>
            <a:gd name="adj2" fmla="val 1142322"/>
            <a:gd name="adj3" fmla="val 4500000"/>
            <a:gd name="adj4" fmla="val 10800000"/>
            <a:gd name="adj5" fmla="val 125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A84822-CD2A-4DA8-A9BC-21538E54E4D3}">
      <dsp:nvSpPr>
        <dsp:cNvPr id="0" name=""/>
        <dsp:cNvSpPr/>
      </dsp:nvSpPr>
      <dsp:spPr>
        <a:xfrm>
          <a:off x="1054448" y="920916"/>
          <a:ext cx="741940" cy="370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a:t>Positive / negative screening</a:t>
          </a:r>
        </a:p>
      </dsp:txBody>
      <dsp:txXfrm>
        <a:off x="1054448" y="920916"/>
        <a:ext cx="741940" cy="370931"/>
      </dsp:txXfrm>
    </dsp:sp>
    <dsp:sp modelId="{7D314721-84C3-43D4-BE87-F59E027B0AC0}">
      <dsp:nvSpPr>
        <dsp:cNvPr id="0" name=""/>
        <dsp:cNvSpPr/>
      </dsp:nvSpPr>
      <dsp:spPr>
        <a:xfrm>
          <a:off x="397530" y="1256571"/>
          <a:ext cx="1329507" cy="1329642"/>
        </a:xfrm>
        <a:prstGeom prst="leftCircularArrow">
          <a:avLst>
            <a:gd name="adj1" fmla="val 10980"/>
            <a:gd name="adj2" fmla="val 1142322"/>
            <a:gd name="adj3" fmla="val 6300000"/>
            <a:gd name="adj4" fmla="val 18900000"/>
            <a:gd name="adj5" fmla="val 125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12FEB6-8E0E-4AD4-B82C-90FA418379CB}">
      <dsp:nvSpPr>
        <dsp:cNvPr id="0" name=""/>
        <dsp:cNvSpPr/>
      </dsp:nvSpPr>
      <dsp:spPr>
        <a:xfrm>
          <a:off x="689568" y="1739276"/>
          <a:ext cx="741940" cy="370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a:t>Unbiased scoring</a:t>
          </a:r>
        </a:p>
      </dsp:txBody>
      <dsp:txXfrm>
        <a:off x="689568" y="1739276"/>
        <a:ext cx="741940" cy="370931"/>
      </dsp:txXfrm>
    </dsp:sp>
    <dsp:sp modelId="{7C3D6E49-9C03-40DE-A459-BE235B4CEDFA}">
      <dsp:nvSpPr>
        <dsp:cNvPr id="0" name=""/>
        <dsp:cNvSpPr/>
      </dsp:nvSpPr>
      <dsp:spPr>
        <a:xfrm>
          <a:off x="766879" y="2023469"/>
          <a:ext cx="1329507" cy="1329642"/>
        </a:xfrm>
        <a:prstGeom prst="circularArrow">
          <a:avLst>
            <a:gd name="adj1" fmla="val 10980"/>
            <a:gd name="adj2" fmla="val 1142322"/>
            <a:gd name="adj3" fmla="val 4500000"/>
            <a:gd name="adj4" fmla="val 13500000"/>
            <a:gd name="adj5" fmla="val 125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DD58D3-E84A-4C4E-81ED-37DF16E382D6}">
      <dsp:nvSpPr>
        <dsp:cNvPr id="0" name=""/>
        <dsp:cNvSpPr/>
      </dsp:nvSpPr>
      <dsp:spPr>
        <a:xfrm>
          <a:off x="1060413" y="2504764"/>
          <a:ext cx="741940" cy="370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a:t>Materiality</a:t>
          </a:r>
        </a:p>
      </dsp:txBody>
      <dsp:txXfrm>
        <a:off x="1060413" y="2504764"/>
        <a:ext cx="741940" cy="370931"/>
      </dsp:txXfrm>
    </dsp:sp>
    <dsp:sp modelId="{5AF4E6AA-07E5-4888-B0E0-E848E478C10E}">
      <dsp:nvSpPr>
        <dsp:cNvPr id="0" name=""/>
        <dsp:cNvSpPr/>
      </dsp:nvSpPr>
      <dsp:spPr>
        <a:xfrm>
          <a:off x="492299" y="2875696"/>
          <a:ext cx="1142214" cy="1142766"/>
        </a:xfrm>
        <a:prstGeom prst="blockArc">
          <a:avLst>
            <a:gd name="adj1" fmla="val 0"/>
            <a:gd name="adj2" fmla="val 18900000"/>
            <a:gd name="adj3" fmla="val 1274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9FA69B-A52C-4BBD-AF7D-765D278AAC95}">
      <dsp:nvSpPr>
        <dsp:cNvPr id="0" name=""/>
        <dsp:cNvSpPr/>
      </dsp:nvSpPr>
      <dsp:spPr>
        <a:xfrm>
          <a:off x="689568" y="3270252"/>
          <a:ext cx="741940" cy="370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a:t>Enhanced engagement</a:t>
          </a:r>
        </a:p>
      </dsp:txBody>
      <dsp:txXfrm>
        <a:off x="689568" y="3270252"/>
        <a:ext cx="741940" cy="370931"/>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D1756-D2EF-F144-8B10-72950119C24E}" type="datetimeFigureOut">
              <a:rPr lang="en-US" smtClean="0"/>
              <a:t>11/4/2022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3AC5FF-7299-4144-8A2B-0711AA2285D9}" type="slidenum">
              <a:rPr lang="en-US" smtClean="0"/>
              <a:t>‹#›</a:t>
            </a:fld>
            <a:endParaRPr lang="en-US"/>
          </a:p>
        </p:txBody>
      </p:sp>
    </p:spTree>
    <p:extLst>
      <p:ext uri="{BB962C8B-B14F-4D97-AF65-F5344CB8AC3E}">
        <p14:creationId xmlns:p14="http://schemas.microsoft.com/office/powerpoint/2010/main" val="32072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760BC4-3277-1648-BF48-622E16ACEE65}" type="slidenum">
              <a:rPr lang="en-US" smtClean="0"/>
              <a:t>3</a:t>
            </a:fld>
            <a:endParaRPr lang="en-US"/>
          </a:p>
        </p:txBody>
      </p:sp>
    </p:spTree>
    <p:extLst>
      <p:ext uri="{BB962C8B-B14F-4D97-AF65-F5344CB8AC3E}">
        <p14:creationId xmlns:p14="http://schemas.microsoft.com/office/powerpoint/2010/main" val="3023681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3AC5FF-7299-4144-8A2B-0711AA2285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24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948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R_Title Slide 6">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860621-C69D-7F40-A506-06920A1CCACB}"/>
              </a:ext>
            </a:extLst>
          </p:cNvPr>
          <p:cNvPicPr>
            <a:picLocks noChangeAspect="1"/>
          </p:cNvPicPr>
          <p:nvPr userDrawn="1"/>
        </p:nvPicPr>
        <p:blipFill>
          <a:blip r:embed="rId2"/>
          <a:stretch>
            <a:fillRect/>
          </a:stretch>
        </p:blipFill>
        <p:spPr>
          <a:xfrm>
            <a:off x="4061" y="0"/>
            <a:ext cx="9135879" cy="6858000"/>
          </a:xfrm>
          <a:prstGeom prst="rect">
            <a:avLst/>
          </a:prstGeom>
        </p:spPr>
      </p:pic>
      <p:pic>
        <p:nvPicPr>
          <p:cNvPr id="3" name="Picture 2">
            <a:extLst>
              <a:ext uri="{FF2B5EF4-FFF2-40B4-BE49-F238E27FC236}">
                <a16:creationId xmlns:a16="http://schemas.microsoft.com/office/drawing/2014/main" id="{B9AE721C-E234-4040-AAA9-79A09A1420D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1667" b="18222"/>
          <a:stretch/>
        </p:blipFill>
        <p:spPr>
          <a:xfrm>
            <a:off x="1" y="-2"/>
            <a:ext cx="8534212" cy="6729891"/>
          </a:xfrm>
          <a:prstGeom prst="rect">
            <a:avLst/>
          </a:prstGeom>
        </p:spPr>
      </p:pic>
      <p:pic>
        <p:nvPicPr>
          <p:cNvPr id="7" name="Picture 6">
            <a:extLst>
              <a:ext uri="{FF2B5EF4-FFF2-40B4-BE49-F238E27FC236}">
                <a16:creationId xmlns:a16="http://schemas.microsoft.com/office/drawing/2014/main" id="{0AA50845-7212-2143-B444-E13C090C76A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9889" r="40778" b="34025"/>
          <a:stretch/>
        </p:blipFill>
        <p:spPr>
          <a:xfrm>
            <a:off x="2910093" y="-1"/>
            <a:ext cx="5754481" cy="5429389"/>
          </a:xfrm>
          <a:prstGeom prst="rect">
            <a:avLst/>
          </a:prstGeom>
        </p:spPr>
      </p:pic>
      <p:sp>
        <p:nvSpPr>
          <p:cNvPr id="10" name="Title 1">
            <a:extLst>
              <a:ext uri="{FF2B5EF4-FFF2-40B4-BE49-F238E27FC236}">
                <a16:creationId xmlns:a16="http://schemas.microsoft.com/office/drawing/2014/main" id="{92C48A93-BE09-7A47-87FD-C983F8F1C243}"/>
              </a:ext>
            </a:extLst>
          </p:cNvPr>
          <p:cNvSpPr>
            <a:spLocks noGrp="1"/>
          </p:cNvSpPr>
          <p:nvPr userDrawn="1">
            <p:ph type="ctrTitle" hasCustomPrompt="1"/>
          </p:nvPr>
        </p:nvSpPr>
        <p:spPr>
          <a:xfrm>
            <a:off x="479082" y="2000419"/>
            <a:ext cx="3745047" cy="1507682"/>
          </a:xfrm>
        </p:spPr>
        <p:txBody>
          <a:bodyPr lIns="0" tIns="0" rIns="0" bIns="0" anchor="t">
            <a:noAutofit/>
          </a:bodyPr>
          <a:lstStyle>
            <a:lvl1pPr marL="0" algn="l" defTabSz="609585" rtl="0" eaLnBrk="1" latinLnBrk="0" hangingPunct="1">
              <a:lnSpc>
                <a:spcPct val="100000"/>
              </a:lnSpc>
              <a:defRPr lang="en-US" sz="4500" b="0" kern="1200" dirty="0">
                <a:solidFill>
                  <a:schemeClr val="bg1"/>
                </a:solidFill>
                <a:latin typeface="Calibri Light" charset="0"/>
                <a:ea typeface="Calibri Light" charset="0"/>
                <a:cs typeface="Calibri Light" charset="0"/>
              </a:defRPr>
            </a:lvl1pPr>
          </a:lstStyle>
          <a:p>
            <a:r>
              <a:rPr lang="en-US"/>
              <a:t>Presentation title</a:t>
            </a:r>
          </a:p>
        </p:txBody>
      </p:sp>
      <p:sp>
        <p:nvSpPr>
          <p:cNvPr id="11" name="Subtitle 2">
            <a:extLst>
              <a:ext uri="{FF2B5EF4-FFF2-40B4-BE49-F238E27FC236}">
                <a16:creationId xmlns:a16="http://schemas.microsoft.com/office/drawing/2014/main" id="{47352D27-6655-5944-89E5-F5D9162FB350}"/>
              </a:ext>
            </a:extLst>
          </p:cNvPr>
          <p:cNvSpPr>
            <a:spLocks noGrp="1"/>
          </p:cNvSpPr>
          <p:nvPr userDrawn="1">
            <p:ph type="subTitle" idx="1" hasCustomPrompt="1"/>
          </p:nvPr>
        </p:nvSpPr>
        <p:spPr>
          <a:xfrm>
            <a:off x="479086" y="3525614"/>
            <a:ext cx="2480884" cy="465985"/>
          </a:xfrm>
        </p:spPr>
        <p:txBody>
          <a:bodyPr>
            <a:normAutofit/>
          </a:bodyPr>
          <a:lstStyle>
            <a:lvl1pPr marL="0" indent="0" algn="l" defTabSz="609585" rtl="0" eaLnBrk="1" latinLnBrk="0" hangingPunct="1">
              <a:lnSpc>
                <a:spcPct val="100000"/>
              </a:lnSpc>
              <a:spcBef>
                <a:spcPts val="0"/>
              </a:spcBef>
              <a:buNone/>
              <a:defRPr lang="en-US" sz="2400" kern="1200" dirty="0">
                <a:solidFill>
                  <a:schemeClr val="bg1"/>
                </a:solidFill>
                <a:latin typeface="Calibri Light" charset="0"/>
                <a:ea typeface="Calibri Light" charset="0"/>
                <a:cs typeface="Calibri Light"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Presenter name</a:t>
            </a:r>
          </a:p>
        </p:txBody>
      </p:sp>
      <p:sp>
        <p:nvSpPr>
          <p:cNvPr id="12" name="Text Placeholder 2">
            <a:extLst>
              <a:ext uri="{FF2B5EF4-FFF2-40B4-BE49-F238E27FC236}">
                <a16:creationId xmlns:a16="http://schemas.microsoft.com/office/drawing/2014/main" id="{CD1157F1-172E-7A4D-81C2-DDD1992FE4E8}"/>
              </a:ext>
            </a:extLst>
          </p:cNvPr>
          <p:cNvSpPr>
            <a:spLocks noGrp="1"/>
          </p:cNvSpPr>
          <p:nvPr userDrawn="1">
            <p:ph type="body" sz="quarter" idx="10" hasCustomPrompt="1"/>
          </p:nvPr>
        </p:nvSpPr>
        <p:spPr>
          <a:xfrm>
            <a:off x="479426" y="3990717"/>
            <a:ext cx="2480167" cy="524933"/>
          </a:xfrm>
        </p:spPr>
        <p:txBody>
          <a:bodyPr/>
          <a:lstStyle>
            <a:lvl1pPr marL="0" indent="0">
              <a:buNone/>
              <a:defRPr sz="2000">
                <a:solidFill>
                  <a:schemeClr val="bg1"/>
                </a:solidFill>
              </a:defRPr>
            </a:lvl1pPr>
            <a:lvl2pPr marL="370408" indent="0">
              <a:buNone/>
              <a:defRPr sz="2000">
                <a:solidFill>
                  <a:schemeClr val="bg1"/>
                </a:solidFill>
              </a:defRPr>
            </a:lvl2pPr>
            <a:lvl3pPr marL="609585" indent="0">
              <a:buNone/>
              <a:defRPr sz="2000">
                <a:solidFill>
                  <a:schemeClr val="bg1"/>
                </a:solidFill>
              </a:defRPr>
            </a:lvl3pPr>
            <a:lvl4pPr marL="848763" indent="0">
              <a:buNone/>
              <a:defRPr sz="2000">
                <a:solidFill>
                  <a:schemeClr val="bg1"/>
                </a:solidFill>
              </a:defRPr>
            </a:lvl4pPr>
            <a:lvl5pPr marL="1087939" indent="0">
              <a:buNone/>
              <a:defRPr sz="2000">
                <a:solidFill>
                  <a:schemeClr val="bg1"/>
                </a:solidFill>
              </a:defRPr>
            </a:lvl5pPr>
          </a:lstStyle>
          <a:p>
            <a:pPr lvl="0"/>
            <a:r>
              <a:rPr lang="en-GB"/>
              <a:t>Date</a:t>
            </a:r>
            <a:endParaRPr lang="en-US"/>
          </a:p>
        </p:txBody>
      </p:sp>
      <p:pic>
        <p:nvPicPr>
          <p:cNvPr id="14" name="Picture 13" descr="A picture containing text&#10;&#10;Description automatically generated">
            <a:extLst>
              <a:ext uri="{FF2B5EF4-FFF2-40B4-BE49-F238E27FC236}">
                <a16:creationId xmlns:a16="http://schemas.microsoft.com/office/drawing/2014/main" id="{496A073F-8BD6-418C-94FD-631C516EFF1B}"/>
              </a:ext>
            </a:extLst>
          </p:cNvPr>
          <p:cNvPicPr>
            <a:picLocks noChangeAspect="1"/>
          </p:cNvPicPr>
          <p:nvPr userDrawn="1"/>
        </p:nvPicPr>
        <p:blipFill>
          <a:blip r:embed="rId5"/>
          <a:stretch>
            <a:fillRect/>
          </a:stretch>
        </p:blipFill>
        <p:spPr>
          <a:xfrm>
            <a:off x="479082" y="641222"/>
            <a:ext cx="2635752" cy="600537"/>
          </a:xfrm>
          <a:prstGeom prst="rect">
            <a:avLst/>
          </a:prstGeom>
        </p:spPr>
      </p:pic>
    </p:spTree>
    <p:extLst>
      <p:ext uri="{BB962C8B-B14F-4D97-AF65-F5344CB8AC3E}">
        <p14:creationId xmlns:p14="http://schemas.microsoft.com/office/powerpoint/2010/main" val="621468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R_Divider slide 6-A">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860621-C69D-7F40-A506-06920A1CCACB}"/>
              </a:ext>
            </a:extLst>
          </p:cNvPr>
          <p:cNvPicPr>
            <a:picLocks noChangeAspect="1"/>
          </p:cNvPicPr>
          <p:nvPr userDrawn="1"/>
        </p:nvPicPr>
        <p:blipFill>
          <a:blip r:embed="rId2"/>
          <a:stretch>
            <a:fillRect/>
          </a:stretch>
        </p:blipFill>
        <p:spPr>
          <a:xfrm>
            <a:off x="4061" y="0"/>
            <a:ext cx="9135879" cy="6858000"/>
          </a:xfrm>
          <a:prstGeom prst="rect">
            <a:avLst/>
          </a:prstGeom>
        </p:spPr>
      </p:pic>
      <p:pic>
        <p:nvPicPr>
          <p:cNvPr id="3" name="Picture 2">
            <a:extLst>
              <a:ext uri="{FF2B5EF4-FFF2-40B4-BE49-F238E27FC236}">
                <a16:creationId xmlns:a16="http://schemas.microsoft.com/office/drawing/2014/main" id="{B9AE721C-E234-4040-AAA9-79A09A1420D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1667" b="18222"/>
          <a:stretch/>
        </p:blipFill>
        <p:spPr>
          <a:xfrm>
            <a:off x="1" y="-2"/>
            <a:ext cx="8534212" cy="6729891"/>
          </a:xfrm>
          <a:prstGeom prst="rect">
            <a:avLst/>
          </a:prstGeom>
        </p:spPr>
      </p:pic>
      <p:pic>
        <p:nvPicPr>
          <p:cNvPr id="7" name="Picture 6">
            <a:extLst>
              <a:ext uri="{FF2B5EF4-FFF2-40B4-BE49-F238E27FC236}">
                <a16:creationId xmlns:a16="http://schemas.microsoft.com/office/drawing/2014/main" id="{0AA50845-7212-2143-B444-E13C090C76A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9889" r="40778" b="34025"/>
          <a:stretch/>
        </p:blipFill>
        <p:spPr>
          <a:xfrm>
            <a:off x="2910093" y="-1"/>
            <a:ext cx="5754481" cy="5429389"/>
          </a:xfrm>
          <a:prstGeom prst="rect">
            <a:avLst/>
          </a:prstGeom>
        </p:spPr>
      </p:pic>
    </p:spTree>
    <p:extLst>
      <p:ext uri="{BB962C8B-B14F-4D97-AF65-F5344CB8AC3E}">
        <p14:creationId xmlns:p14="http://schemas.microsoft.com/office/powerpoint/2010/main" val="1428658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slide generic 3">
    <p:bg>
      <p:bgPr>
        <a:solidFill>
          <a:schemeClr val="bg1"/>
        </a:solidFill>
        <a:effectLst/>
      </p:bgPr>
    </p:bg>
    <p:spTree>
      <p:nvGrpSpPr>
        <p:cNvPr id="1" name=""/>
        <p:cNvGrpSpPr/>
        <p:nvPr/>
      </p:nvGrpSpPr>
      <p:grpSpPr>
        <a:xfrm>
          <a:off x="0" y="0"/>
          <a:ext cx="0" cy="0"/>
          <a:chOff x="0" y="0"/>
          <a:chExt cx="0" cy="0"/>
        </a:xfrm>
      </p:grpSpPr>
      <p:pic>
        <p:nvPicPr>
          <p:cNvPr id="6" name="Investment visual language_exploration_covers-28.png" descr="Investment visual language_exploration_covers-28.png">
            <a:extLst>
              <a:ext uri="{FF2B5EF4-FFF2-40B4-BE49-F238E27FC236}">
                <a16:creationId xmlns:a16="http://schemas.microsoft.com/office/drawing/2014/main" id="{875A6D85-70DC-4143-8F63-106404E31EC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5000"/>
          <a:stretch/>
        </p:blipFill>
        <p:spPr>
          <a:xfrm>
            <a:off x="2283" y="0"/>
            <a:ext cx="9139434" cy="6858000"/>
          </a:xfrm>
          <a:prstGeom prst="rect">
            <a:avLst/>
          </a:prstGeom>
          <a:ln w="12700">
            <a:miter lim="400000"/>
          </a:ln>
        </p:spPr>
      </p:pic>
    </p:spTree>
    <p:extLst>
      <p:ext uri="{BB962C8B-B14F-4D97-AF65-F5344CB8AC3E}">
        <p14:creationId xmlns:p14="http://schemas.microsoft.com/office/powerpoint/2010/main" val="4192724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Body slide generic WHITE">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FED0773-CD5A-4D56-B6BE-F8B25BC6CE89}"/>
              </a:ext>
            </a:extLst>
          </p:cNvPr>
          <p:cNvSpPr txBox="1"/>
          <p:nvPr userDrawn="1"/>
        </p:nvSpPr>
        <p:spPr>
          <a:xfrm>
            <a:off x="8328593" y="6463388"/>
            <a:ext cx="598241" cy="215444"/>
          </a:xfrm>
          <a:prstGeom prst="rect">
            <a:avLst/>
          </a:prstGeom>
          <a:noFill/>
        </p:spPr>
        <p:txBody>
          <a:bodyPr wrap="none" rtlCol="0">
            <a:spAutoFit/>
          </a:bodyPr>
          <a:lstStyle/>
          <a:p>
            <a:pPr marL="0" algn="r" defTabSz="609585" rtl="0" eaLnBrk="1" latinLnBrk="0" hangingPunct="1"/>
            <a:r>
              <a:rPr lang="en-ZA" sz="800" kern="1200">
                <a:solidFill>
                  <a:srgbClr val="001951"/>
                </a:solidFill>
                <a:latin typeface="Calibri Light" charset="0"/>
                <a:cs typeface="Calibri Light" charset="0"/>
              </a:rPr>
              <a:t>Page | </a:t>
            </a:r>
            <a:fld id="{8A9BB6CD-2336-432F-8B41-62F7C4774262}" type="slidenum">
              <a:rPr lang="en-ZA" sz="800" kern="1200" smtClean="0">
                <a:solidFill>
                  <a:srgbClr val="001951"/>
                </a:solidFill>
                <a:latin typeface="Calibri Light" charset="0"/>
                <a:cs typeface="Calibri Light" charset="0"/>
              </a:rPr>
              <a:pPr marL="0" algn="r" defTabSz="609585" rtl="0" eaLnBrk="1" latinLnBrk="0" hangingPunct="1"/>
              <a:t>‹#›</a:t>
            </a:fld>
            <a:endParaRPr lang="en-US" sz="800" kern="1200">
              <a:solidFill>
                <a:srgbClr val="001951"/>
              </a:solidFill>
              <a:latin typeface="Calibri Light" charset="0"/>
              <a:cs typeface="Calibri Light" charset="0"/>
            </a:endParaRPr>
          </a:p>
        </p:txBody>
      </p:sp>
      <p:sp>
        <p:nvSpPr>
          <p:cNvPr id="6" name="Text Placeholder 10">
            <a:extLst>
              <a:ext uri="{FF2B5EF4-FFF2-40B4-BE49-F238E27FC236}">
                <a16:creationId xmlns:a16="http://schemas.microsoft.com/office/drawing/2014/main" id="{7DC59B52-202D-FA4D-AEB8-33AC7B443A2A}"/>
              </a:ext>
            </a:extLst>
          </p:cNvPr>
          <p:cNvSpPr>
            <a:spLocks noGrp="1"/>
          </p:cNvSpPr>
          <p:nvPr>
            <p:ph type="body" sz="quarter" idx="18" hasCustomPrompt="1"/>
          </p:nvPr>
        </p:nvSpPr>
        <p:spPr>
          <a:xfrm>
            <a:off x="338035" y="1833839"/>
            <a:ext cx="8533912" cy="4191628"/>
          </a:xfrm>
        </p:spPr>
        <p:txBody>
          <a:bodyPr/>
          <a:lstStyle>
            <a:lvl1pPr marL="0" indent="0">
              <a:spcBef>
                <a:spcPts val="0"/>
              </a:spcBef>
              <a:buFontTx/>
              <a:buNone/>
              <a:defRPr b="0">
                <a:solidFill>
                  <a:srgbClr val="001951"/>
                </a:solidFill>
              </a:defRPr>
            </a:lvl1pPr>
            <a:lvl2pPr marL="370408" indent="0">
              <a:buFontTx/>
              <a:buNone/>
              <a:defRPr b="1">
                <a:solidFill>
                  <a:schemeClr val="bg2"/>
                </a:solidFill>
              </a:defRPr>
            </a:lvl2pPr>
            <a:lvl3pPr marL="609585" indent="0">
              <a:buFontTx/>
              <a:buNone/>
              <a:defRPr b="1">
                <a:solidFill>
                  <a:schemeClr val="bg2"/>
                </a:solidFill>
              </a:defRPr>
            </a:lvl3pPr>
            <a:lvl4pPr marL="848763" indent="0">
              <a:buFontTx/>
              <a:buNone/>
              <a:defRPr b="1">
                <a:solidFill>
                  <a:schemeClr val="bg2"/>
                </a:solidFill>
              </a:defRPr>
            </a:lvl4pPr>
            <a:lvl5pPr marL="1087939" indent="0">
              <a:buFontTx/>
              <a:buNone/>
              <a:defRPr b="1">
                <a:solidFill>
                  <a:schemeClr val="bg2"/>
                </a:solidFill>
              </a:defRPr>
            </a:lvl5pPr>
          </a:lstStyle>
          <a:p>
            <a:pPr lvl="0"/>
            <a:r>
              <a:rPr lang="en-US"/>
              <a:t>Add text</a:t>
            </a:r>
            <a:endParaRPr lang="en-ZA"/>
          </a:p>
        </p:txBody>
      </p:sp>
      <p:sp>
        <p:nvSpPr>
          <p:cNvPr id="7" name="Text Placeholder 9">
            <a:extLst>
              <a:ext uri="{FF2B5EF4-FFF2-40B4-BE49-F238E27FC236}">
                <a16:creationId xmlns:a16="http://schemas.microsoft.com/office/drawing/2014/main" id="{C9CB0B11-5709-5443-86D3-0C54CB72C36F}"/>
              </a:ext>
            </a:extLst>
          </p:cNvPr>
          <p:cNvSpPr>
            <a:spLocks noGrp="1"/>
          </p:cNvSpPr>
          <p:nvPr>
            <p:ph type="body" sz="quarter" idx="14" hasCustomPrompt="1"/>
          </p:nvPr>
        </p:nvSpPr>
        <p:spPr>
          <a:xfrm>
            <a:off x="337355" y="324834"/>
            <a:ext cx="7992829" cy="907316"/>
          </a:xfrm>
        </p:spPr>
        <p:txBody>
          <a:bodyPr>
            <a:noAutofit/>
          </a:bodyPr>
          <a:lstStyle>
            <a:lvl1pPr marL="0" indent="0">
              <a:lnSpc>
                <a:spcPct val="100000"/>
              </a:lnSpc>
              <a:buFontTx/>
              <a:buNone/>
              <a:defRPr lang="en-ZA" sz="3600" kern="1200" dirty="0">
                <a:solidFill>
                  <a:srgbClr val="E01B22"/>
                </a:solidFill>
                <a:latin typeface="Calibri" charset="0"/>
                <a:ea typeface="Calibri" charset="0"/>
                <a:cs typeface="Calibri" charset="0"/>
              </a:defRPr>
            </a:lvl1pPr>
            <a:lvl2pPr marL="370408" indent="0">
              <a:buFontTx/>
              <a:buNone/>
              <a:defRPr/>
            </a:lvl2pPr>
            <a:lvl3pPr marL="609585" indent="0">
              <a:buFontTx/>
              <a:buNone/>
              <a:defRPr/>
            </a:lvl3pPr>
            <a:lvl4pPr marL="848763" indent="0">
              <a:buFontTx/>
              <a:buNone/>
              <a:defRPr/>
            </a:lvl4pPr>
            <a:lvl5pPr marL="1087939" indent="0">
              <a:buFontTx/>
              <a:buNone/>
              <a:defRPr/>
            </a:lvl5pPr>
          </a:lstStyle>
          <a:p>
            <a:pPr lvl="0"/>
            <a:r>
              <a:rPr lang="en-US"/>
              <a:t>Add title</a:t>
            </a:r>
            <a:endParaRPr lang="en-ZA"/>
          </a:p>
        </p:txBody>
      </p:sp>
      <p:sp>
        <p:nvSpPr>
          <p:cNvPr id="8" name="Title 1">
            <a:extLst>
              <a:ext uri="{FF2B5EF4-FFF2-40B4-BE49-F238E27FC236}">
                <a16:creationId xmlns:a16="http://schemas.microsoft.com/office/drawing/2014/main" id="{1906D5AA-DFC2-944E-85B9-3D0038419B67}"/>
              </a:ext>
            </a:extLst>
          </p:cNvPr>
          <p:cNvSpPr>
            <a:spLocks noGrp="1"/>
          </p:cNvSpPr>
          <p:nvPr>
            <p:ph type="title" hasCustomPrompt="1"/>
          </p:nvPr>
        </p:nvSpPr>
        <p:spPr>
          <a:xfrm>
            <a:off x="336515" y="898697"/>
            <a:ext cx="7992078" cy="457197"/>
          </a:xfrm>
        </p:spPr>
        <p:txBody>
          <a:bodyPr/>
          <a:lstStyle>
            <a:lvl1pPr>
              <a:defRPr sz="1800">
                <a:solidFill>
                  <a:srgbClr val="001951"/>
                </a:solidFill>
              </a:defRPr>
            </a:lvl1pPr>
          </a:lstStyle>
          <a:p>
            <a:r>
              <a:rPr lang="en-US"/>
              <a:t>Click to edit subtitle</a:t>
            </a:r>
            <a:endParaRPr lang="en-GB"/>
          </a:p>
        </p:txBody>
      </p:sp>
      <p:pic>
        <p:nvPicPr>
          <p:cNvPr id="10" name="Picture 9">
            <a:extLst>
              <a:ext uri="{FF2B5EF4-FFF2-40B4-BE49-F238E27FC236}">
                <a16:creationId xmlns:a16="http://schemas.microsoft.com/office/drawing/2014/main" id="{D9017857-BD88-A340-9791-77550B6467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2281" r="-21054"/>
          <a:stretch/>
        </p:blipFill>
        <p:spPr>
          <a:xfrm>
            <a:off x="8168529" y="0"/>
            <a:ext cx="975471" cy="904777"/>
          </a:xfrm>
          <a:prstGeom prst="rect">
            <a:avLst/>
          </a:prstGeom>
        </p:spPr>
      </p:pic>
    </p:spTree>
    <p:extLst>
      <p:ext uri="{BB962C8B-B14F-4D97-AF65-F5344CB8AC3E}">
        <p14:creationId xmlns:p14="http://schemas.microsoft.com/office/powerpoint/2010/main" val="3986850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Body slide generic WHITE">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FED0773-CD5A-4D56-B6BE-F8B25BC6CE89}"/>
              </a:ext>
            </a:extLst>
          </p:cNvPr>
          <p:cNvSpPr txBox="1"/>
          <p:nvPr userDrawn="1"/>
        </p:nvSpPr>
        <p:spPr>
          <a:xfrm>
            <a:off x="8328593" y="6463388"/>
            <a:ext cx="598241" cy="215444"/>
          </a:xfrm>
          <a:prstGeom prst="rect">
            <a:avLst/>
          </a:prstGeom>
          <a:noFill/>
        </p:spPr>
        <p:txBody>
          <a:bodyPr wrap="none" rtlCol="0">
            <a:spAutoFit/>
          </a:bodyPr>
          <a:lstStyle/>
          <a:p>
            <a:pPr marL="0" algn="r" defTabSz="609585" rtl="0" eaLnBrk="1" latinLnBrk="0" hangingPunct="1"/>
            <a:r>
              <a:rPr lang="en-ZA" sz="800" kern="1200">
                <a:solidFill>
                  <a:srgbClr val="001951"/>
                </a:solidFill>
                <a:latin typeface="Calibri Light" charset="0"/>
                <a:cs typeface="Calibri Light" charset="0"/>
              </a:rPr>
              <a:t>Page | </a:t>
            </a:r>
            <a:fld id="{8A9BB6CD-2336-432F-8B41-62F7C4774262}" type="slidenum">
              <a:rPr lang="en-ZA" sz="800" kern="1200" smtClean="0">
                <a:solidFill>
                  <a:srgbClr val="001951"/>
                </a:solidFill>
                <a:latin typeface="Calibri Light" charset="0"/>
                <a:cs typeface="Calibri Light" charset="0"/>
              </a:rPr>
              <a:pPr marL="0" algn="r" defTabSz="609585" rtl="0" eaLnBrk="1" latinLnBrk="0" hangingPunct="1"/>
              <a:t>‹#›</a:t>
            </a:fld>
            <a:endParaRPr lang="en-US" sz="800" kern="1200">
              <a:solidFill>
                <a:srgbClr val="001951"/>
              </a:solidFill>
              <a:latin typeface="Calibri Light" charset="0"/>
              <a:cs typeface="Calibri Light" charset="0"/>
            </a:endParaRPr>
          </a:p>
        </p:txBody>
      </p:sp>
      <p:sp>
        <p:nvSpPr>
          <p:cNvPr id="7" name="Text Placeholder 9">
            <a:extLst>
              <a:ext uri="{FF2B5EF4-FFF2-40B4-BE49-F238E27FC236}">
                <a16:creationId xmlns:a16="http://schemas.microsoft.com/office/drawing/2014/main" id="{C9CB0B11-5709-5443-86D3-0C54CB72C36F}"/>
              </a:ext>
            </a:extLst>
          </p:cNvPr>
          <p:cNvSpPr>
            <a:spLocks noGrp="1"/>
          </p:cNvSpPr>
          <p:nvPr>
            <p:ph type="body" sz="quarter" idx="14" hasCustomPrompt="1"/>
          </p:nvPr>
        </p:nvSpPr>
        <p:spPr>
          <a:xfrm>
            <a:off x="337355" y="324834"/>
            <a:ext cx="7992829" cy="907316"/>
          </a:xfrm>
        </p:spPr>
        <p:txBody>
          <a:bodyPr>
            <a:noAutofit/>
          </a:bodyPr>
          <a:lstStyle>
            <a:lvl1pPr marL="0" indent="0">
              <a:lnSpc>
                <a:spcPct val="100000"/>
              </a:lnSpc>
              <a:buFontTx/>
              <a:buNone/>
              <a:defRPr lang="en-ZA" sz="3600" kern="1200" dirty="0">
                <a:solidFill>
                  <a:srgbClr val="E01B22"/>
                </a:solidFill>
                <a:latin typeface="Calibri" charset="0"/>
                <a:ea typeface="Calibri" charset="0"/>
                <a:cs typeface="Calibri" charset="0"/>
              </a:defRPr>
            </a:lvl1pPr>
            <a:lvl2pPr marL="370408" indent="0">
              <a:buFontTx/>
              <a:buNone/>
              <a:defRPr/>
            </a:lvl2pPr>
            <a:lvl3pPr marL="609585" indent="0">
              <a:buFontTx/>
              <a:buNone/>
              <a:defRPr/>
            </a:lvl3pPr>
            <a:lvl4pPr marL="848763" indent="0">
              <a:buFontTx/>
              <a:buNone/>
              <a:defRPr/>
            </a:lvl4pPr>
            <a:lvl5pPr marL="1087939" indent="0">
              <a:buFontTx/>
              <a:buNone/>
              <a:defRPr/>
            </a:lvl5pPr>
          </a:lstStyle>
          <a:p>
            <a:pPr lvl="0"/>
            <a:r>
              <a:rPr lang="en-US"/>
              <a:t>Add title</a:t>
            </a:r>
            <a:endParaRPr lang="en-ZA"/>
          </a:p>
        </p:txBody>
      </p:sp>
      <p:sp>
        <p:nvSpPr>
          <p:cNvPr id="8" name="Title 1">
            <a:extLst>
              <a:ext uri="{FF2B5EF4-FFF2-40B4-BE49-F238E27FC236}">
                <a16:creationId xmlns:a16="http://schemas.microsoft.com/office/drawing/2014/main" id="{1906D5AA-DFC2-944E-85B9-3D0038419B67}"/>
              </a:ext>
            </a:extLst>
          </p:cNvPr>
          <p:cNvSpPr>
            <a:spLocks noGrp="1"/>
          </p:cNvSpPr>
          <p:nvPr>
            <p:ph type="title" hasCustomPrompt="1"/>
          </p:nvPr>
        </p:nvSpPr>
        <p:spPr>
          <a:xfrm>
            <a:off x="336515" y="898697"/>
            <a:ext cx="7992078" cy="457197"/>
          </a:xfrm>
        </p:spPr>
        <p:txBody>
          <a:bodyPr/>
          <a:lstStyle>
            <a:lvl1pPr>
              <a:defRPr sz="1800">
                <a:solidFill>
                  <a:srgbClr val="001951"/>
                </a:solidFill>
              </a:defRPr>
            </a:lvl1pPr>
          </a:lstStyle>
          <a:p>
            <a:r>
              <a:rPr lang="en-US"/>
              <a:t>Click to edit subtitle</a:t>
            </a:r>
            <a:endParaRPr lang="en-GB"/>
          </a:p>
        </p:txBody>
      </p:sp>
      <p:pic>
        <p:nvPicPr>
          <p:cNvPr id="10" name="Picture 9">
            <a:extLst>
              <a:ext uri="{FF2B5EF4-FFF2-40B4-BE49-F238E27FC236}">
                <a16:creationId xmlns:a16="http://schemas.microsoft.com/office/drawing/2014/main" id="{D9017857-BD88-A340-9791-77550B6467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2281" r="-21054"/>
          <a:stretch/>
        </p:blipFill>
        <p:spPr>
          <a:xfrm>
            <a:off x="8168529" y="0"/>
            <a:ext cx="975471" cy="904777"/>
          </a:xfrm>
          <a:prstGeom prst="rect">
            <a:avLst/>
          </a:prstGeom>
        </p:spPr>
      </p:pic>
    </p:spTree>
    <p:extLst>
      <p:ext uri="{BB962C8B-B14F-4D97-AF65-F5344CB8AC3E}">
        <p14:creationId xmlns:p14="http://schemas.microsoft.com/office/powerpoint/2010/main" val="2019079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ody slide generic WHITE">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FED0773-CD5A-4D56-B6BE-F8B25BC6CE89}"/>
              </a:ext>
            </a:extLst>
          </p:cNvPr>
          <p:cNvSpPr txBox="1"/>
          <p:nvPr userDrawn="1"/>
        </p:nvSpPr>
        <p:spPr>
          <a:xfrm>
            <a:off x="8328593" y="6463388"/>
            <a:ext cx="598241" cy="215444"/>
          </a:xfrm>
          <a:prstGeom prst="rect">
            <a:avLst/>
          </a:prstGeom>
          <a:noFill/>
        </p:spPr>
        <p:txBody>
          <a:bodyPr wrap="none" rtlCol="0">
            <a:spAutoFit/>
          </a:bodyPr>
          <a:lstStyle/>
          <a:p>
            <a:pPr marL="0" algn="r" defTabSz="609585" rtl="0" eaLnBrk="1" latinLnBrk="0" hangingPunct="1"/>
            <a:r>
              <a:rPr lang="en-ZA" sz="800" kern="1200">
                <a:solidFill>
                  <a:srgbClr val="001951"/>
                </a:solidFill>
                <a:latin typeface="Calibri Light" charset="0"/>
                <a:cs typeface="Calibri Light" charset="0"/>
              </a:rPr>
              <a:t>Page | </a:t>
            </a:r>
            <a:fld id="{8A9BB6CD-2336-432F-8B41-62F7C4774262}" type="slidenum">
              <a:rPr lang="en-ZA" sz="800" kern="1200" smtClean="0">
                <a:solidFill>
                  <a:srgbClr val="001951"/>
                </a:solidFill>
                <a:latin typeface="Calibri Light" charset="0"/>
                <a:cs typeface="Calibri Light" charset="0"/>
              </a:rPr>
              <a:pPr marL="0" algn="r" defTabSz="609585" rtl="0" eaLnBrk="1" latinLnBrk="0" hangingPunct="1"/>
              <a:t>‹#›</a:t>
            </a:fld>
            <a:endParaRPr lang="en-US" sz="800" kern="1200">
              <a:solidFill>
                <a:srgbClr val="001951"/>
              </a:solidFill>
              <a:latin typeface="Calibri Light" charset="0"/>
              <a:cs typeface="Calibri Light" charset="0"/>
            </a:endParaRPr>
          </a:p>
        </p:txBody>
      </p:sp>
      <p:sp>
        <p:nvSpPr>
          <p:cNvPr id="7" name="Text Placeholder 9">
            <a:extLst>
              <a:ext uri="{FF2B5EF4-FFF2-40B4-BE49-F238E27FC236}">
                <a16:creationId xmlns:a16="http://schemas.microsoft.com/office/drawing/2014/main" id="{C9CB0B11-5709-5443-86D3-0C54CB72C36F}"/>
              </a:ext>
            </a:extLst>
          </p:cNvPr>
          <p:cNvSpPr>
            <a:spLocks noGrp="1"/>
          </p:cNvSpPr>
          <p:nvPr>
            <p:ph type="body" sz="quarter" idx="14" hasCustomPrompt="1"/>
          </p:nvPr>
        </p:nvSpPr>
        <p:spPr>
          <a:xfrm>
            <a:off x="337355" y="324834"/>
            <a:ext cx="7992829" cy="907316"/>
          </a:xfrm>
        </p:spPr>
        <p:txBody>
          <a:bodyPr>
            <a:noAutofit/>
          </a:bodyPr>
          <a:lstStyle>
            <a:lvl1pPr marL="0" indent="0">
              <a:lnSpc>
                <a:spcPct val="100000"/>
              </a:lnSpc>
              <a:buFontTx/>
              <a:buNone/>
              <a:defRPr lang="en-ZA" sz="3600" kern="1200" dirty="0">
                <a:solidFill>
                  <a:srgbClr val="E01B22"/>
                </a:solidFill>
                <a:latin typeface="Calibri" charset="0"/>
                <a:ea typeface="Calibri" charset="0"/>
                <a:cs typeface="Calibri" charset="0"/>
              </a:defRPr>
            </a:lvl1pPr>
            <a:lvl2pPr marL="370408" indent="0">
              <a:buFontTx/>
              <a:buNone/>
              <a:defRPr/>
            </a:lvl2pPr>
            <a:lvl3pPr marL="609585" indent="0">
              <a:buFontTx/>
              <a:buNone/>
              <a:defRPr/>
            </a:lvl3pPr>
            <a:lvl4pPr marL="848763" indent="0">
              <a:buFontTx/>
              <a:buNone/>
              <a:defRPr/>
            </a:lvl4pPr>
            <a:lvl5pPr marL="1087939" indent="0">
              <a:buFontTx/>
              <a:buNone/>
              <a:defRPr/>
            </a:lvl5pPr>
          </a:lstStyle>
          <a:p>
            <a:pPr lvl="0"/>
            <a:r>
              <a:rPr lang="en-US"/>
              <a:t>Add title</a:t>
            </a:r>
            <a:endParaRPr lang="en-ZA"/>
          </a:p>
        </p:txBody>
      </p:sp>
      <p:pic>
        <p:nvPicPr>
          <p:cNvPr id="10" name="Picture 9">
            <a:extLst>
              <a:ext uri="{FF2B5EF4-FFF2-40B4-BE49-F238E27FC236}">
                <a16:creationId xmlns:a16="http://schemas.microsoft.com/office/drawing/2014/main" id="{D9017857-BD88-A340-9791-77550B6467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2281" r="-21054"/>
          <a:stretch/>
        </p:blipFill>
        <p:spPr>
          <a:xfrm>
            <a:off x="8168529" y="0"/>
            <a:ext cx="975471" cy="904777"/>
          </a:xfrm>
          <a:prstGeom prst="rect">
            <a:avLst/>
          </a:prstGeom>
        </p:spPr>
      </p:pic>
    </p:spTree>
    <p:extLst>
      <p:ext uri="{BB962C8B-B14F-4D97-AF65-F5344CB8AC3E}">
        <p14:creationId xmlns:p14="http://schemas.microsoft.com/office/powerpoint/2010/main" val="630470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66BBD4E-A911-4518-B982-955367177CEE}"/>
              </a:ext>
            </a:extLst>
          </p:cNvPr>
          <p:cNvSpPr>
            <a:spLocks noGrp="1"/>
          </p:cNvSpPr>
          <p:nvPr>
            <p:ph type="title" hasCustomPrompt="1"/>
          </p:nvPr>
        </p:nvSpPr>
        <p:spPr>
          <a:xfrm>
            <a:off x="381138" y="252413"/>
            <a:ext cx="3259209" cy="856674"/>
          </a:xfrm>
        </p:spPr>
        <p:txBody>
          <a:bodyPr anchor="t"/>
          <a:lstStyle>
            <a:lvl1pPr>
              <a:defRPr>
                <a:solidFill>
                  <a:schemeClr val="tx1"/>
                </a:solidFill>
              </a:defRPr>
            </a:lvl1pPr>
          </a:lstStyle>
          <a:p>
            <a:r>
              <a:rPr lang="en-US"/>
              <a:t>Add title over two lines</a:t>
            </a:r>
            <a:endParaRPr lang="en-ZA"/>
          </a:p>
        </p:txBody>
      </p:sp>
      <p:sp>
        <p:nvSpPr>
          <p:cNvPr id="2" name="Rectangle 1">
            <a:extLst>
              <a:ext uri="{FF2B5EF4-FFF2-40B4-BE49-F238E27FC236}">
                <a16:creationId xmlns:a16="http://schemas.microsoft.com/office/drawing/2014/main" id="{D515C011-DDA5-49F5-BD3F-63A4F671981F}"/>
              </a:ext>
            </a:extLst>
          </p:cNvPr>
          <p:cNvSpPr/>
          <p:nvPr userDrawn="1"/>
        </p:nvSpPr>
        <p:spPr>
          <a:xfrm>
            <a:off x="4572000" y="0"/>
            <a:ext cx="4572000" cy="6858000"/>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pic>
        <p:nvPicPr>
          <p:cNvPr id="5" name="Picture 4">
            <a:extLst>
              <a:ext uri="{FF2B5EF4-FFF2-40B4-BE49-F238E27FC236}">
                <a16:creationId xmlns:a16="http://schemas.microsoft.com/office/drawing/2014/main" id="{2DD2A7C7-C20C-466C-81F5-7EDE0F33E687}"/>
              </a:ext>
            </a:extLst>
          </p:cNvPr>
          <p:cNvPicPr>
            <a:picLocks noChangeAspect="1"/>
          </p:cNvPicPr>
          <p:nvPr userDrawn="1"/>
        </p:nvPicPr>
        <p:blipFill>
          <a:blip r:embed="rId2"/>
          <a:stretch>
            <a:fillRect/>
          </a:stretch>
        </p:blipFill>
        <p:spPr>
          <a:xfrm>
            <a:off x="8450396" y="292100"/>
            <a:ext cx="327844" cy="173958"/>
          </a:xfrm>
          <a:prstGeom prst="rect">
            <a:avLst/>
          </a:prstGeom>
        </p:spPr>
      </p:pic>
      <p:sp>
        <p:nvSpPr>
          <p:cNvPr id="6" name="TextBox 5">
            <a:extLst>
              <a:ext uri="{FF2B5EF4-FFF2-40B4-BE49-F238E27FC236}">
                <a16:creationId xmlns:a16="http://schemas.microsoft.com/office/drawing/2014/main" id="{376FD2E2-639B-41AB-AB71-081FF4C0F469}"/>
              </a:ext>
            </a:extLst>
          </p:cNvPr>
          <p:cNvSpPr txBox="1"/>
          <p:nvPr userDrawn="1"/>
        </p:nvSpPr>
        <p:spPr>
          <a:xfrm>
            <a:off x="8325952" y="6463388"/>
            <a:ext cx="598241" cy="215444"/>
          </a:xfrm>
          <a:prstGeom prst="rect">
            <a:avLst/>
          </a:prstGeom>
          <a:noFill/>
        </p:spPr>
        <p:txBody>
          <a:bodyPr wrap="none" rtlCol="0">
            <a:spAutoFit/>
          </a:bodyPr>
          <a:lstStyle/>
          <a:p>
            <a:pPr marL="0" algn="r" defTabSz="609585" rtl="0" eaLnBrk="1" latinLnBrk="0" hangingPunct="1"/>
            <a:r>
              <a:rPr lang="en-ZA" sz="800" kern="1200">
                <a:solidFill>
                  <a:schemeClr val="tx1"/>
                </a:solidFill>
                <a:latin typeface="Calibri Light" charset="0"/>
                <a:cs typeface="Calibri Light" charset="0"/>
              </a:rPr>
              <a:t>Page | </a:t>
            </a:r>
            <a:fld id="{8A9BB6CD-2336-432F-8B41-62F7C4774262}" type="slidenum">
              <a:rPr lang="en-ZA" sz="800" kern="1200" smtClean="0">
                <a:solidFill>
                  <a:schemeClr val="tx1"/>
                </a:solidFill>
                <a:latin typeface="Calibri Light" charset="0"/>
                <a:cs typeface="Calibri Light" charset="0"/>
              </a:rPr>
              <a:pPr marL="0" algn="r" defTabSz="609585" rtl="0" eaLnBrk="1" latinLnBrk="0" hangingPunct="1"/>
              <a:t>‹#›</a:t>
            </a:fld>
            <a:endParaRPr lang="en-US" sz="800" kern="1200">
              <a:solidFill>
                <a:schemeClr val="tx1"/>
              </a:solidFill>
              <a:latin typeface="Calibri Light" charset="0"/>
              <a:cs typeface="Calibri Light" charset="0"/>
            </a:endParaRPr>
          </a:p>
        </p:txBody>
      </p:sp>
      <p:cxnSp>
        <p:nvCxnSpPr>
          <p:cNvPr id="7" name="Straight Connector 6">
            <a:extLst>
              <a:ext uri="{FF2B5EF4-FFF2-40B4-BE49-F238E27FC236}">
                <a16:creationId xmlns:a16="http://schemas.microsoft.com/office/drawing/2014/main" id="{2E2825C7-3223-45C5-BC9D-98A6C451391D}"/>
              </a:ext>
            </a:extLst>
          </p:cNvPr>
          <p:cNvCxnSpPr>
            <a:cxnSpLocks/>
          </p:cNvCxnSpPr>
          <p:nvPr userDrawn="1"/>
        </p:nvCxnSpPr>
        <p:spPr>
          <a:xfrm>
            <a:off x="4572000" y="1311215"/>
            <a:ext cx="0" cy="5367617"/>
          </a:xfrm>
          <a:prstGeom prst="line">
            <a:avLst/>
          </a:prstGeom>
          <a:ln w="19050">
            <a:solidFill>
              <a:srgbClr val="8A8C8E"/>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3158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ADFD6A9-2B3E-4446-B316-A9D20DE2C33A}"/>
              </a:ext>
            </a:extLst>
          </p:cNvPr>
          <p:cNvSpPr>
            <a:spLocks noGrp="1"/>
          </p:cNvSpPr>
          <p:nvPr>
            <p:ph type="title" hasCustomPrompt="1"/>
          </p:nvPr>
        </p:nvSpPr>
        <p:spPr>
          <a:xfrm>
            <a:off x="338036" y="252868"/>
            <a:ext cx="3923931" cy="457197"/>
          </a:xfrm>
        </p:spPr>
        <p:txBody>
          <a:bodyPr/>
          <a:lstStyle>
            <a:lvl1pPr>
              <a:defRPr>
                <a:solidFill>
                  <a:schemeClr val="tx1"/>
                </a:solidFill>
              </a:defRPr>
            </a:lvl1pPr>
          </a:lstStyle>
          <a:p>
            <a:r>
              <a:rPr lang="en-US"/>
              <a:t>Add title</a:t>
            </a:r>
            <a:endParaRPr lang="en-ZA"/>
          </a:p>
        </p:txBody>
      </p:sp>
      <p:sp>
        <p:nvSpPr>
          <p:cNvPr id="4" name="Text Placeholder 9">
            <a:extLst>
              <a:ext uri="{FF2B5EF4-FFF2-40B4-BE49-F238E27FC236}">
                <a16:creationId xmlns:a16="http://schemas.microsoft.com/office/drawing/2014/main" id="{3F70FFC4-F0F7-4EBF-BCCA-F0EE8A7A2C7E}"/>
              </a:ext>
            </a:extLst>
          </p:cNvPr>
          <p:cNvSpPr>
            <a:spLocks noGrp="1"/>
          </p:cNvSpPr>
          <p:nvPr>
            <p:ph type="body" sz="quarter" idx="14" hasCustomPrompt="1"/>
          </p:nvPr>
        </p:nvSpPr>
        <p:spPr>
          <a:xfrm>
            <a:off x="338035" y="687690"/>
            <a:ext cx="3924300" cy="324877"/>
          </a:xfrm>
        </p:spPr>
        <p:txBody>
          <a:bodyPr>
            <a:normAutofit/>
          </a:bodyPr>
          <a:lstStyle>
            <a:lvl1pPr marL="0" indent="0">
              <a:buFontTx/>
              <a:buNone/>
              <a:defRPr lang="en-ZA" sz="1400" kern="1200" dirty="0">
                <a:solidFill>
                  <a:schemeClr val="tx1"/>
                </a:solidFill>
                <a:latin typeface="Calibri" charset="0"/>
                <a:ea typeface="Calibri" charset="0"/>
                <a:cs typeface="Calibri" charset="0"/>
              </a:defRPr>
            </a:lvl1pPr>
            <a:lvl2pPr marL="277813" indent="0">
              <a:buFontTx/>
              <a:buNone/>
              <a:defRPr/>
            </a:lvl2pPr>
            <a:lvl3pPr marL="457200" indent="0">
              <a:buFontTx/>
              <a:buNone/>
              <a:defRPr/>
            </a:lvl3pPr>
            <a:lvl4pPr marL="636588" indent="0">
              <a:buFontTx/>
              <a:buNone/>
              <a:defRPr/>
            </a:lvl4pPr>
            <a:lvl5pPr marL="815975" indent="0">
              <a:buFontTx/>
              <a:buNone/>
              <a:defRPr/>
            </a:lvl5pPr>
          </a:lstStyle>
          <a:p>
            <a:pPr lvl="0"/>
            <a:r>
              <a:rPr lang="en-US"/>
              <a:t>Add subtitle</a:t>
            </a:r>
            <a:endParaRPr lang="en-ZA"/>
          </a:p>
        </p:txBody>
      </p:sp>
      <p:sp>
        <p:nvSpPr>
          <p:cNvPr id="5" name="Text Placeholder 10">
            <a:extLst>
              <a:ext uri="{FF2B5EF4-FFF2-40B4-BE49-F238E27FC236}">
                <a16:creationId xmlns:a16="http://schemas.microsoft.com/office/drawing/2014/main" id="{4AE74F3B-5262-44BE-B62D-F6D923E93395}"/>
              </a:ext>
            </a:extLst>
          </p:cNvPr>
          <p:cNvSpPr>
            <a:spLocks noGrp="1"/>
          </p:cNvSpPr>
          <p:nvPr>
            <p:ph type="body" sz="quarter" idx="15" hasCustomPrompt="1"/>
          </p:nvPr>
        </p:nvSpPr>
        <p:spPr>
          <a:xfrm>
            <a:off x="338035" y="1205520"/>
            <a:ext cx="3919537" cy="231081"/>
          </a:xfrm>
        </p:spPr>
        <p:txBody>
          <a:bodyPr>
            <a:noAutofit/>
          </a:bodyPr>
          <a:lstStyle>
            <a:lvl1pPr marL="0" indent="0">
              <a:spcBef>
                <a:spcPts val="0"/>
              </a:spcBef>
              <a:buFontTx/>
              <a:buNone/>
              <a:defRPr b="1">
                <a:solidFill>
                  <a:schemeClr val="tx1"/>
                </a:solidFill>
              </a:defRPr>
            </a:lvl1pPr>
            <a:lvl2pPr marL="277813" indent="0">
              <a:buFontTx/>
              <a:buNone/>
              <a:defRPr b="1">
                <a:solidFill>
                  <a:schemeClr val="bg2"/>
                </a:solidFill>
              </a:defRPr>
            </a:lvl2pPr>
            <a:lvl3pPr marL="457200" indent="0">
              <a:buFontTx/>
              <a:buNone/>
              <a:defRPr b="1">
                <a:solidFill>
                  <a:schemeClr val="bg2"/>
                </a:solidFill>
              </a:defRPr>
            </a:lvl3pPr>
            <a:lvl4pPr marL="636588" indent="0">
              <a:buFontTx/>
              <a:buNone/>
              <a:defRPr b="1">
                <a:solidFill>
                  <a:schemeClr val="bg2"/>
                </a:solidFill>
              </a:defRPr>
            </a:lvl4pPr>
            <a:lvl5pPr marL="815975" indent="0">
              <a:buFontTx/>
              <a:buNone/>
              <a:defRPr b="1">
                <a:solidFill>
                  <a:schemeClr val="bg2"/>
                </a:solidFill>
              </a:defRPr>
            </a:lvl5pPr>
          </a:lstStyle>
          <a:p>
            <a:pPr lvl="0"/>
            <a:r>
              <a:rPr lang="en-US"/>
              <a:t>Add heading</a:t>
            </a:r>
            <a:endParaRPr lang="en-ZA"/>
          </a:p>
        </p:txBody>
      </p:sp>
      <p:sp>
        <p:nvSpPr>
          <p:cNvPr id="6" name="Text Placeholder 10">
            <a:extLst>
              <a:ext uri="{FF2B5EF4-FFF2-40B4-BE49-F238E27FC236}">
                <a16:creationId xmlns:a16="http://schemas.microsoft.com/office/drawing/2014/main" id="{E799EAB5-04CE-4F28-8267-B2476D7AC3CD}"/>
              </a:ext>
            </a:extLst>
          </p:cNvPr>
          <p:cNvSpPr>
            <a:spLocks noGrp="1"/>
          </p:cNvSpPr>
          <p:nvPr>
            <p:ph type="body" sz="quarter" idx="16" hasCustomPrompt="1"/>
          </p:nvPr>
        </p:nvSpPr>
        <p:spPr>
          <a:xfrm>
            <a:off x="338035" y="1446274"/>
            <a:ext cx="3919537" cy="231081"/>
          </a:xfrm>
        </p:spPr>
        <p:txBody>
          <a:bodyPr/>
          <a:lstStyle>
            <a:lvl1pPr marL="0" indent="0">
              <a:spcBef>
                <a:spcPts val="0"/>
              </a:spcBef>
              <a:buFontTx/>
              <a:buNone/>
              <a:defRPr b="0">
                <a:solidFill>
                  <a:schemeClr val="tx1"/>
                </a:solidFill>
                <a:latin typeface="+mn-lt"/>
              </a:defRPr>
            </a:lvl1pPr>
            <a:lvl2pPr marL="277813" indent="0">
              <a:buFontTx/>
              <a:buNone/>
              <a:defRPr b="1">
                <a:solidFill>
                  <a:schemeClr val="bg2"/>
                </a:solidFill>
              </a:defRPr>
            </a:lvl2pPr>
            <a:lvl3pPr marL="457200" indent="0">
              <a:buFontTx/>
              <a:buNone/>
              <a:defRPr b="1">
                <a:solidFill>
                  <a:schemeClr val="bg2"/>
                </a:solidFill>
              </a:defRPr>
            </a:lvl3pPr>
            <a:lvl4pPr marL="636588" indent="0">
              <a:buFontTx/>
              <a:buNone/>
              <a:defRPr b="1">
                <a:solidFill>
                  <a:schemeClr val="bg2"/>
                </a:solidFill>
              </a:defRPr>
            </a:lvl4pPr>
            <a:lvl5pPr marL="815975" indent="0">
              <a:buFontTx/>
              <a:buNone/>
              <a:defRPr b="1">
                <a:solidFill>
                  <a:schemeClr val="bg2"/>
                </a:solidFill>
              </a:defRPr>
            </a:lvl5pPr>
          </a:lstStyle>
          <a:p>
            <a:pPr lvl="0"/>
            <a:r>
              <a:rPr lang="en-US"/>
              <a:t>Add subheading</a:t>
            </a:r>
            <a:endParaRPr lang="en-ZA"/>
          </a:p>
        </p:txBody>
      </p:sp>
      <p:sp>
        <p:nvSpPr>
          <p:cNvPr id="7" name="Text Placeholder 10">
            <a:extLst>
              <a:ext uri="{FF2B5EF4-FFF2-40B4-BE49-F238E27FC236}">
                <a16:creationId xmlns:a16="http://schemas.microsoft.com/office/drawing/2014/main" id="{B588107F-2AEC-40A8-B959-AD5C22246EC1}"/>
              </a:ext>
            </a:extLst>
          </p:cNvPr>
          <p:cNvSpPr>
            <a:spLocks noGrp="1"/>
          </p:cNvSpPr>
          <p:nvPr>
            <p:ph type="body" sz="quarter" idx="17" hasCustomPrompt="1"/>
          </p:nvPr>
        </p:nvSpPr>
        <p:spPr>
          <a:xfrm>
            <a:off x="338035" y="2329855"/>
            <a:ext cx="3919537" cy="264901"/>
          </a:xfrm>
        </p:spPr>
        <p:txBody>
          <a:bodyPr/>
          <a:lstStyle>
            <a:lvl1pPr marL="0" indent="0">
              <a:spcBef>
                <a:spcPts val="0"/>
              </a:spcBef>
              <a:buFontTx/>
              <a:buNone/>
              <a:defRPr b="1">
                <a:solidFill>
                  <a:schemeClr val="tx1"/>
                </a:solidFill>
              </a:defRPr>
            </a:lvl1pPr>
            <a:lvl2pPr marL="277813" indent="0">
              <a:buFontTx/>
              <a:buNone/>
              <a:defRPr b="1">
                <a:solidFill>
                  <a:schemeClr val="bg2"/>
                </a:solidFill>
              </a:defRPr>
            </a:lvl2pPr>
            <a:lvl3pPr marL="457200" indent="0">
              <a:buFontTx/>
              <a:buNone/>
              <a:defRPr b="1">
                <a:solidFill>
                  <a:schemeClr val="bg2"/>
                </a:solidFill>
              </a:defRPr>
            </a:lvl3pPr>
            <a:lvl4pPr marL="636588" indent="0">
              <a:buFontTx/>
              <a:buNone/>
              <a:defRPr b="1">
                <a:solidFill>
                  <a:schemeClr val="bg2"/>
                </a:solidFill>
              </a:defRPr>
            </a:lvl4pPr>
            <a:lvl5pPr marL="815975" indent="0">
              <a:buFontTx/>
              <a:buNone/>
              <a:defRPr b="1">
                <a:solidFill>
                  <a:schemeClr val="bg2"/>
                </a:solidFill>
              </a:defRPr>
            </a:lvl5pPr>
          </a:lstStyle>
          <a:p>
            <a:pPr lvl="0"/>
            <a:r>
              <a:rPr lang="en-US"/>
              <a:t>Add heading</a:t>
            </a:r>
            <a:endParaRPr lang="en-ZA"/>
          </a:p>
        </p:txBody>
      </p:sp>
      <p:sp>
        <p:nvSpPr>
          <p:cNvPr id="8" name="Text Placeholder 10">
            <a:extLst>
              <a:ext uri="{FF2B5EF4-FFF2-40B4-BE49-F238E27FC236}">
                <a16:creationId xmlns:a16="http://schemas.microsoft.com/office/drawing/2014/main" id="{AAD1BF73-7647-4A15-8549-50D2C0889B15}"/>
              </a:ext>
            </a:extLst>
          </p:cNvPr>
          <p:cNvSpPr>
            <a:spLocks noGrp="1"/>
          </p:cNvSpPr>
          <p:nvPr>
            <p:ph type="body" sz="quarter" idx="18" hasCustomPrompt="1"/>
          </p:nvPr>
        </p:nvSpPr>
        <p:spPr>
          <a:xfrm>
            <a:off x="338035" y="2782933"/>
            <a:ext cx="3919537" cy="3280699"/>
          </a:xfrm>
        </p:spPr>
        <p:txBody>
          <a:bodyPr/>
          <a:lstStyle>
            <a:lvl1pPr marL="0" indent="0">
              <a:spcBef>
                <a:spcPts val="0"/>
              </a:spcBef>
              <a:buFontTx/>
              <a:buNone/>
              <a:defRPr b="0">
                <a:solidFill>
                  <a:schemeClr val="tx1"/>
                </a:solidFill>
              </a:defRPr>
            </a:lvl1pPr>
            <a:lvl2pPr marL="277813" indent="0">
              <a:buFontTx/>
              <a:buNone/>
              <a:defRPr b="1">
                <a:solidFill>
                  <a:schemeClr val="bg2"/>
                </a:solidFill>
              </a:defRPr>
            </a:lvl2pPr>
            <a:lvl3pPr marL="457200" indent="0">
              <a:buFontTx/>
              <a:buNone/>
              <a:defRPr b="1">
                <a:solidFill>
                  <a:schemeClr val="bg2"/>
                </a:solidFill>
              </a:defRPr>
            </a:lvl3pPr>
            <a:lvl4pPr marL="636588" indent="0">
              <a:buFontTx/>
              <a:buNone/>
              <a:defRPr b="1">
                <a:solidFill>
                  <a:schemeClr val="bg2"/>
                </a:solidFill>
              </a:defRPr>
            </a:lvl4pPr>
            <a:lvl5pPr marL="815975" indent="0">
              <a:buFontTx/>
              <a:buNone/>
              <a:defRPr b="1">
                <a:solidFill>
                  <a:schemeClr val="bg2"/>
                </a:solidFill>
              </a:defRPr>
            </a:lvl5pPr>
          </a:lstStyle>
          <a:p>
            <a:pPr lvl="0"/>
            <a:r>
              <a:rPr lang="en-US"/>
              <a:t>Add text</a:t>
            </a:r>
            <a:endParaRPr lang="en-ZA"/>
          </a:p>
        </p:txBody>
      </p:sp>
      <p:cxnSp>
        <p:nvCxnSpPr>
          <p:cNvPr id="9" name="Straight Connector 8">
            <a:extLst>
              <a:ext uri="{FF2B5EF4-FFF2-40B4-BE49-F238E27FC236}">
                <a16:creationId xmlns:a16="http://schemas.microsoft.com/office/drawing/2014/main" id="{7BB4B7DC-E68C-45D0-8F69-A11F82F1AFB7}"/>
              </a:ext>
            </a:extLst>
          </p:cNvPr>
          <p:cNvCxnSpPr/>
          <p:nvPr userDrawn="1"/>
        </p:nvCxnSpPr>
        <p:spPr>
          <a:xfrm>
            <a:off x="338035" y="1825251"/>
            <a:ext cx="3911612" cy="0"/>
          </a:xfrm>
          <a:prstGeom prst="line">
            <a:avLst/>
          </a:prstGeom>
          <a:ln w="6350">
            <a:solidFill>
              <a:srgbClr val="E01B2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7602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3142" y="252868"/>
            <a:ext cx="7233558" cy="457197"/>
          </a:xfrm>
          <a:prstGeom prst="rect">
            <a:avLst/>
          </a:prstGeom>
        </p:spPr>
        <p:txBody>
          <a:bodyPr vert="horz" lIns="0" tIns="0" rIns="0" bIns="0" rtlCol="0" anchor="ctr">
            <a:noAutofit/>
          </a:bodyPr>
          <a:lstStyle/>
          <a:p>
            <a:pPr lvl="0" algn="l"/>
            <a:r>
              <a:rPr lang="en-US"/>
              <a:t>Add title</a:t>
            </a:r>
          </a:p>
        </p:txBody>
      </p:sp>
      <p:sp>
        <p:nvSpPr>
          <p:cNvPr id="3" name="Text Placeholder 2"/>
          <p:cNvSpPr>
            <a:spLocks noGrp="1"/>
          </p:cNvSpPr>
          <p:nvPr>
            <p:ph type="body" idx="1"/>
          </p:nvPr>
        </p:nvSpPr>
        <p:spPr>
          <a:xfrm>
            <a:off x="647700" y="1344372"/>
            <a:ext cx="8081963" cy="4525963"/>
          </a:xfrm>
          <a:prstGeom prst="rect">
            <a:avLst/>
          </a:prstGeom>
        </p:spPr>
        <p:txBody>
          <a:bodyPr vert="horz" lIns="0" tIns="0" rIns="0" bIns="0" rtlCol="0">
            <a:noAutofit/>
          </a:bodyPr>
          <a:lstStyle/>
          <a:p>
            <a:pPr lvl="0"/>
            <a:r>
              <a:rPr lang="en-US"/>
              <a:t>Add bullet level one</a:t>
            </a:r>
          </a:p>
          <a:p>
            <a:pPr lvl="1"/>
            <a:r>
              <a:rPr lang="en-US"/>
              <a:t>Bullet level two</a:t>
            </a:r>
          </a:p>
          <a:p>
            <a:pPr lvl="2"/>
            <a:r>
              <a:rPr lang="en-US" sz="1600"/>
              <a:t>Bullet level three</a:t>
            </a:r>
          </a:p>
          <a:p>
            <a:pPr lvl="3"/>
            <a:r>
              <a:rPr lang="en-US" sz="1467"/>
              <a:t>Bullet level four</a:t>
            </a:r>
          </a:p>
          <a:p>
            <a:pPr lvl="4"/>
            <a:r>
              <a:rPr lang="en-US" sz="1600"/>
              <a:t>Bullet level five</a:t>
            </a:r>
            <a:endParaRPr lang="en-US"/>
          </a:p>
        </p:txBody>
      </p:sp>
      <p:pic>
        <p:nvPicPr>
          <p:cNvPr id="17" name="Picture 16">
            <a:extLst>
              <a:ext uri="{FF2B5EF4-FFF2-40B4-BE49-F238E27FC236}">
                <a16:creationId xmlns:a16="http://schemas.microsoft.com/office/drawing/2014/main" id="{F081658F-DA18-4E43-859A-50BD0959AAAC}"/>
              </a:ext>
            </a:extLst>
          </p:cNvPr>
          <p:cNvPicPr>
            <a:picLocks noChangeAspect="1"/>
          </p:cNvPicPr>
          <p:nvPr userDrawn="1"/>
        </p:nvPicPr>
        <p:blipFill rotWithShape="1">
          <a:blip r:embed="rId12" cstate="print">
            <a:extLst>
              <a:ext uri="{28A0092B-C50C-407E-A947-70E740481C1C}">
                <a14:useLocalDpi xmlns:a14="http://schemas.microsoft.com/office/drawing/2010/main"/>
              </a:ext>
            </a:extLst>
          </a:blip>
          <a:srcRect t="-12281" r="-21054"/>
          <a:stretch/>
        </p:blipFill>
        <p:spPr>
          <a:xfrm>
            <a:off x="8168529" y="0"/>
            <a:ext cx="975471" cy="904777"/>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71" r:id="rId1"/>
    <p:sldLayoutId id="2147493603" r:id="rId2"/>
    <p:sldLayoutId id="2147493570" r:id="rId3"/>
    <p:sldLayoutId id="2147493507" r:id="rId4"/>
    <p:sldLayoutId id="2147493586" r:id="rId5"/>
    <p:sldLayoutId id="2147493591" r:id="rId6"/>
    <p:sldLayoutId id="2147493590" r:id="rId7"/>
    <p:sldLayoutId id="2147493598" r:id="rId8"/>
    <p:sldLayoutId id="2147493604" r:id="rId9"/>
  </p:sldLayoutIdLst>
  <p:txStyles>
    <p:titleStyle>
      <a:lvl1pPr algn="l" defTabSz="609585" rtl="0" eaLnBrk="1" latinLnBrk="0" hangingPunct="1">
        <a:spcBef>
          <a:spcPct val="0"/>
        </a:spcBef>
        <a:buNone/>
        <a:defRPr lang="en-US" sz="2600" b="1" kern="1200" dirty="0">
          <a:solidFill>
            <a:srgbClr val="001951"/>
          </a:solidFill>
          <a:latin typeface="Calibri" charset="0"/>
          <a:ea typeface="+mj-ea"/>
          <a:cs typeface="Calibri" charset="0"/>
        </a:defRPr>
      </a:lvl1pPr>
    </p:titleStyle>
    <p:bodyStyle>
      <a:lvl1pPr marL="228594" indent="-228594" algn="l" defTabSz="609585" rtl="0" eaLnBrk="1" latinLnBrk="0" hangingPunct="1">
        <a:spcBef>
          <a:spcPct val="20000"/>
        </a:spcBef>
        <a:buFont typeface="Arial" charset="0"/>
        <a:buChar char="•"/>
        <a:defRPr lang="en-US" sz="1600" kern="1200" dirty="0">
          <a:solidFill>
            <a:srgbClr val="001951"/>
          </a:solidFill>
          <a:latin typeface="+mn-lt"/>
          <a:ea typeface="+mn-ea"/>
          <a:cs typeface="Calibri" charset="0"/>
        </a:defRPr>
      </a:lvl1pPr>
      <a:lvl2pPr marL="599002" indent="-228594" algn="l" defTabSz="478355" rtl="0" eaLnBrk="1" latinLnBrk="0" hangingPunct="1">
        <a:spcBef>
          <a:spcPct val="20000"/>
        </a:spcBef>
        <a:buFont typeface="Arial"/>
        <a:buChar char="–"/>
        <a:defRPr sz="1600" kern="1200">
          <a:solidFill>
            <a:srgbClr val="001951"/>
          </a:solidFill>
          <a:latin typeface="+mn-lt"/>
          <a:ea typeface="+mn-ea"/>
          <a:cs typeface="+mn-cs"/>
        </a:defRPr>
      </a:lvl2pPr>
      <a:lvl3pPr marL="838179" indent="-228594" algn="l" defTabSz="609585" rtl="0" eaLnBrk="1" latinLnBrk="0" hangingPunct="1">
        <a:spcBef>
          <a:spcPct val="20000"/>
        </a:spcBef>
        <a:buFont typeface="Arial"/>
        <a:buChar char="•"/>
        <a:defRPr sz="1600" kern="1200">
          <a:solidFill>
            <a:srgbClr val="001951"/>
          </a:solidFill>
          <a:latin typeface="+mn-lt"/>
          <a:ea typeface="+mn-ea"/>
          <a:cs typeface="+mn-cs"/>
        </a:defRPr>
      </a:lvl3pPr>
      <a:lvl4pPr marL="1077357" indent="-228594" algn="l" defTabSz="609585" rtl="0" eaLnBrk="1" latinLnBrk="0" hangingPunct="1">
        <a:spcBef>
          <a:spcPct val="20000"/>
        </a:spcBef>
        <a:buFont typeface="Arial"/>
        <a:buChar char="–"/>
        <a:defRPr sz="1600" kern="1200" baseline="0">
          <a:solidFill>
            <a:srgbClr val="001951"/>
          </a:solidFill>
          <a:latin typeface="+mn-lt"/>
          <a:ea typeface="+mn-ea"/>
          <a:cs typeface="+mn-cs"/>
        </a:defRPr>
      </a:lvl4pPr>
      <a:lvl5pPr marL="1316534" indent="-228594" algn="l" defTabSz="609585" rtl="0" eaLnBrk="1" latinLnBrk="0" hangingPunct="1">
        <a:spcBef>
          <a:spcPct val="20000"/>
        </a:spcBef>
        <a:buFont typeface="Arial" panose="020B0604020202020204" pitchFamily="34" charset="0"/>
        <a:buChar char="•"/>
        <a:defRPr sz="1600" kern="1200">
          <a:solidFill>
            <a:srgbClr val="00195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408" userDrawn="1">
          <p15:clr>
            <a:srgbClr val="F26B43"/>
          </p15:clr>
        </p15:guide>
        <p15:guide id="3" pos="55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8.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30.png"/><Relationship Id="rId16"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Layout" Target="../diagrams/layout1.xml"/><Relationship Id="rId7" Type="http://schemas.openxmlformats.org/officeDocument/2006/relationships/image" Target="../media/image47.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18" Type="http://schemas.openxmlformats.org/officeDocument/2006/relationships/image" Target="../media/image62.svg"/><Relationship Id="rId3" Type="http://schemas.openxmlformats.org/officeDocument/2006/relationships/image" Target="../media/image50.svg"/><Relationship Id="rId21" Type="http://schemas.openxmlformats.org/officeDocument/2006/relationships/diagramQuickStyle" Target="../diagrams/quickStyle2.xml"/><Relationship Id="rId7" Type="http://schemas.openxmlformats.org/officeDocument/2006/relationships/image" Target="../media/image54.svg"/><Relationship Id="rId12" Type="http://schemas.openxmlformats.org/officeDocument/2006/relationships/image" Target="../media/image59.png"/><Relationship Id="rId17" Type="http://schemas.openxmlformats.org/officeDocument/2006/relationships/image" Target="../media/image61.png"/><Relationship Id="rId2" Type="http://schemas.openxmlformats.org/officeDocument/2006/relationships/image" Target="../media/image49.png"/><Relationship Id="rId16" Type="http://schemas.openxmlformats.org/officeDocument/2006/relationships/image" Target="../media/image25.jpeg"/><Relationship Id="rId20" Type="http://schemas.openxmlformats.org/officeDocument/2006/relationships/diagramLayout" Target="../diagrams/layout2.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24.jpeg"/><Relationship Id="rId23" Type="http://schemas.microsoft.com/office/2007/relationships/diagramDrawing" Target="../diagrams/drawing2.xml"/><Relationship Id="rId10" Type="http://schemas.openxmlformats.org/officeDocument/2006/relationships/image" Target="../media/image57.png"/><Relationship Id="rId19" Type="http://schemas.openxmlformats.org/officeDocument/2006/relationships/diagramData" Target="../diagrams/data2.xml"/><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23.jpeg"/><Relationship Id="rId22" Type="http://schemas.openxmlformats.org/officeDocument/2006/relationships/diagramColors" Target="../diagrams/colors2.xml"/></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63.png"/><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70.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8.em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0BB5-533F-43F8-B132-69602D772D5C}"/>
              </a:ext>
            </a:extLst>
          </p:cNvPr>
          <p:cNvSpPr>
            <a:spLocks noGrp="1"/>
          </p:cNvSpPr>
          <p:nvPr>
            <p:ph type="ctrTitle"/>
          </p:nvPr>
        </p:nvSpPr>
        <p:spPr>
          <a:xfrm>
            <a:off x="479082" y="1543841"/>
            <a:ext cx="4619129" cy="1507682"/>
          </a:xfrm>
        </p:spPr>
        <p:txBody>
          <a:bodyPr/>
          <a:lstStyle/>
          <a:p>
            <a:r>
              <a:rPr lang="en-US" sz="3600" dirty="0">
                <a:latin typeface="+mn-lt"/>
              </a:rPr>
              <a:t>Momentum GF Global Sustainable Equity Fund</a:t>
            </a:r>
            <a:endParaRPr lang="en-GB" sz="3600" dirty="0">
              <a:latin typeface="+mn-lt"/>
            </a:endParaRPr>
          </a:p>
        </p:txBody>
      </p:sp>
      <p:sp>
        <p:nvSpPr>
          <p:cNvPr id="4" name="Text Placeholder 3">
            <a:extLst>
              <a:ext uri="{FF2B5EF4-FFF2-40B4-BE49-F238E27FC236}">
                <a16:creationId xmlns:a16="http://schemas.microsoft.com/office/drawing/2014/main" id="{C671F7CB-F742-494D-A686-766F25E6A002}"/>
              </a:ext>
            </a:extLst>
          </p:cNvPr>
          <p:cNvSpPr>
            <a:spLocks noGrp="1"/>
          </p:cNvSpPr>
          <p:nvPr>
            <p:ph type="body" sz="quarter" idx="10"/>
          </p:nvPr>
        </p:nvSpPr>
        <p:spPr>
          <a:xfrm>
            <a:off x="479082" y="3011853"/>
            <a:ext cx="2480167" cy="524933"/>
          </a:xfrm>
        </p:spPr>
        <p:txBody>
          <a:bodyPr/>
          <a:lstStyle/>
          <a:p>
            <a:r>
              <a:rPr lang="en-US" dirty="0"/>
              <a:t>September 2022</a:t>
            </a:r>
            <a:endParaRPr lang="en-GB" dirty="0"/>
          </a:p>
        </p:txBody>
      </p:sp>
      <p:pic>
        <p:nvPicPr>
          <p:cNvPr id="5" name="Picture 4">
            <a:extLst>
              <a:ext uri="{FF2B5EF4-FFF2-40B4-BE49-F238E27FC236}">
                <a16:creationId xmlns:a16="http://schemas.microsoft.com/office/drawing/2014/main" id="{EAB6B985-3940-4320-972B-7CB7C2552F2E}"/>
              </a:ext>
            </a:extLst>
          </p:cNvPr>
          <p:cNvPicPr>
            <a:picLocks noChangeAspect="1"/>
          </p:cNvPicPr>
          <p:nvPr/>
        </p:nvPicPr>
        <p:blipFill>
          <a:blip r:embed="rId2"/>
          <a:stretch>
            <a:fillRect/>
          </a:stretch>
        </p:blipFill>
        <p:spPr>
          <a:xfrm>
            <a:off x="5900469" y="436458"/>
            <a:ext cx="2035834" cy="755444"/>
          </a:xfrm>
          <a:prstGeom prst="rect">
            <a:avLst/>
          </a:prstGeom>
        </p:spPr>
      </p:pic>
      <p:pic>
        <p:nvPicPr>
          <p:cNvPr id="6" name="Picture 5" descr="Text&#10;&#10;Description automatically generated">
            <a:extLst>
              <a:ext uri="{FF2B5EF4-FFF2-40B4-BE49-F238E27FC236}">
                <a16:creationId xmlns:a16="http://schemas.microsoft.com/office/drawing/2014/main" id="{E4050E8C-C308-831E-9721-8FF0BA722F69}"/>
              </a:ext>
            </a:extLst>
          </p:cNvPr>
          <p:cNvPicPr>
            <a:picLocks noChangeAspect="1"/>
          </p:cNvPicPr>
          <p:nvPr/>
        </p:nvPicPr>
        <p:blipFill>
          <a:blip r:embed="rId3"/>
          <a:stretch>
            <a:fillRect/>
          </a:stretch>
        </p:blipFill>
        <p:spPr>
          <a:xfrm>
            <a:off x="4572000" y="5666711"/>
            <a:ext cx="1108366" cy="968601"/>
          </a:xfrm>
          <a:prstGeom prst="rect">
            <a:avLst/>
          </a:prstGeom>
        </p:spPr>
      </p:pic>
      <p:grpSp>
        <p:nvGrpSpPr>
          <p:cNvPr id="8" name="Group 7">
            <a:extLst>
              <a:ext uri="{FF2B5EF4-FFF2-40B4-BE49-F238E27FC236}">
                <a16:creationId xmlns:a16="http://schemas.microsoft.com/office/drawing/2014/main" id="{6B69FB92-3B31-CDF0-B799-26132E5935B7}"/>
              </a:ext>
            </a:extLst>
          </p:cNvPr>
          <p:cNvGrpSpPr/>
          <p:nvPr/>
        </p:nvGrpSpPr>
        <p:grpSpPr>
          <a:xfrm>
            <a:off x="5799535" y="5641306"/>
            <a:ext cx="1137437" cy="994006"/>
            <a:chOff x="6606182" y="4162941"/>
            <a:chExt cx="1326991" cy="1159658"/>
          </a:xfrm>
        </p:grpSpPr>
        <p:sp>
          <p:nvSpPr>
            <p:cNvPr id="9" name="Rectangle 8">
              <a:extLst>
                <a:ext uri="{FF2B5EF4-FFF2-40B4-BE49-F238E27FC236}">
                  <a16:creationId xmlns:a16="http://schemas.microsoft.com/office/drawing/2014/main" id="{16AEA80A-81CD-E13D-F528-E1A9C77EA350}"/>
                </a:ext>
              </a:extLst>
            </p:cNvPr>
            <p:cNvSpPr/>
            <p:nvPr/>
          </p:nvSpPr>
          <p:spPr>
            <a:xfrm>
              <a:off x="6606182" y="4162941"/>
              <a:ext cx="1326991" cy="11596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dirty="0"/>
            </a:p>
          </p:txBody>
        </p:sp>
        <p:pic>
          <p:nvPicPr>
            <p:cNvPr id="10" name="Picture 9" descr="Text&#10;&#10;Description automatically generated">
              <a:extLst>
                <a:ext uri="{FF2B5EF4-FFF2-40B4-BE49-F238E27FC236}">
                  <a16:creationId xmlns:a16="http://schemas.microsoft.com/office/drawing/2014/main" id="{46F67480-FA58-8113-FAE8-48AD39A3CA4E}"/>
                </a:ext>
              </a:extLst>
            </p:cNvPr>
            <p:cNvPicPr>
              <a:picLocks noChangeAspect="1"/>
            </p:cNvPicPr>
            <p:nvPr/>
          </p:nvPicPr>
          <p:blipFill>
            <a:blip r:embed="rId4"/>
            <a:stretch>
              <a:fillRect/>
            </a:stretch>
          </p:blipFill>
          <p:spPr>
            <a:xfrm>
              <a:off x="6701841" y="4384924"/>
              <a:ext cx="1135673" cy="715693"/>
            </a:xfrm>
            <a:prstGeom prst="rect">
              <a:avLst/>
            </a:prstGeom>
          </p:spPr>
        </p:pic>
      </p:grpSp>
      <p:pic>
        <p:nvPicPr>
          <p:cNvPr id="11" name="Picture 10" descr="Graphical user interface&#10;&#10;Description automatically generated">
            <a:extLst>
              <a:ext uri="{FF2B5EF4-FFF2-40B4-BE49-F238E27FC236}">
                <a16:creationId xmlns:a16="http://schemas.microsoft.com/office/drawing/2014/main" id="{5AB0DD44-410B-C746-A829-AEFABF7A38C7}"/>
              </a:ext>
            </a:extLst>
          </p:cNvPr>
          <p:cNvPicPr>
            <a:picLocks noChangeAspect="1"/>
          </p:cNvPicPr>
          <p:nvPr/>
        </p:nvPicPr>
        <p:blipFill>
          <a:blip r:embed="rId5"/>
          <a:stretch>
            <a:fillRect/>
          </a:stretch>
        </p:blipFill>
        <p:spPr>
          <a:xfrm>
            <a:off x="7018967" y="5654008"/>
            <a:ext cx="1852191" cy="968602"/>
          </a:xfrm>
          <a:prstGeom prst="rect">
            <a:avLst/>
          </a:prstGeom>
        </p:spPr>
      </p:pic>
    </p:spTree>
    <p:extLst>
      <p:ext uri="{BB962C8B-B14F-4D97-AF65-F5344CB8AC3E}">
        <p14:creationId xmlns:p14="http://schemas.microsoft.com/office/powerpoint/2010/main" val="3130106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95B19C-F64E-45C5-B2FD-7FEFF02FF5ED}"/>
              </a:ext>
            </a:extLst>
          </p:cNvPr>
          <p:cNvSpPr>
            <a:spLocks noGrp="1"/>
          </p:cNvSpPr>
          <p:nvPr>
            <p:ph type="body" sz="quarter" idx="14"/>
          </p:nvPr>
        </p:nvSpPr>
        <p:spPr/>
        <p:txBody>
          <a:bodyPr/>
          <a:lstStyle/>
          <a:p>
            <a:r>
              <a:rPr lang="en-US"/>
              <a:t>Footprint intensity</a:t>
            </a:r>
            <a:endParaRPr lang="en-GB"/>
          </a:p>
        </p:txBody>
      </p:sp>
      <p:sp>
        <p:nvSpPr>
          <p:cNvPr id="5" name="TextBox 4">
            <a:extLst>
              <a:ext uri="{FF2B5EF4-FFF2-40B4-BE49-F238E27FC236}">
                <a16:creationId xmlns:a16="http://schemas.microsoft.com/office/drawing/2014/main" id="{9D7E502E-18D8-4F74-98D1-B6AE69E08FA8}"/>
              </a:ext>
            </a:extLst>
          </p:cNvPr>
          <p:cNvSpPr txBox="1"/>
          <p:nvPr/>
        </p:nvSpPr>
        <p:spPr>
          <a:xfrm>
            <a:off x="337355" y="6475291"/>
            <a:ext cx="7843706" cy="246221"/>
          </a:xfrm>
          <a:prstGeom prst="rect">
            <a:avLst/>
          </a:prstGeom>
          <a:noFill/>
        </p:spPr>
        <p:txBody>
          <a:bodyPr wrap="square" rtlCol="0">
            <a:spAutoFit/>
          </a:bodyPr>
          <a:lstStyle/>
          <a:p>
            <a:r>
              <a:rPr lang="en-GB" sz="1000" i="1" dirty="0">
                <a:solidFill>
                  <a:schemeClr val="tx1">
                    <a:lumMod val="50000"/>
                  </a:schemeClr>
                </a:solidFill>
              </a:rPr>
              <a:t>Source: Momentum Global Investment Management, Robeco. Positioning as of September 2022. All Data is measured vs. MSCI World Index</a:t>
            </a:r>
          </a:p>
        </p:txBody>
      </p:sp>
      <p:pic>
        <p:nvPicPr>
          <p:cNvPr id="8" name="Picture 7" descr="A blue rectangle with a white line in the middle&#10;&#10;Description automatically generated with low confidence">
            <a:extLst>
              <a:ext uri="{FF2B5EF4-FFF2-40B4-BE49-F238E27FC236}">
                <a16:creationId xmlns:a16="http://schemas.microsoft.com/office/drawing/2014/main" id="{F13FAA58-0347-45F2-8CC2-8BBCC7815845}"/>
              </a:ext>
            </a:extLst>
          </p:cNvPr>
          <p:cNvPicPr>
            <a:picLocks noChangeAspect="1"/>
          </p:cNvPicPr>
          <p:nvPr/>
        </p:nvPicPr>
        <p:blipFill>
          <a:blip r:embed="rId2"/>
          <a:stretch>
            <a:fillRect/>
          </a:stretch>
        </p:blipFill>
        <p:spPr>
          <a:xfrm>
            <a:off x="387716" y="1252462"/>
            <a:ext cx="1336268" cy="2028094"/>
          </a:xfrm>
          <a:prstGeom prst="rect">
            <a:avLst/>
          </a:prstGeom>
          <a:ln>
            <a:noFill/>
          </a:ln>
        </p:spPr>
      </p:pic>
      <p:sp>
        <p:nvSpPr>
          <p:cNvPr id="10" name="TextBox 9">
            <a:extLst>
              <a:ext uri="{FF2B5EF4-FFF2-40B4-BE49-F238E27FC236}">
                <a16:creationId xmlns:a16="http://schemas.microsoft.com/office/drawing/2014/main" id="{9B938849-5B52-4B9A-83AD-F1260E15DE11}"/>
              </a:ext>
            </a:extLst>
          </p:cNvPr>
          <p:cNvSpPr txBox="1"/>
          <p:nvPr/>
        </p:nvSpPr>
        <p:spPr>
          <a:xfrm>
            <a:off x="1809425" y="1250073"/>
            <a:ext cx="2027207" cy="707886"/>
          </a:xfrm>
          <a:prstGeom prst="rect">
            <a:avLst/>
          </a:prstGeom>
          <a:noFill/>
        </p:spPr>
        <p:txBody>
          <a:bodyPr wrap="square" rtlCol="0">
            <a:spAutoFit/>
          </a:bodyPr>
          <a:lstStyle/>
          <a:p>
            <a:pPr algn="l"/>
            <a:r>
              <a:rPr lang="en-GB" sz="4000" b="1">
                <a:solidFill>
                  <a:srgbClr val="36B6DB"/>
                </a:solidFill>
              </a:rPr>
              <a:t>WATER</a:t>
            </a:r>
          </a:p>
        </p:txBody>
      </p:sp>
      <p:sp>
        <p:nvSpPr>
          <p:cNvPr id="11" name="TextBox 10">
            <a:extLst>
              <a:ext uri="{FF2B5EF4-FFF2-40B4-BE49-F238E27FC236}">
                <a16:creationId xmlns:a16="http://schemas.microsoft.com/office/drawing/2014/main" id="{B94A96EE-FEC6-4B9D-99F8-9113EAB856AA}"/>
              </a:ext>
            </a:extLst>
          </p:cNvPr>
          <p:cNvSpPr txBox="1"/>
          <p:nvPr/>
        </p:nvSpPr>
        <p:spPr>
          <a:xfrm>
            <a:off x="1852555" y="1663879"/>
            <a:ext cx="2027207" cy="707886"/>
          </a:xfrm>
          <a:prstGeom prst="rect">
            <a:avLst/>
          </a:prstGeom>
          <a:noFill/>
        </p:spPr>
        <p:txBody>
          <a:bodyPr wrap="square" rtlCol="0">
            <a:spAutoFit/>
          </a:bodyPr>
          <a:lstStyle/>
          <a:p>
            <a:pPr algn="l"/>
            <a:r>
              <a:rPr lang="en-GB" sz="4000" b="1">
                <a:solidFill>
                  <a:srgbClr val="36B6DB"/>
                </a:solidFill>
              </a:rPr>
              <a:t>USE</a:t>
            </a:r>
          </a:p>
        </p:txBody>
      </p:sp>
      <p:sp>
        <p:nvSpPr>
          <p:cNvPr id="12" name="TextBox 11">
            <a:extLst>
              <a:ext uri="{FF2B5EF4-FFF2-40B4-BE49-F238E27FC236}">
                <a16:creationId xmlns:a16="http://schemas.microsoft.com/office/drawing/2014/main" id="{57617CDC-9658-4AD3-9979-D9018DFFF671}"/>
              </a:ext>
            </a:extLst>
          </p:cNvPr>
          <p:cNvSpPr txBox="1"/>
          <p:nvPr/>
        </p:nvSpPr>
        <p:spPr>
          <a:xfrm>
            <a:off x="452202" y="2059775"/>
            <a:ext cx="1228137" cy="584775"/>
          </a:xfrm>
          <a:prstGeom prst="rect">
            <a:avLst/>
          </a:prstGeom>
          <a:noFill/>
        </p:spPr>
        <p:txBody>
          <a:bodyPr wrap="square" rtlCol="0">
            <a:spAutoFit/>
          </a:bodyPr>
          <a:lstStyle/>
          <a:p>
            <a:pPr algn="l"/>
            <a:r>
              <a:rPr lang="en-GB" sz="3200" b="1" dirty="0">
                <a:solidFill>
                  <a:schemeClr val="bg1"/>
                </a:solidFill>
              </a:rPr>
              <a:t>58.6%</a:t>
            </a:r>
          </a:p>
        </p:txBody>
      </p:sp>
      <p:sp>
        <p:nvSpPr>
          <p:cNvPr id="13" name="TextBox 12">
            <a:extLst>
              <a:ext uri="{FF2B5EF4-FFF2-40B4-BE49-F238E27FC236}">
                <a16:creationId xmlns:a16="http://schemas.microsoft.com/office/drawing/2014/main" id="{C057D709-EE83-442A-AA4E-16A376BBC22B}"/>
              </a:ext>
            </a:extLst>
          </p:cNvPr>
          <p:cNvSpPr txBox="1"/>
          <p:nvPr/>
        </p:nvSpPr>
        <p:spPr>
          <a:xfrm>
            <a:off x="452202" y="2475855"/>
            <a:ext cx="1163652" cy="461665"/>
          </a:xfrm>
          <a:prstGeom prst="rect">
            <a:avLst/>
          </a:prstGeom>
          <a:noFill/>
        </p:spPr>
        <p:txBody>
          <a:bodyPr wrap="none" rtlCol="0">
            <a:spAutoFit/>
          </a:bodyPr>
          <a:lstStyle/>
          <a:p>
            <a:pPr algn="l"/>
            <a:r>
              <a:rPr lang="en-GB" sz="2400" spc="100">
                <a:solidFill>
                  <a:schemeClr val="bg1"/>
                </a:solidFill>
              </a:rPr>
              <a:t>BELOW</a:t>
            </a:r>
          </a:p>
        </p:txBody>
      </p:sp>
      <p:sp>
        <p:nvSpPr>
          <p:cNvPr id="15" name="TextBox 14">
            <a:extLst>
              <a:ext uri="{FF2B5EF4-FFF2-40B4-BE49-F238E27FC236}">
                <a16:creationId xmlns:a16="http://schemas.microsoft.com/office/drawing/2014/main" id="{9B7A1DBC-D7CE-4193-93E6-38BAB5EF30B5}"/>
              </a:ext>
            </a:extLst>
          </p:cNvPr>
          <p:cNvSpPr txBox="1"/>
          <p:nvPr/>
        </p:nvSpPr>
        <p:spPr>
          <a:xfrm>
            <a:off x="1882716" y="2297482"/>
            <a:ext cx="2017732" cy="461665"/>
          </a:xfrm>
          <a:prstGeom prst="rect">
            <a:avLst/>
          </a:prstGeom>
          <a:noFill/>
        </p:spPr>
        <p:txBody>
          <a:bodyPr wrap="none" rtlCol="0">
            <a:spAutoFit/>
          </a:bodyPr>
          <a:lstStyle/>
          <a:p>
            <a:pPr algn="l"/>
            <a:r>
              <a:rPr lang="en-GB" sz="1200" b="1" dirty="0"/>
              <a:t>M</a:t>
            </a:r>
            <a:r>
              <a:rPr lang="en-GB" sz="1200" b="1" baseline="30000" dirty="0"/>
              <a:t>3</a:t>
            </a:r>
            <a:r>
              <a:rPr lang="en-GB" sz="1200" b="1" dirty="0"/>
              <a:t>/</a:t>
            </a:r>
            <a:r>
              <a:rPr lang="en-GB" sz="1200" b="1" dirty="0" err="1"/>
              <a:t>mUSD</a:t>
            </a:r>
            <a:r>
              <a:rPr lang="en-GB" sz="1200" b="1" dirty="0"/>
              <a:t> invested</a:t>
            </a:r>
          </a:p>
          <a:p>
            <a:pPr algn="l"/>
            <a:r>
              <a:rPr lang="en-GB" sz="1200" b="1" dirty="0">
                <a:solidFill>
                  <a:srgbClr val="36B6DB"/>
                </a:solidFill>
              </a:rPr>
              <a:t>2,513.4 </a:t>
            </a:r>
            <a:r>
              <a:rPr lang="en-GB" sz="1200" b="1" dirty="0"/>
              <a:t>compared to </a:t>
            </a:r>
            <a:r>
              <a:rPr lang="en-GB" sz="1200" b="1" dirty="0">
                <a:solidFill>
                  <a:srgbClr val="36B6DB"/>
                </a:solidFill>
              </a:rPr>
              <a:t>6,064.9</a:t>
            </a:r>
          </a:p>
        </p:txBody>
      </p:sp>
      <p:pic>
        <p:nvPicPr>
          <p:cNvPr id="19" name="Picture 18" descr="Logo, company name&#10;&#10;Description automatically generated">
            <a:extLst>
              <a:ext uri="{FF2B5EF4-FFF2-40B4-BE49-F238E27FC236}">
                <a16:creationId xmlns:a16="http://schemas.microsoft.com/office/drawing/2014/main" id="{009736FB-ACB0-4BCF-896F-9BB96ED8A469}"/>
              </a:ext>
            </a:extLst>
          </p:cNvPr>
          <p:cNvPicPr>
            <a:picLocks noChangeAspect="1"/>
          </p:cNvPicPr>
          <p:nvPr/>
        </p:nvPicPr>
        <p:blipFill>
          <a:blip r:embed="rId3"/>
          <a:stretch>
            <a:fillRect/>
          </a:stretch>
        </p:blipFill>
        <p:spPr>
          <a:xfrm>
            <a:off x="1502251" y="3555034"/>
            <a:ext cx="2931917" cy="2657876"/>
          </a:xfrm>
          <a:prstGeom prst="rect">
            <a:avLst/>
          </a:prstGeom>
        </p:spPr>
      </p:pic>
      <p:grpSp>
        <p:nvGrpSpPr>
          <p:cNvPr id="24" name="Group 23">
            <a:extLst>
              <a:ext uri="{FF2B5EF4-FFF2-40B4-BE49-F238E27FC236}">
                <a16:creationId xmlns:a16="http://schemas.microsoft.com/office/drawing/2014/main" id="{4F60A90B-4608-4724-B934-F78C7FE91765}"/>
              </a:ext>
            </a:extLst>
          </p:cNvPr>
          <p:cNvGrpSpPr/>
          <p:nvPr/>
        </p:nvGrpSpPr>
        <p:grpSpPr>
          <a:xfrm>
            <a:off x="5715997" y="1575784"/>
            <a:ext cx="2513603" cy="2944799"/>
            <a:chOff x="5498484" y="1199846"/>
            <a:chExt cx="2587232" cy="3031059"/>
          </a:xfrm>
        </p:grpSpPr>
        <p:pic>
          <p:nvPicPr>
            <p:cNvPr id="17" name="Picture 16" descr="Icon&#10;&#10;Description automatically generated">
              <a:extLst>
                <a:ext uri="{FF2B5EF4-FFF2-40B4-BE49-F238E27FC236}">
                  <a16:creationId xmlns:a16="http://schemas.microsoft.com/office/drawing/2014/main" id="{8B0C52B9-7F49-49F6-93AF-3B9F55A7D172}"/>
                </a:ext>
              </a:extLst>
            </p:cNvPr>
            <p:cNvPicPr>
              <a:picLocks noChangeAspect="1"/>
            </p:cNvPicPr>
            <p:nvPr/>
          </p:nvPicPr>
          <p:blipFill>
            <a:blip r:embed="rId4"/>
            <a:stretch>
              <a:fillRect/>
            </a:stretch>
          </p:blipFill>
          <p:spPr>
            <a:xfrm>
              <a:off x="5498484" y="1199846"/>
              <a:ext cx="2587232" cy="3031059"/>
            </a:xfrm>
            <a:prstGeom prst="rect">
              <a:avLst/>
            </a:prstGeom>
          </p:spPr>
        </p:pic>
        <p:sp>
          <p:nvSpPr>
            <p:cNvPr id="20" name="TextBox 19">
              <a:extLst>
                <a:ext uri="{FF2B5EF4-FFF2-40B4-BE49-F238E27FC236}">
                  <a16:creationId xmlns:a16="http://schemas.microsoft.com/office/drawing/2014/main" id="{527B0207-6646-49EF-A94B-A350AFBC2983}"/>
                </a:ext>
              </a:extLst>
            </p:cNvPr>
            <p:cNvSpPr txBox="1"/>
            <p:nvPr/>
          </p:nvSpPr>
          <p:spPr>
            <a:xfrm>
              <a:off x="5801362" y="1252805"/>
              <a:ext cx="2027207" cy="601904"/>
            </a:xfrm>
            <a:prstGeom prst="rect">
              <a:avLst/>
            </a:prstGeom>
            <a:noFill/>
          </p:spPr>
          <p:txBody>
            <a:bodyPr wrap="square" rtlCol="0">
              <a:spAutoFit/>
            </a:bodyPr>
            <a:lstStyle/>
            <a:p>
              <a:pPr algn="l"/>
              <a:r>
                <a:rPr lang="en-GB" sz="3200" b="1" dirty="0">
                  <a:solidFill>
                    <a:schemeClr val="bg1"/>
                  </a:solidFill>
                </a:rPr>
                <a:t>26.5%</a:t>
              </a:r>
            </a:p>
          </p:txBody>
        </p:sp>
        <p:sp>
          <p:nvSpPr>
            <p:cNvPr id="21" name="TextBox 20">
              <a:extLst>
                <a:ext uri="{FF2B5EF4-FFF2-40B4-BE49-F238E27FC236}">
                  <a16:creationId xmlns:a16="http://schemas.microsoft.com/office/drawing/2014/main" id="{8ED175B3-1C00-4E23-A8A9-EC8B4DDBD98F}"/>
                </a:ext>
              </a:extLst>
            </p:cNvPr>
            <p:cNvSpPr txBox="1"/>
            <p:nvPr/>
          </p:nvSpPr>
          <p:spPr>
            <a:xfrm>
              <a:off x="6896060" y="1392852"/>
              <a:ext cx="1163652" cy="461665"/>
            </a:xfrm>
            <a:prstGeom prst="rect">
              <a:avLst/>
            </a:prstGeom>
            <a:noFill/>
          </p:spPr>
          <p:txBody>
            <a:bodyPr wrap="none" rtlCol="0">
              <a:spAutoFit/>
            </a:bodyPr>
            <a:lstStyle/>
            <a:p>
              <a:pPr algn="l"/>
              <a:r>
                <a:rPr lang="en-GB" sz="2400" spc="100">
                  <a:solidFill>
                    <a:schemeClr val="bg1"/>
                  </a:solidFill>
                </a:rPr>
                <a:t>BELOW</a:t>
              </a:r>
            </a:p>
          </p:txBody>
        </p:sp>
        <p:sp>
          <p:nvSpPr>
            <p:cNvPr id="22" name="TextBox 21">
              <a:extLst>
                <a:ext uri="{FF2B5EF4-FFF2-40B4-BE49-F238E27FC236}">
                  <a16:creationId xmlns:a16="http://schemas.microsoft.com/office/drawing/2014/main" id="{66DB47FC-6D2C-4CDB-B7F3-F4E74DEDDDDD}"/>
                </a:ext>
              </a:extLst>
            </p:cNvPr>
            <p:cNvSpPr txBox="1"/>
            <p:nvPr/>
          </p:nvSpPr>
          <p:spPr>
            <a:xfrm>
              <a:off x="5908486" y="2012656"/>
              <a:ext cx="1655239" cy="285113"/>
            </a:xfrm>
            <a:prstGeom prst="rect">
              <a:avLst/>
            </a:prstGeom>
            <a:noFill/>
          </p:spPr>
          <p:txBody>
            <a:bodyPr wrap="none" rtlCol="0">
              <a:spAutoFit/>
            </a:bodyPr>
            <a:lstStyle/>
            <a:p>
              <a:pPr algn="l"/>
              <a:r>
                <a:rPr lang="en-GB" sz="1200" b="1" dirty="0">
                  <a:solidFill>
                    <a:schemeClr val="bg1"/>
                  </a:solidFill>
                </a:rPr>
                <a:t>21.9 </a:t>
              </a:r>
              <a:r>
                <a:rPr lang="en-GB" sz="1200" dirty="0">
                  <a:solidFill>
                    <a:schemeClr val="bg1"/>
                  </a:solidFill>
                </a:rPr>
                <a:t>compared to </a:t>
              </a:r>
              <a:r>
                <a:rPr lang="en-GB" sz="1200" b="1" dirty="0">
                  <a:solidFill>
                    <a:schemeClr val="bg1"/>
                  </a:solidFill>
                </a:rPr>
                <a:t>29.8</a:t>
              </a:r>
            </a:p>
          </p:txBody>
        </p:sp>
        <p:sp>
          <p:nvSpPr>
            <p:cNvPr id="23" name="TextBox 22">
              <a:extLst>
                <a:ext uri="{FF2B5EF4-FFF2-40B4-BE49-F238E27FC236}">
                  <a16:creationId xmlns:a16="http://schemas.microsoft.com/office/drawing/2014/main" id="{B57A258F-5EFC-48DD-9012-7C5A7CBF5264}"/>
                </a:ext>
              </a:extLst>
            </p:cNvPr>
            <p:cNvSpPr txBox="1"/>
            <p:nvPr/>
          </p:nvSpPr>
          <p:spPr>
            <a:xfrm>
              <a:off x="5981451" y="3815407"/>
              <a:ext cx="1554988" cy="285113"/>
            </a:xfrm>
            <a:prstGeom prst="rect">
              <a:avLst/>
            </a:prstGeom>
            <a:noFill/>
          </p:spPr>
          <p:txBody>
            <a:bodyPr wrap="none" rtlCol="0">
              <a:spAutoFit/>
            </a:bodyPr>
            <a:lstStyle/>
            <a:p>
              <a:pPr algn="l"/>
              <a:r>
                <a:rPr lang="en-GB" sz="1200" b="1">
                  <a:solidFill>
                    <a:schemeClr val="bg1"/>
                  </a:solidFill>
                </a:rPr>
                <a:t>Tons/</a:t>
              </a:r>
              <a:r>
                <a:rPr lang="en-GB" sz="1200" b="1" err="1">
                  <a:solidFill>
                    <a:schemeClr val="bg1"/>
                  </a:solidFill>
                </a:rPr>
                <a:t>mUSD</a:t>
              </a:r>
              <a:r>
                <a:rPr lang="en-GB" sz="1200" b="1">
                  <a:solidFill>
                    <a:schemeClr val="bg1"/>
                  </a:solidFill>
                </a:rPr>
                <a:t> invested</a:t>
              </a:r>
            </a:p>
          </p:txBody>
        </p:sp>
      </p:grpSp>
      <p:sp>
        <p:nvSpPr>
          <p:cNvPr id="25" name="TextBox 24">
            <a:extLst>
              <a:ext uri="{FF2B5EF4-FFF2-40B4-BE49-F238E27FC236}">
                <a16:creationId xmlns:a16="http://schemas.microsoft.com/office/drawing/2014/main" id="{AF24C18D-C06C-4309-8535-C6043662CDAA}"/>
              </a:ext>
            </a:extLst>
          </p:cNvPr>
          <p:cNvSpPr txBox="1"/>
          <p:nvPr/>
        </p:nvSpPr>
        <p:spPr>
          <a:xfrm>
            <a:off x="5852351" y="770963"/>
            <a:ext cx="2027207" cy="523220"/>
          </a:xfrm>
          <a:prstGeom prst="rect">
            <a:avLst/>
          </a:prstGeom>
          <a:noFill/>
        </p:spPr>
        <p:txBody>
          <a:bodyPr wrap="square" rtlCol="0">
            <a:spAutoFit/>
          </a:bodyPr>
          <a:lstStyle/>
          <a:p>
            <a:pPr algn="l"/>
            <a:r>
              <a:rPr lang="en-GB" sz="2800" b="1"/>
              <a:t>WASTE</a:t>
            </a:r>
          </a:p>
        </p:txBody>
      </p:sp>
      <p:sp>
        <p:nvSpPr>
          <p:cNvPr id="26" name="TextBox 25">
            <a:extLst>
              <a:ext uri="{FF2B5EF4-FFF2-40B4-BE49-F238E27FC236}">
                <a16:creationId xmlns:a16="http://schemas.microsoft.com/office/drawing/2014/main" id="{93E9EF38-2A5E-407A-A164-B17486BC4918}"/>
              </a:ext>
            </a:extLst>
          </p:cNvPr>
          <p:cNvSpPr txBox="1"/>
          <p:nvPr/>
        </p:nvSpPr>
        <p:spPr>
          <a:xfrm>
            <a:off x="5852351" y="1086578"/>
            <a:ext cx="2209409" cy="523220"/>
          </a:xfrm>
          <a:prstGeom prst="rect">
            <a:avLst/>
          </a:prstGeom>
          <a:noFill/>
        </p:spPr>
        <p:txBody>
          <a:bodyPr wrap="square" rtlCol="0">
            <a:spAutoFit/>
          </a:bodyPr>
          <a:lstStyle/>
          <a:p>
            <a:pPr algn="l"/>
            <a:r>
              <a:rPr lang="en-GB" sz="2800" b="1"/>
              <a:t>GENERATION</a:t>
            </a:r>
          </a:p>
        </p:txBody>
      </p:sp>
      <p:sp>
        <p:nvSpPr>
          <p:cNvPr id="27" name="TextBox 26">
            <a:extLst>
              <a:ext uri="{FF2B5EF4-FFF2-40B4-BE49-F238E27FC236}">
                <a16:creationId xmlns:a16="http://schemas.microsoft.com/office/drawing/2014/main" id="{BAF525DB-F131-4378-AB47-7440EBE20774}"/>
              </a:ext>
            </a:extLst>
          </p:cNvPr>
          <p:cNvSpPr txBox="1"/>
          <p:nvPr/>
        </p:nvSpPr>
        <p:spPr>
          <a:xfrm>
            <a:off x="4160742" y="5308504"/>
            <a:ext cx="4169442" cy="954107"/>
          </a:xfrm>
          <a:prstGeom prst="rect">
            <a:avLst/>
          </a:prstGeom>
          <a:noFill/>
        </p:spPr>
        <p:txBody>
          <a:bodyPr wrap="square" rtlCol="0">
            <a:spAutoFit/>
          </a:bodyPr>
          <a:lstStyle/>
          <a:p>
            <a:pPr algn="l"/>
            <a:r>
              <a:rPr lang="en-GB" sz="2800" b="1" dirty="0">
                <a:solidFill>
                  <a:srgbClr val="1D985E"/>
                </a:solidFill>
              </a:rPr>
              <a:t>GREENHOUSE GAS </a:t>
            </a:r>
            <a:r>
              <a:rPr lang="en-GB" sz="2800" b="1">
                <a:solidFill>
                  <a:srgbClr val="1D985E"/>
                </a:solidFill>
              </a:rPr>
              <a:t>EMISSIONS</a:t>
            </a:r>
            <a:r>
              <a:rPr lang="en-GB" sz="2800" b="1" dirty="0">
                <a:solidFill>
                  <a:srgbClr val="1D985E"/>
                </a:solidFill>
              </a:rPr>
              <a:t> SCOPE 1&amp;2</a:t>
            </a:r>
            <a:endParaRPr lang="en-GB" sz="2800" b="1">
              <a:solidFill>
                <a:srgbClr val="1D985E"/>
              </a:solidFill>
            </a:endParaRPr>
          </a:p>
        </p:txBody>
      </p:sp>
      <p:sp>
        <p:nvSpPr>
          <p:cNvPr id="29" name="TextBox 28">
            <a:extLst>
              <a:ext uri="{FF2B5EF4-FFF2-40B4-BE49-F238E27FC236}">
                <a16:creationId xmlns:a16="http://schemas.microsoft.com/office/drawing/2014/main" id="{E1978C82-B237-485B-96EB-7461EF708C8E}"/>
              </a:ext>
            </a:extLst>
          </p:cNvPr>
          <p:cNvSpPr txBox="1"/>
          <p:nvPr/>
        </p:nvSpPr>
        <p:spPr>
          <a:xfrm>
            <a:off x="3320165" y="3333604"/>
            <a:ext cx="2027207" cy="584775"/>
          </a:xfrm>
          <a:prstGeom prst="rect">
            <a:avLst/>
          </a:prstGeom>
          <a:noFill/>
        </p:spPr>
        <p:txBody>
          <a:bodyPr wrap="square" rtlCol="0">
            <a:spAutoFit/>
          </a:bodyPr>
          <a:lstStyle/>
          <a:p>
            <a:pPr algn="l"/>
            <a:r>
              <a:rPr lang="en-GB" sz="3200" b="1" dirty="0">
                <a:solidFill>
                  <a:srgbClr val="1D985E"/>
                </a:solidFill>
              </a:rPr>
              <a:t>22.4%</a:t>
            </a:r>
          </a:p>
        </p:txBody>
      </p:sp>
      <p:sp>
        <p:nvSpPr>
          <p:cNvPr id="30" name="TextBox 29">
            <a:extLst>
              <a:ext uri="{FF2B5EF4-FFF2-40B4-BE49-F238E27FC236}">
                <a16:creationId xmlns:a16="http://schemas.microsoft.com/office/drawing/2014/main" id="{6C73DA8D-9ACC-4AFB-8547-C6B9E7E81D26}"/>
              </a:ext>
            </a:extLst>
          </p:cNvPr>
          <p:cNvSpPr txBox="1"/>
          <p:nvPr/>
        </p:nvSpPr>
        <p:spPr>
          <a:xfrm>
            <a:off x="3804771" y="3726463"/>
            <a:ext cx="1163652" cy="461665"/>
          </a:xfrm>
          <a:prstGeom prst="rect">
            <a:avLst/>
          </a:prstGeom>
          <a:noFill/>
        </p:spPr>
        <p:txBody>
          <a:bodyPr wrap="none" rtlCol="0">
            <a:spAutoFit/>
          </a:bodyPr>
          <a:lstStyle/>
          <a:p>
            <a:pPr algn="l"/>
            <a:r>
              <a:rPr lang="en-GB" sz="2400" spc="100">
                <a:solidFill>
                  <a:srgbClr val="1D985E"/>
                </a:solidFill>
              </a:rPr>
              <a:t>BELOW</a:t>
            </a:r>
          </a:p>
        </p:txBody>
      </p:sp>
      <p:sp>
        <p:nvSpPr>
          <p:cNvPr id="31" name="TextBox 30">
            <a:extLst>
              <a:ext uri="{FF2B5EF4-FFF2-40B4-BE49-F238E27FC236}">
                <a16:creationId xmlns:a16="http://schemas.microsoft.com/office/drawing/2014/main" id="{11B9AF12-0F24-4865-9779-72F20AF790D9}"/>
              </a:ext>
            </a:extLst>
          </p:cNvPr>
          <p:cNvSpPr txBox="1"/>
          <p:nvPr/>
        </p:nvSpPr>
        <p:spPr>
          <a:xfrm>
            <a:off x="2682703" y="4119322"/>
            <a:ext cx="1153714" cy="461665"/>
          </a:xfrm>
          <a:prstGeom prst="rect">
            <a:avLst/>
          </a:prstGeom>
          <a:noFill/>
        </p:spPr>
        <p:txBody>
          <a:bodyPr wrap="none" rtlCol="0">
            <a:spAutoFit/>
          </a:bodyPr>
          <a:lstStyle/>
          <a:p>
            <a:pPr algn="l"/>
            <a:r>
              <a:rPr lang="en-GB" sz="1200" b="1">
                <a:solidFill>
                  <a:srgbClr val="1D985E"/>
                </a:solidFill>
              </a:rPr>
              <a:t>tCO2eq/</a:t>
            </a:r>
          </a:p>
          <a:p>
            <a:pPr algn="l"/>
            <a:r>
              <a:rPr lang="en-GB" sz="1200" b="1" err="1">
                <a:solidFill>
                  <a:srgbClr val="1D985E"/>
                </a:solidFill>
              </a:rPr>
              <a:t>mUSD</a:t>
            </a:r>
            <a:r>
              <a:rPr lang="en-GB" sz="1200" b="1">
                <a:solidFill>
                  <a:srgbClr val="1D985E"/>
                </a:solidFill>
              </a:rPr>
              <a:t> invested</a:t>
            </a:r>
          </a:p>
        </p:txBody>
      </p:sp>
      <p:sp>
        <p:nvSpPr>
          <p:cNvPr id="32" name="TextBox 31">
            <a:extLst>
              <a:ext uri="{FF2B5EF4-FFF2-40B4-BE49-F238E27FC236}">
                <a16:creationId xmlns:a16="http://schemas.microsoft.com/office/drawing/2014/main" id="{0610B9F2-0416-4854-A154-608DAD288A9D}"/>
              </a:ext>
            </a:extLst>
          </p:cNvPr>
          <p:cNvSpPr txBox="1"/>
          <p:nvPr/>
        </p:nvSpPr>
        <p:spPr>
          <a:xfrm>
            <a:off x="4102766" y="4088486"/>
            <a:ext cx="1453470" cy="461665"/>
          </a:xfrm>
          <a:prstGeom prst="rect">
            <a:avLst/>
          </a:prstGeom>
          <a:noFill/>
        </p:spPr>
        <p:txBody>
          <a:bodyPr wrap="square" rtlCol="0">
            <a:spAutoFit/>
          </a:bodyPr>
          <a:lstStyle/>
          <a:p>
            <a:pPr algn="l"/>
            <a:r>
              <a:rPr lang="en-GB" sz="1200" b="1" dirty="0">
                <a:solidFill>
                  <a:srgbClr val="1D985E"/>
                </a:solidFill>
              </a:rPr>
              <a:t>40.5 </a:t>
            </a:r>
            <a:r>
              <a:rPr lang="en-GB" sz="1200" b="1" dirty="0"/>
              <a:t>compared to </a:t>
            </a:r>
          </a:p>
          <a:p>
            <a:pPr algn="l"/>
            <a:r>
              <a:rPr lang="en-GB" sz="1200" b="1" dirty="0">
                <a:solidFill>
                  <a:srgbClr val="1D985E"/>
                </a:solidFill>
              </a:rPr>
              <a:t>52.2</a:t>
            </a:r>
          </a:p>
        </p:txBody>
      </p:sp>
    </p:spTree>
    <p:extLst>
      <p:ext uri="{BB962C8B-B14F-4D97-AF65-F5344CB8AC3E}">
        <p14:creationId xmlns:p14="http://schemas.microsoft.com/office/powerpoint/2010/main" val="792870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3AB10D-0218-46B1-A1C1-7EC968DEFB0C}"/>
              </a:ext>
            </a:extLst>
          </p:cNvPr>
          <p:cNvSpPr txBox="1">
            <a:spLocks/>
          </p:cNvSpPr>
          <p:nvPr/>
        </p:nvSpPr>
        <p:spPr>
          <a:xfrm>
            <a:off x="309252" y="599710"/>
            <a:ext cx="4262748" cy="556225"/>
          </a:xfrm>
          <a:prstGeom prst="rect">
            <a:avLst/>
          </a:prstGeom>
        </p:spPr>
        <p:txBody>
          <a:bodyPr vert="horz" lIns="0" tIns="0" rIns="0" bIns="0" rtlCol="0" anchor="t">
            <a:noAutofit/>
          </a:bodyPr>
          <a:lstStyle>
            <a:lvl1pPr algn="l" defTabSz="609585" rtl="0" eaLnBrk="1" latinLnBrk="0" hangingPunct="1">
              <a:spcBef>
                <a:spcPct val="0"/>
              </a:spcBef>
              <a:buNone/>
              <a:defRPr lang="en-US" sz="2600" b="1" kern="1200">
                <a:solidFill>
                  <a:schemeClr val="tx1"/>
                </a:solidFill>
                <a:latin typeface="Calibri" charset="0"/>
                <a:ea typeface="+mj-ea"/>
                <a:cs typeface="Calibri" charset="0"/>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D4D4F"/>
                </a:solidFill>
                <a:effectLst/>
                <a:uLnTx/>
                <a:uFillTx/>
                <a:latin typeface="Calibri" charset="0"/>
                <a:ea typeface="+mj-ea"/>
                <a:cs typeface="Calibri" charset="0"/>
              </a:rPr>
              <a:t>Top Active </a:t>
            </a:r>
            <a:r>
              <a:rPr lang="en-GB" sz="2000" dirty="0">
                <a:solidFill>
                  <a:srgbClr val="4D4D4F"/>
                </a:solidFill>
              </a:rPr>
              <a:t>W</a:t>
            </a:r>
            <a:r>
              <a:rPr kumimoji="0" lang="en-GB" sz="2000" b="1" i="0" u="none" strike="noStrike" kern="1200" cap="none" spc="0" normalizeH="0" baseline="0" noProof="0" dirty="0">
                <a:ln>
                  <a:noFill/>
                </a:ln>
                <a:solidFill>
                  <a:srgbClr val="4D4D4F"/>
                </a:solidFill>
                <a:effectLst/>
                <a:uLnTx/>
                <a:uFillTx/>
                <a:latin typeface="Calibri" charset="0"/>
                <a:ea typeface="+mj-ea"/>
                <a:cs typeface="Calibri" charset="0"/>
              </a:rPr>
              <a:t>eights</a:t>
            </a:r>
            <a:br>
              <a:rPr kumimoji="0" lang="en-GB" sz="2600" b="1" i="0" u="none" strike="noStrike" kern="1200" cap="none" spc="0" normalizeH="0" baseline="0" noProof="0" dirty="0">
                <a:ln>
                  <a:noFill/>
                </a:ln>
                <a:solidFill>
                  <a:srgbClr val="4D4D4F"/>
                </a:solidFill>
                <a:effectLst/>
                <a:uLnTx/>
                <a:uFillTx/>
                <a:latin typeface="Calibri" charset="0"/>
                <a:ea typeface="+mj-ea"/>
                <a:cs typeface="Calibri" charset="0"/>
              </a:rPr>
            </a:br>
            <a:r>
              <a:rPr kumimoji="0" lang="en-GB" sz="1400" b="0" i="0" u="none" strike="noStrike" kern="1200" cap="none" spc="0" normalizeH="0" baseline="0" noProof="0" dirty="0">
                <a:ln>
                  <a:noFill/>
                </a:ln>
                <a:solidFill>
                  <a:srgbClr val="4D4D4F"/>
                </a:solidFill>
                <a:effectLst/>
                <a:uLnTx/>
                <a:uFillTx/>
                <a:latin typeface="Calibri" charset="0"/>
                <a:ea typeface="+mj-ea"/>
                <a:cs typeface="Calibri" charset="0"/>
              </a:rPr>
              <a:t>positioning to 30 </a:t>
            </a:r>
            <a:r>
              <a:rPr lang="en-GB" sz="1400" b="0" dirty="0">
                <a:solidFill>
                  <a:srgbClr val="4D4D4F"/>
                </a:solidFill>
              </a:rPr>
              <a:t>September</a:t>
            </a:r>
            <a:r>
              <a:rPr kumimoji="0" lang="en-GB" sz="1400" b="0" i="0" u="none" strike="noStrike" kern="1200" cap="none" spc="0" normalizeH="0" baseline="0" noProof="0" dirty="0">
                <a:ln>
                  <a:noFill/>
                </a:ln>
                <a:solidFill>
                  <a:srgbClr val="4D4D4F"/>
                </a:solidFill>
                <a:effectLst/>
                <a:uLnTx/>
                <a:uFillTx/>
                <a:latin typeface="Calibri" charset="0"/>
                <a:ea typeface="+mj-ea"/>
                <a:cs typeface="Calibri" charset="0"/>
              </a:rPr>
              <a:t> 2022</a:t>
            </a:r>
            <a:endParaRPr kumimoji="0" lang="en-GB" sz="2600" b="0" i="0" u="none" strike="noStrike" kern="1200" cap="none" spc="0" normalizeH="0" baseline="0" noProof="0" dirty="0">
              <a:ln>
                <a:noFill/>
              </a:ln>
              <a:solidFill>
                <a:srgbClr val="4D4D4F"/>
              </a:solidFill>
              <a:effectLst/>
              <a:uLnTx/>
              <a:uFillTx/>
              <a:latin typeface="Calibri" charset="0"/>
              <a:ea typeface="+mj-ea"/>
              <a:cs typeface="Calibri" charset="0"/>
            </a:endParaRPr>
          </a:p>
        </p:txBody>
      </p:sp>
      <p:sp>
        <p:nvSpPr>
          <p:cNvPr id="7" name="Rectangle 6">
            <a:extLst>
              <a:ext uri="{FF2B5EF4-FFF2-40B4-BE49-F238E27FC236}">
                <a16:creationId xmlns:a16="http://schemas.microsoft.com/office/drawing/2014/main" id="{CE394D0F-0EDA-4315-A70C-59CA6C2B2794}"/>
              </a:ext>
            </a:extLst>
          </p:cNvPr>
          <p:cNvSpPr/>
          <p:nvPr/>
        </p:nvSpPr>
        <p:spPr>
          <a:xfrm>
            <a:off x="200549" y="119583"/>
            <a:ext cx="606222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solidFill>
                  <a:srgbClr val="E11B22"/>
                </a:solidFill>
                <a:latin typeface="Calibri"/>
              </a:rPr>
              <a:t>An </a:t>
            </a:r>
            <a:r>
              <a:rPr kumimoji="0" lang="en-US" sz="2400" b="1" i="0" u="none" strike="noStrike" kern="1200" cap="none" spc="0" normalizeH="0" baseline="0" noProof="0" dirty="0">
                <a:ln>
                  <a:noFill/>
                </a:ln>
                <a:solidFill>
                  <a:srgbClr val="E11B22"/>
                </a:solidFill>
                <a:effectLst/>
                <a:uLnTx/>
                <a:uFillTx/>
                <a:latin typeface="Calibri"/>
                <a:ea typeface="+mn-ea"/>
                <a:cs typeface="+mn-cs"/>
              </a:rPr>
              <a:t>active fund</a:t>
            </a:r>
            <a:endParaRPr kumimoji="0" lang="en-GB" sz="2400" b="1" i="0" u="none" strike="noStrike" kern="1200" cap="none" spc="0" normalizeH="0" baseline="0" noProof="0" dirty="0">
              <a:ln>
                <a:noFill/>
              </a:ln>
              <a:solidFill>
                <a:srgbClr val="E11B22"/>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8504DF8A-0C11-4981-BDA0-1D66544AFAE7}"/>
              </a:ext>
            </a:extLst>
          </p:cNvPr>
          <p:cNvSpPr/>
          <p:nvPr/>
        </p:nvSpPr>
        <p:spPr>
          <a:xfrm>
            <a:off x="305052" y="6340023"/>
            <a:ext cx="4266948" cy="393954"/>
          </a:xfrm>
          <a:prstGeom prst="rect">
            <a:avLst/>
          </a:prstGeom>
        </p:spPr>
        <p:txBody>
          <a:bodyPr wrap="square">
            <a:spAutoFit/>
          </a:bodyPr>
          <a:lstStyle/>
          <a:p>
            <a:pPr lvl="0" defTabSz="914400">
              <a:lnSpc>
                <a:spcPct val="98000"/>
              </a:lnSpc>
              <a:spcAft>
                <a:spcPts val="400"/>
              </a:spcAft>
              <a:defRPr/>
            </a:pPr>
            <a:r>
              <a:rPr lang="en-GB" sz="1000" i="1" dirty="0">
                <a:solidFill>
                  <a:schemeClr val="tx1">
                    <a:lumMod val="50000"/>
                  </a:schemeClr>
                </a:solidFill>
              </a:rPr>
              <a:t>Source: Momentum Global Investment Management, Robeco.</a:t>
            </a:r>
            <a:br>
              <a:rPr lang="en-GB" sz="1000" i="1" dirty="0">
                <a:solidFill>
                  <a:schemeClr val="tx1">
                    <a:lumMod val="50000"/>
                  </a:schemeClr>
                </a:solidFill>
              </a:rPr>
            </a:br>
            <a:r>
              <a:rPr lang="en-GB" sz="1000" i="1" dirty="0">
                <a:solidFill>
                  <a:schemeClr val="tx1">
                    <a:lumMod val="50000"/>
                  </a:schemeClr>
                </a:solidFill>
              </a:rPr>
              <a:t>Positioning as of 30 September 2022.</a:t>
            </a:r>
            <a:endParaRPr kumimoji="0" lang="en-GB" sz="1000" b="0" i="1" u="none" strike="noStrike" kern="1200" cap="none" spc="0" normalizeH="0" baseline="0" noProof="0" dirty="0">
              <a:ln>
                <a:noFill/>
              </a:ln>
              <a:solidFill>
                <a:schemeClr val="tx1">
                  <a:lumMod val="50000"/>
                </a:schemeClr>
              </a:solidFill>
              <a:effectLst/>
              <a:uLnTx/>
              <a:uFillTx/>
              <a:latin typeface="Calibri"/>
              <a:ea typeface="+mn-ea"/>
              <a:cs typeface="Arial" pitchFamily="34" charset="0"/>
            </a:endParaRPr>
          </a:p>
        </p:txBody>
      </p:sp>
      <p:sp>
        <p:nvSpPr>
          <p:cNvPr id="11" name="Title 1">
            <a:extLst>
              <a:ext uri="{FF2B5EF4-FFF2-40B4-BE49-F238E27FC236}">
                <a16:creationId xmlns:a16="http://schemas.microsoft.com/office/drawing/2014/main" id="{55AF195D-549E-42DF-8203-6054F4A0DEDE}"/>
              </a:ext>
            </a:extLst>
          </p:cNvPr>
          <p:cNvSpPr txBox="1">
            <a:spLocks/>
          </p:cNvSpPr>
          <p:nvPr/>
        </p:nvSpPr>
        <p:spPr>
          <a:xfrm>
            <a:off x="4787660" y="599710"/>
            <a:ext cx="4262748" cy="556225"/>
          </a:xfrm>
          <a:prstGeom prst="rect">
            <a:avLst/>
          </a:prstGeom>
        </p:spPr>
        <p:txBody>
          <a:bodyPr vert="horz" lIns="0" tIns="0" rIns="0" bIns="0" rtlCol="0" anchor="t">
            <a:noAutofit/>
          </a:bodyPr>
          <a:lstStyle>
            <a:lvl1pPr algn="l" defTabSz="609585" rtl="0" eaLnBrk="1" latinLnBrk="0" hangingPunct="1">
              <a:spcBef>
                <a:spcPct val="0"/>
              </a:spcBef>
              <a:buNone/>
              <a:defRPr lang="en-US" sz="2600" b="1" kern="1200">
                <a:solidFill>
                  <a:schemeClr val="tx1"/>
                </a:solidFill>
                <a:latin typeface="Calibri" charset="0"/>
                <a:ea typeface="+mj-ea"/>
                <a:cs typeface="Calibri" charset="0"/>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lang="en-GB" sz="2000" dirty="0">
                <a:solidFill>
                  <a:srgbClr val="4D4D4F"/>
                </a:solidFill>
              </a:rPr>
              <a:t>Active Share</a:t>
            </a: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1400" b="0" i="0" u="none" strike="noStrike" kern="1200" cap="none" spc="0" normalizeH="0" baseline="0" noProof="0" dirty="0">
                <a:ln>
                  <a:noFill/>
                </a:ln>
                <a:solidFill>
                  <a:srgbClr val="4D4D4F"/>
                </a:solidFill>
                <a:effectLst/>
                <a:uLnTx/>
                <a:uFillTx/>
                <a:latin typeface="Calibri" charset="0"/>
                <a:ea typeface="+mj-ea"/>
                <a:cs typeface="Calibri" charset="0"/>
              </a:rPr>
              <a:t>Measures how different the portfolios is from benchmark</a:t>
            </a:r>
          </a:p>
        </p:txBody>
      </p:sp>
      <p:sp>
        <p:nvSpPr>
          <p:cNvPr id="3" name="Oval 2">
            <a:extLst>
              <a:ext uri="{FF2B5EF4-FFF2-40B4-BE49-F238E27FC236}">
                <a16:creationId xmlns:a16="http://schemas.microsoft.com/office/drawing/2014/main" id="{17E9F965-8304-4DBB-BF8D-8C9A637395E2}"/>
              </a:ext>
            </a:extLst>
          </p:cNvPr>
          <p:cNvSpPr/>
          <p:nvPr/>
        </p:nvSpPr>
        <p:spPr>
          <a:xfrm>
            <a:off x="4848326" y="1788440"/>
            <a:ext cx="2520000" cy="2520000"/>
          </a:xfrm>
          <a:prstGeom prst="ellipse">
            <a:avLst/>
          </a:prstGeom>
          <a:solidFill>
            <a:srgbClr val="0596BF">
              <a:alpha val="75000"/>
            </a:srgbClr>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dirty="0"/>
          </a:p>
        </p:txBody>
      </p:sp>
      <p:sp>
        <p:nvSpPr>
          <p:cNvPr id="13" name="Oval 12">
            <a:extLst>
              <a:ext uri="{FF2B5EF4-FFF2-40B4-BE49-F238E27FC236}">
                <a16:creationId xmlns:a16="http://schemas.microsoft.com/office/drawing/2014/main" id="{89C744B2-A91E-4910-ACD1-C0FD646B152A}"/>
              </a:ext>
            </a:extLst>
          </p:cNvPr>
          <p:cNvSpPr/>
          <p:nvPr/>
        </p:nvSpPr>
        <p:spPr>
          <a:xfrm>
            <a:off x="5948041" y="2785624"/>
            <a:ext cx="2520000" cy="2520000"/>
          </a:xfrm>
          <a:prstGeom prst="ellipse">
            <a:avLst/>
          </a:prstGeom>
          <a:solidFill>
            <a:srgbClr val="001951">
              <a:alpha val="77000"/>
            </a:srgbClr>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dirty="0"/>
          </a:p>
        </p:txBody>
      </p:sp>
      <p:sp>
        <p:nvSpPr>
          <p:cNvPr id="4" name="TextBox 3">
            <a:extLst>
              <a:ext uri="{FF2B5EF4-FFF2-40B4-BE49-F238E27FC236}">
                <a16:creationId xmlns:a16="http://schemas.microsoft.com/office/drawing/2014/main" id="{51BE200B-D617-4AA5-9EA2-9423AEAC189E}"/>
              </a:ext>
            </a:extLst>
          </p:cNvPr>
          <p:cNvSpPr txBox="1"/>
          <p:nvPr/>
        </p:nvSpPr>
        <p:spPr>
          <a:xfrm>
            <a:off x="5777039" y="3178439"/>
            <a:ext cx="1642369" cy="707886"/>
          </a:xfrm>
          <a:prstGeom prst="rect">
            <a:avLst/>
          </a:prstGeom>
          <a:noFill/>
        </p:spPr>
        <p:txBody>
          <a:bodyPr wrap="square" rtlCol="0">
            <a:spAutoFit/>
          </a:bodyPr>
          <a:lstStyle/>
          <a:p>
            <a:pPr algn="ctr"/>
            <a:r>
              <a:rPr lang="en-GB" sz="2000" b="1" dirty="0">
                <a:solidFill>
                  <a:srgbClr val="36B6DB"/>
                </a:solidFill>
              </a:rPr>
              <a:t>72% </a:t>
            </a:r>
          </a:p>
          <a:p>
            <a:pPr algn="ctr"/>
            <a:r>
              <a:rPr lang="en-GB" sz="2000" b="1" dirty="0">
                <a:solidFill>
                  <a:srgbClr val="36B6DB"/>
                </a:solidFill>
              </a:rPr>
              <a:t>overlap</a:t>
            </a:r>
          </a:p>
        </p:txBody>
      </p:sp>
      <p:sp>
        <p:nvSpPr>
          <p:cNvPr id="14" name="TextBox 13">
            <a:extLst>
              <a:ext uri="{FF2B5EF4-FFF2-40B4-BE49-F238E27FC236}">
                <a16:creationId xmlns:a16="http://schemas.microsoft.com/office/drawing/2014/main" id="{77DE19DD-F98E-4130-9C52-0901B979CBFE}"/>
              </a:ext>
            </a:extLst>
          </p:cNvPr>
          <p:cNvSpPr txBox="1"/>
          <p:nvPr/>
        </p:nvSpPr>
        <p:spPr>
          <a:xfrm>
            <a:off x="6236455" y="3921608"/>
            <a:ext cx="2227039" cy="954107"/>
          </a:xfrm>
          <a:prstGeom prst="rect">
            <a:avLst/>
          </a:prstGeom>
          <a:noFill/>
        </p:spPr>
        <p:txBody>
          <a:bodyPr wrap="square" rtlCol="0">
            <a:spAutoFit/>
          </a:bodyPr>
          <a:lstStyle/>
          <a:p>
            <a:pPr algn="ctr"/>
            <a:r>
              <a:rPr lang="en-GB" sz="2800" b="1" dirty="0">
                <a:solidFill>
                  <a:schemeClr val="accent4">
                    <a:lumMod val="25000"/>
                    <a:lumOff val="75000"/>
                  </a:schemeClr>
                </a:solidFill>
              </a:rPr>
              <a:t>28% </a:t>
            </a:r>
          </a:p>
          <a:p>
            <a:pPr algn="ctr"/>
            <a:r>
              <a:rPr lang="en-GB" sz="2800" b="1" dirty="0">
                <a:solidFill>
                  <a:schemeClr val="accent4">
                    <a:lumMod val="25000"/>
                    <a:lumOff val="75000"/>
                  </a:schemeClr>
                </a:solidFill>
              </a:rPr>
              <a:t>active share</a:t>
            </a:r>
          </a:p>
        </p:txBody>
      </p:sp>
      <p:sp>
        <p:nvSpPr>
          <p:cNvPr id="15" name="TextBox 14">
            <a:extLst>
              <a:ext uri="{FF2B5EF4-FFF2-40B4-BE49-F238E27FC236}">
                <a16:creationId xmlns:a16="http://schemas.microsoft.com/office/drawing/2014/main" id="{A109C8AB-ADA8-4B73-B14E-80FED53B8FEB}"/>
              </a:ext>
            </a:extLst>
          </p:cNvPr>
          <p:cNvSpPr txBox="1"/>
          <p:nvPr/>
        </p:nvSpPr>
        <p:spPr>
          <a:xfrm>
            <a:off x="4371115" y="1341721"/>
            <a:ext cx="3474422" cy="461665"/>
          </a:xfrm>
          <a:prstGeom prst="rect">
            <a:avLst/>
          </a:prstGeom>
          <a:noFill/>
        </p:spPr>
        <p:txBody>
          <a:bodyPr wrap="square" rtlCol="0">
            <a:spAutoFit/>
          </a:bodyPr>
          <a:lstStyle/>
          <a:p>
            <a:pPr algn="ctr"/>
            <a:r>
              <a:rPr lang="en-GB" sz="2400" b="1" dirty="0">
                <a:solidFill>
                  <a:srgbClr val="0596BF"/>
                </a:solidFill>
              </a:rPr>
              <a:t>Benchmark portfolio</a:t>
            </a:r>
          </a:p>
        </p:txBody>
      </p:sp>
      <p:sp>
        <p:nvSpPr>
          <p:cNvPr id="16" name="TextBox 15">
            <a:extLst>
              <a:ext uri="{FF2B5EF4-FFF2-40B4-BE49-F238E27FC236}">
                <a16:creationId xmlns:a16="http://schemas.microsoft.com/office/drawing/2014/main" id="{D66AA808-2C38-48C8-9214-772DCFB2EE46}"/>
              </a:ext>
            </a:extLst>
          </p:cNvPr>
          <p:cNvSpPr txBox="1"/>
          <p:nvPr/>
        </p:nvSpPr>
        <p:spPr>
          <a:xfrm>
            <a:off x="5172932" y="5379386"/>
            <a:ext cx="3474422" cy="830997"/>
          </a:xfrm>
          <a:prstGeom prst="rect">
            <a:avLst/>
          </a:prstGeom>
          <a:noFill/>
        </p:spPr>
        <p:txBody>
          <a:bodyPr wrap="square" rtlCol="0">
            <a:spAutoFit/>
          </a:bodyPr>
          <a:lstStyle/>
          <a:p>
            <a:pPr algn="ctr"/>
            <a:r>
              <a:rPr lang="en-GB" sz="2400" b="1" dirty="0">
                <a:solidFill>
                  <a:srgbClr val="001951"/>
                </a:solidFill>
              </a:rPr>
              <a:t>Momentum GF </a:t>
            </a:r>
          </a:p>
          <a:p>
            <a:pPr algn="ctr"/>
            <a:r>
              <a:rPr lang="en-GB" sz="2400" b="1" dirty="0">
                <a:solidFill>
                  <a:srgbClr val="001951"/>
                </a:solidFill>
              </a:rPr>
              <a:t>Global Sustainable Equity</a:t>
            </a:r>
          </a:p>
        </p:txBody>
      </p:sp>
      <p:sp>
        <p:nvSpPr>
          <p:cNvPr id="17" name="TextBox 16">
            <a:extLst>
              <a:ext uri="{FF2B5EF4-FFF2-40B4-BE49-F238E27FC236}">
                <a16:creationId xmlns:a16="http://schemas.microsoft.com/office/drawing/2014/main" id="{9A8A42AD-139C-4CCA-962D-F74C7CDC1AE6}"/>
              </a:ext>
            </a:extLst>
          </p:cNvPr>
          <p:cNvSpPr txBox="1"/>
          <p:nvPr/>
        </p:nvSpPr>
        <p:spPr>
          <a:xfrm>
            <a:off x="5501406" y="1939090"/>
            <a:ext cx="814639" cy="276999"/>
          </a:xfrm>
          <a:prstGeom prst="rect">
            <a:avLst/>
          </a:prstGeom>
          <a:noFill/>
        </p:spPr>
        <p:txBody>
          <a:bodyPr wrap="square" rtlCol="0">
            <a:spAutoFit/>
          </a:bodyPr>
          <a:lstStyle/>
          <a:p>
            <a:pPr algn="ctr"/>
            <a:r>
              <a:rPr lang="en-GB" sz="1200" dirty="0">
                <a:solidFill>
                  <a:schemeClr val="bg1"/>
                </a:solidFill>
              </a:rPr>
              <a:t>Stock A</a:t>
            </a:r>
          </a:p>
        </p:txBody>
      </p:sp>
      <p:sp>
        <p:nvSpPr>
          <p:cNvPr id="18" name="TextBox 17">
            <a:extLst>
              <a:ext uri="{FF2B5EF4-FFF2-40B4-BE49-F238E27FC236}">
                <a16:creationId xmlns:a16="http://schemas.microsoft.com/office/drawing/2014/main" id="{DA09A91A-215F-4737-A583-B06DB63270BF}"/>
              </a:ext>
            </a:extLst>
          </p:cNvPr>
          <p:cNvSpPr txBox="1"/>
          <p:nvPr/>
        </p:nvSpPr>
        <p:spPr>
          <a:xfrm>
            <a:off x="5133402" y="2302295"/>
            <a:ext cx="814639" cy="276999"/>
          </a:xfrm>
          <a:prstGeom prst="rect">
            <a:avLst/>
          </a:prstGeom>
          <a:noFill/>
        </p:spPr>
        <p:txBody>
          <a:bodyPr wrap="square" rtlCol="0">
            <a:spAutoFit/>
          </a:bodyPr>
          <a:lstStyle/>
          <a:p>
            <a:pPr algn="ctr"/>
            <a:r>
              <a:rPr lang="en-GB" sz="1200" dirty="0">
                <a:solidFill>
                  <a:schemeClr val="bg1"/>
                </a:solidFill>
              </a:rPr>
              <a:t>Stock B</a:t>
            </a:r>
          </a:p>
        </p:txBody>
      </p:sp>
      <p:sp>
        <p:nvSpPr>
          <p:cNvPr id="19" name="TextBox 18">
            <a:extLst>
              <a:ext uri="{FF2B5EF4-FFF2-40B4-BE49-F238E27FC236}">
                <a16:creationId xmlns:a16="http://schemas.microsoft.com/office/drawing/2014/main" id="{6B0E1105-E044-44AE-9FD8-44E6733A6C93}"/>
              </a:ext>
            </a:extLst>
          </p:cNvPr>
          <p:cNvSpPr txBox="1"/>
          <p:nvPr/>
        </p:nvSpPr>
        <p:spPr>
          <a:xfrm>
            <a:off x="5948041" y="2471040"/>
            <a:ext cx="814639" cy="276999"/>
          </a:xfrm>
          <a:prstGeom prst="rect">
            <a:avLst/>
          </a:prstGeom>
          <a:noFill/>
        </p:spPr>
        <p:txBody>
          <a:bodyPr wrap="square" rtlCol="0">
            <a:spAutoFit/>
          </a:bodyPr>
          <a:lstStyle/>
          <a:p>
            <a:pPr algn="ctr"/>
            <a:r>
              <a:rPr lang="en-GB" sz="1200" dirty="0">
                <a:solidFill>
                  <a:schemeClr val="bg1"/>
                </a:solidFill>
              </a:rPr>
              <a:t>Stock C</a:t>
            </a:r>
          </a:p>
        </p:txBody>
      </p:sp>
      <p:sp>
        <p:nvSpPr>
          <p:cNvPr id="20" name="TextBox 19">
            <a:extLst>
              <a:ext uri="{FF2B5EF4-FFF2-40B4-BE49-F238E27FC236}">
                <a16:creationId xmlns:a16="http://schemas.microsoft.com/office/drawing/2014/main" id="{BFBDB90C-6499-476C-9784-A0A1EF13DD32}"/>
              </a:ext>
            </a:extLst>
          </p:cNvPr>
          <p:cNvSpPr txBox="1"/>
          <p:nvPr/>
        </p:nvSpPr>
        <p:spPr>
          <a:xfrm>
            <a:off x="5133965" y="2907032"/>
            <a:ext cx="814639" cy="276999"/>
          </a:xfrm>
          <a:prstGeom prst="rect">
            <a:avLst/>
          </a:prstGeom>
          <a:noFill/>
        </p:spPr>
        <p:txBody>
          <a:bodyPr wrap="square" rtlCol="0">
            <a:spAutoFit/>
          </a:bodyPr>
          <a:lstStyle/>
          <a:p>
            <a:pPr algn="ctr"/>
            <a:r>
              <a:rPr lang="en-GB" sz="1200" dirty="0">
                <a:solidFill>
                  <a:schemeClr val="bg1"/>
                </a:solidFill>
              </a:rPr>
              <a:t>Stock D</a:t>
            </a:r>
          </a:p>
        </p:txBody>
      </p:sp>
      <p:sp>
        <p:nvSpPr>
          <p:cNvPr id="21" name="TextBox 20">
            <a:extLst>
              <a:ext uri="{FF2B5EF4-FFF2-40B4-BE49-F238E27FC236}">
                <a16:creationId xmlns:a16="http://schemas.microsoft.com/office/drawing/2014/main" id="{DAE97B74-7786-4D41-95CE-B385380FAF62}"/>
              </a:ext>
            </a:extLst>
          </p:cNvPr>
          <p:cNvSpPr txBox="1"/>
          <p:nvPr/>
        </p:nvSpPr>
        <p:spPr>
          <a:xfrm>
            <a:off x="6655852" y="2907032"/>
            <a:ext cx="814639" cy="261610"/>
          </a:xfrm>
          <a:prstGeom prst="rect">
            <a:avLst/>
          </a:prstGeom>
          <a:noFill/>
        </p:spPr>
        <p:txBody>
          <a:bodyPr wrap="square" rtlCol="0">
            <a:spAutoFit/>
          </a:bodyPr>
          <a:lstStyle/>
          <a:p>
            <a:pPr algn="ctr"/>
            <a:r>
              <a:rPr lang="en-GB" sz="1050" dirty="0">
                <a:solidFill>
                  <a:schemeClr val="bg1"/>
                </a:solidFill>
              </a:rPr>
              <a:t>Stock E</a:t>
            </a:r>
          </a:p>
        </p:txBody>
      </p:sp>
      <p:sp>
        <p:nvSpPr>
          <p:cNvPr id="23" name="TextBox 22">
            <a:extLst>
              <a:ext uri="{FF2B5EF4-FFF2-40B4-BE49-F238E27FC236}">
                <a16:creationId xmlns:a16="http://schemas.microsoft.com/office/drawing/2014/main" id="{0F5C2A21-D1E8-49FB-9967-C45E0C870427}"/>
              </a:ext>
            </a:extLst>
          </p:cNvPr>
          <p:cNvSpPr txBox="1"/>
          <p:nvPr/>
        </p:nvSpPr>
        <p:spPr>
          <a:xfrm>
            <a:off x="7648855" y="3710748"/>
            <a:ext cx="814639" cy="261610"/>
          </a:xfrm>
          <a:prstGeom prst="rect">
            <a:avLst/>
          </a:prstGeom>
          <a:noFill/>
        </p:spPr>
        <p:txBody>
          <a:bodyPr wrap="square" rtlCol="0">
            <a:spAutoFit/>
          </a:bodyPr>
          <a:lstStyle/>
          <a:p>
            <a:pPr algn="ctr"/>
            <a:r>
              <a:rPr lang="en-GB" sz="1050" dirty="0">
                <a:solidFill>
                  <a:schemeClr val="bg1"/>
                </a:solidFill>
              </a:rPr>
              <a:t>Stock F</a:t>
            </a:r>
          </a:p>
        </p:txBody>
      </p:sp>
      <p:sp>
        <p:nvSpPr>
          <p:cNvPr id="24" name="TextBox 23">
            <a:extLst>
              <a:ext uri="{FF2B5EF4-FFF2-40B4-BE49-F238E27FC236}">
                <a16:creationId xmlns:a16="http://schemas.microsoft.com/office/drawing/2014/main" id="{A3DD1769-D46B-4958-836F-9A2C240E2EA5}"/>
              </a:ext>
            </a:extLst>
          </p:cNvPr>
          <p:cNvSpPr txBox="1"/>
          <p:nvPr/>
        </p:nvSpPr>
        <p:spPr>
          <a:xfrm>
            <a:off x="7317463" y="3156327"/>
            <a:ext cx="814639" cy="261610"/>
          </a:xfrm>
          <a:prstGeom prst="rect">
            <a:avLst/>
          </a:prstGeom>
          <a:noFill/>
        </p:spPr>
        <p:txBody>
          <a:bodyPr wrap="square" rtlCol="0">
            <a:spAutoFit/>
          </a:bodyPr>
          <a:lstStyle/>
          <a:p>
            <a:pPr algn="ctr"/>
            <a:r>
              <a:rPr lang="en-GB" sz="1050" dirty="0">
                <a:solidFill>
                  <a:schemeClr val="bg1"/>
                </a:solidFill>
              </a:rPr>
              <a:t>Stock G</a:t>
            </a:r>
          </a:p>
        </p:txBody>
      </p:sp>
      <p:sp>
        <p:nvSpPr>
          <p:cNvPr id="25" name="TextBox 24">
            <a:extLst>
              <a:ext uri="{FF2B5EF4-FFF2-40B4-BE49-F238E27FC236}">
                <a16:creationId xmlns:a16="http://schemas.microsoft.com/office/drawing/2014/main" id="{6478B531-49A3-4547-9C2C-D3CD14BB7A6D}"/>
              </a:ext>
            </a:extLst>
          </p:cNvPr>
          <p:cNvSpPr txBox="1"/>
          <p:nvPr/>
        </p:nvSpPr>
        <p:spPr>
          <a:xfrm>
            <a:off x="6502824" y="4916821"/>
            <a:ext cx="814639" cy="261610"/>
          </a:xfrm>
          <a:prstGeom prst="rect">
            <a:avLst/>
          </a:prstGeom>
          <a:noFill/>
        </p:spPr>
        <p:txBody>
          <a:bodyPr wrap="square" rtlCol="0">
            <a:spAutoFit/>
          </a:bodyPr>
          <a:lstStyle/>
          <a:p>
            <a:pPr algn="ctr"/>
            <a:r>
              <a:rPr lang="en-GB" sz="1050" dirty="0">
                <a:solidFill>
                  <a:schemeClr val="bg1"/>
                </a:solidFill>
              </a:rPr>
              <a:t>Stock H</a:t>
            </a:r>
          </a:p>
        </p:txBody>
      </p:sp>
      <p:graphicFrame>
        <p:nvGraphicFramePr>
          <p:cNvPr id="5" name="Chart 4">
            <a:extLst>
              <a:ext uri="{FF2B5EF4-FFF2-40B4-BE49-F238E27FC236}">
                <a16:creationId xmlns:a16="http://schemas.microsoft.com/office/drawing/2014/main" id="{8D59C67E-E4DE-5832-1CE9-ACF6D399116B}"/>
              </a:ext>
            </a:extLst>
          </p:cNvPr>
          <p:cNvGraphicFramePr>
            <a:graphicFrameLocks/>
          </p:cNvGraphicFramePr>
          <p:nvPr>
            <p:extLst>
              <p:ext uri="{D42A27DB-BD31-4B8C-83A1-F6EECF244321}">
                <p14:modId xmlns:p14="http://schemas.microsoft.com/office/powerpoint/2010/main" val="1582690295"/>
              </p:ext>
            </p:extLst>
          </p:nvPr>
        </p:nvGraphicFramePr>
        <p:xfrm>
          <a:off x="275843" y="1473210"/>
          <a:ext cx="4053012" cy="205917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092CB156-0F09-8D85-498C-3A1957578EC2}"/>
              </a:ext>
            </a:extLst>
          </p:cNvPr>
          <p:cNvSpPr txBox="1"/>
          <p:nvPr/>
        </p:nvSpPr>
        <p:spPr>
          <a:xfrm>
            <a:off x="3157806" y="1294998"/>
            <a:ext cx="1195777" cy="276999"/>
          </a:xfrm>
          <a:prstGeom prst="rect">
            <a:avLst/>
          </a:prstGeom>
          <a:noFill/>
        </p:spPr>
        <p:txBody>
          <a:bodyPr wrap="none" rtlCol="0">
            <a:spAutoFit/>
          </a:bodyPr>
          <a:lstStyle/>
          <a:p>
            <a:pPr algn="l"/>
            <a:r>
              <a:rPr lang="en-GB" sz="1200" b="1" dirty="0">
                <a:solidFill>
                  <a:schemeClr val="tx1">
                    <a:lumMod val="75000"/>
                  </a:schemeClr>
                </a:solidFill>
              </a:rPr>
              <a:t>Top Overweight</a:t>
            </a:r>
          </a:p>
        </p:txBody>
      </p:sp>
      <p:sp>
        <p:nvSpPr>
          <p:cNvPr id="10" name="TextBox 9">
            <a:extLst>
              <a:ext uri="{FF2B5EF4-FFF2-40B4-BE49-F238E27FC236}">
                <a16:creationId xmlns:a16="http://schemas.microsoft.com/office/drawing/2014/main" id="{EC2A0791-FCE9-94D0-D24F-5BE695AC86CA}"/>
              </a:ext>
            </a:extLst>
          </p:cNvPr>
          <p:cNvSpPr txBox="1"/>
          <p:nvPr/>
        </p:nvSpPr>
        <p:spPr>
          <a:xfrm>
            <a:off x="3126802" y="3913750"/>
            <a:ext cx="1288558" cy="276999"/>
          </a:xfrm>
          <a:prstGeom prst="rect">
            <a:avLst/>
          </a:prstGeom>
          <a:noFill/>
        </p:spPr>
        <p:txBody>
          <a:bodyPr wrap="none" rtlCol="0">
            <a:spAutoFit/>
          </a:bodyPr>
          <a:lstStyle/>
          <a:p>
            <a:pPr algn="l"/>
            <a:r>
              <a:rPr lang="en-GB" sz="1200" b="1" dirty="0">
                <a:solidFill>
                  <a:schemeClr val="tx1">
                    <a:lumMod val="75000"/>
                  </a:schemeClr>
                </a:solidFill>
              </a:rPr>
              <a:t>Top Underweight</a:t>
            </a:r>
          </a:p>
        </p:txBody>
      </p:sp>
      <p:graphicFrame>
        <p:nvGraphicFramePr>
          <p:cNvPr id="26" name="Chart 25">
            <a:extLst>
              <a:ext uri="{FF2B5EF4-FFF2-40B4-BE49-F238E27FC236}">
                <a16:creationId xmlns:a16="http://schemas.microsoft.com/office/drawing/2014/main" id="{7074B34E-09BF-B0CD-0D7F-A5C9E9F22C6C}"/>
              </a:ext>
            </a:extLst>
          </p:cNvPr>
          <p:cNvGraphicFramePr>
            <a:graphicFrameLocks/>
          </p:cNvGraphicFramePr>
          <p:nvPr>
            <p:extLst>
              <p:ext uri="{D42A27DB-BD31-4B8C-83A1-F6EECF244321}">
                <p14:modId xmlns:p14="http://schemas.microsoft.com/office/powerpoint/2010/main" val="4180001588"/>
              </p:ext>
            </p:extLst>
          </p:nvPr>
        </p:nvGraphicFramePr>
        <p:xfrm>
          <a:off x="275843" y="4137361"/>
          <a:ext cx="4053012" cy="20525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0616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C511B28-3F73-484C-A967-8E094140492D}"/>
              </a:ext>
            </a:extLst>
          </p:cNvPr>
          <p:cNvGraphicFramePr>
            <a:graphicFrameLocks noGrp="1"/>
          </p:cNvGraphicFramePr>
          <p:nvPr>
            <p:extLst>
              <p:ext uri="{D42A27DB-BD31-4B8C-83A1-F6EECF244321}">
                <p14:modId xmlns:p14="http://schemas.microsoft.com/office/powerpoint/2010/main" val="1798768089"/>
              </p:ext>
            </p:extLst>
          </p:nvPr>
        </p:nvGraphicFramePr>
        <p:xfrm>
          <a:off x="870546" y="1302077"/>
          <a:ext cx="2717286" cy="4854432"/>
        </p:xfrm>
        <a:graphic>
          <a:graphicData uri="http://schemas.openxmlformats.org/drawingml/2006/table">
            <a:tbl>
              <a:tblPr firstRow="1" firstCol="1" bandRow="1">
                <a:tableStyleId>{5C22544A-7EE6-4342-B048-85BDC9FD1C3A}</a:tableStyleId>
              </a:tblPr>
              <a:tblGrid>
                <a:gridCol w="1816980">
                  <a:extLst>
                    <a:ext uri="{9D8B030D-6E8A-4147-A177-3AD203B41FA5}">
                      <a16:colId xmlns:a16="http://schemas.microsoft.com/office/drawing/2014/main" val="3785569373"/>
                    </a:ext>
                  </a:extLst>
                </a:gridCol>
                <a:gridCol w="900306">
                  <a:extLst>
                    <a:ext uri="{9D8B030D-6E8A-4147-A177-3AD203B41FA5}">
                      <a16:colId xmlns:a16="http://schemas.microsoft.com/office/drawing/2014/main" val="2733403194"/>
                    </a:ext>
                  </a:extLst>
                </a:gridCol>
              </a:tblGrid>
              <a:tr h="202268">
                <a:tc>
                  <a:txBody>
                    <a:bodyPr/>
                    <a:lstStyle/>
                    <a:p>
                      <a:pPr algn="l" fontAlgn="ctr"/>
                      <a:r>
                        <a:rPr lang="en-US" sz="1100" u="none" strike="noStrike" dirty="0">
                          <a:effectLst/>
                          <a:latin typeface="+mn-lt"/>
                        </a:rPr>
                        <a:t>Country Allocation</a:t>
                      </a:r>
                      <a:endParaRPr lang="en-GB" sz="1100" b="1" i="0" u="none" strike="noStrike" dirty="0">
                        <a:solidFill>
                          <a:srgbClr val="3A2808"/>
                        </a:solidFill>
                        <a:effectLst/>
                        <a:latin typeface="+mn-lt"/>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1951"/>
                    </a:solidFill>
                  </a:tcPr>
                </a:tc>
                <a:tc>
                  <a:txBody>
                    <a:bodyPr/>
                    <a:lstStyle/>
                    <a:p>
                      <a:pPr algn="ctr" fontAlgn="ctr"/>
                      <a:r>
                        <a:rPr lang="en-US" sz="1100" u="none" strike="noStrike" dirty="0">
                          <a:effectLst/>
                          <a:latin typeface="+mn-lt"/>
                        </a:rPr>
                        <a:t>Portfolio (%)</a:t>
                      </a:r>
                      <a:endParaRPr lang="en-GB" sz="1100" b="1" i="0" u="none" strike="noStrike" dirty="0">
                        <a:solidFill>
                          <a:srgbClr val="3A2808"/>
                        </a:solidFill>
                        <a:effectLst/>
                        <a:latin typeface="+mn-lt"/>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1951"/>
                    </a:solidFill>
                  </a:tcPr>
                </a:tc>
                <a:extLst>
                  <a:ext uri="{0D108BD9-81ED-4DB2-BD59-A6C34878D82A}">
                    <a16:rowId xmlns:a16="http://schemas.microsoft.com/office/drawing/2014/main" val="3526573693"/>
                  </a:ext>
                </a:extLst>
              </a:tr>
              <a:tr h="202268">
                <a:tc>
                  <a:txBody>
                    <a:bodyPr/>
                    <a:lstStyle/>
                    <a:p>
                      <a:pPr algn="l" fontAlgn="ctr"/>
                      <a:r>
                        <a:rPr lang="en-US" sz="1100" b="0" i="0" u="none" strike="noStrike" spc="-10" dirty="0">
                          <a:solidFill>
                            <a:srgbClr val="000000"/>
                          </a:solidFill>
                          <a:effectLst/>
                          <a:latin typeface="+mn-lt"/>
                        </a:rPr>
                        <a:t>United States</a:t>
                      </a:r>
                      <a:endParaRPr lang="en-US" sz="1100" b="0" i="0" u="none" strike="noStrike" dirty="0">
                        <a:solidFill>
                          <a:srgbClr val="000000"/>
                        </a:solidFill>
                        <a:effectLst/>
                        <a:latin typeface="+mn-lt"/>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GB" sz="1100" b="0" i="0" u="none" strike="noStrike" spc="-20" dirty="0">
                          <a:solidFill>
                            <a:srgbClr val="000000"/>
                          </a:solidFill>
                          <a:effectLst/>
                          <a:latin typeface="+mn-lt"/>
                        </a:rPr>
                        <a:t>70.4</a:t>
                      </a:r>
                      <a:endParaRPr lang="en-GB" sz="1100" b="0" i="0" u="none" strike="noStrike" dirty="0">
                        <a:solidFill>
                          <a:srgbClr val="000000"/>
                        </a:solidFill>
                        <a:effectLst/>
                        <a:latin typeface="+mn-lt"/>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21683389"/>
                  </a:ext>
                </a:extLst>
              </a:tr>
              <a:tr h="202268">
                <a:tc>
                  <a:txBody>
                    <a:bodyPr/>
                    <a:lstStyle/>
                    <a:p>
                      <a:pPr algn="l" fontAlgn="ctr"/>
                      <a:r>
                        <a:rPr lang="en-US" sz="1100" b="0" i="0" u="none" strike="noStrike" spc="-10">
                          <a:solidFill>
                            <a:srgbClr val="000000"/>
                          </a:solidFill>
                          <a:effectLst/>
                          <a:latin typeface="+mn-lt"/>
                        </a:rPr>
                        <a:t>Japan</a:t>
                      </a:r>
                      <a:endParaRPr lang="en-US"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GB" sz="1100" b="0" i="0" u="none" strike="noStrike" spc="-25" dirty="0">
                          <a:solidFill>
                            <a:srgbClr val="000000"/>
                          </a:solidFill>
                          <a:effectLst/>
                          <a:latin typeface="+mn-lt"/>
                        </a:rPr>
                        <a:t>6.4</a:t>
                      </a:r>
                      <a:endParaRPr lang="en-GB" sz="11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06734813"/>
                  </a:ext>
                </a:extLst>
              </a:tr>
              <a:tr h="202268">
                <a:tc>
                  <a:txBody>
                    <a:bodyPr/>
                    <a:lstStyle/>
                    <a:p>
                      <a:pPr algn="l" fontAlgn="ctr"/>
                      <a:r>
                        <a:rPr lang="en-US" sz="1100" b="0" i="0" u="none" strike="noStrike">
                          <a:solidFill>
                            <a:srgbClr val="000000"/>
                          </a:solidFill>
                          <a:effectLst/>
                          <a:latin typeface="+mn-lt"/>
                        </a:rPr>
                        <a:t>United Kingdom</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GB" sz="1100" b="0" i="0" u="none" strike="noStrike" spc="-25">
                          <a:solidFill>
                            <a:srgbClr val="000000"/>
                          </a:solidFill>
                          <a:effectLst/>
                          <a:latin typeface="+mn-lt"/>
                        </a:rPr>
                        <a:t>4.7</a:t>
                      </a:r>
                      <a:endParaRPr lang="en-GB"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23765113"/>
                  </a:ext>
                </a:extLst>
              </a:tr>
              <a:tr h="202268">
                <a:tc>
                  <a:txBody>
                    <a:bodyPr/>
                    <a:lstStyle/>
                    <a:p>
                      <a:pPr algn="l" fontAlgn="ctr"/>
                      <a:r>
                        <a:rPr lang="en-US" sz="1100" b="0" i="0" u="none" strike="noStrike" spc="-10">
                          <a:solidFill>
                            <a:srgbClr val="000000"/>
                          </a:solidFill>
                          <a:effectLst/>
                          <a:latin typeface="+mn-lt"/>
                        </a:rPr>
                        <a:t>France</a:t>
                      </a:r>
                      <a:endParaRPr lang="en-US"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GB" sz="1100" b="0" i="0" u="none" strike="noStrike" spc="-25">
                          <a:solidFill>
                            <a:srgbClr val="000000"/>
                          </a:solidFill>
                          <a:effectLst/>
                          <a:latin typeface="+mn-lt"/>
                        </a:rPr>
                        <a:t>3.4</a:t>
                      </a:r>
                      <a:endParaRPr lang="en-GB"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4542141"/>
                  </a:ext>
                </a:extLst>
              </a:tr>
              <a:tr h="202268">
                <a:tc>
                  <a:txBody>
                    <a:bodyPr/>
                    <a:lstStyle/>
                    <a:p>
                      <a:pPr algn="l" fontAlgn="ctr"/>
                      <a:r>
                        <a:rPr lang="en-US" sz="1100" b="0" i="0" u="none" strike="noStrike" spc="-10">
                          <a:solidFill>
                            <a:srgbClr val="000000"/>
                          </a:solidFill>
                          <a:effectLst/>
                          <a:latin typeface="+mn-lt"/>
                        </a:rPr>
                        <a:t>Canada</a:t>
                      </a:r>
                      <a:endParaRPr lang="en-US"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GB" sz="1100" b="0" i="0" u="none" strike="noStrike" spc="-25" dirty="0">
                          <a:solidFill>
                            <a:srgbClr val="000000"/>
                          </a:solidFill>
                          <a:effectLst/>
                          <a:latin typeface="+mn-lt"/>
                        </a:rPr>
                        <a:t>3.0</a:t>
                      </a:r>
                      <a:endParaRPr lang="en-GB" sz="11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10666822"/>
                  </a:ext>
                </a:extLst>
              </a:tr>
              <a:tr h="202268">
                <a:tc>
                  <a:txBody>
                    <a:bodyPr/>
                    <a:lstStyle/>
                    <a:p>
                      <a:pPr algn="l" fontAlgn="ctr"/>
                      <a:r>
                        <a:rPr lang="en-US" sz="1100" b="0" i="0" u="none" strike="noStrike" spc="-10">
                          <a:solidFill>
                            <a:srgbClr val="000000"/>
                          </a:solidFill>
                          <a:effectLst/>
                          <a:latin typeface="+mn-lt"/>
                        </a:rPr>
                        <a:t>Switzerland</a:t>
                      </a:r>
                      <a:endParaRPr lang="en-US"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GB" sz="1100" b="0" i="0" u="none" strike="noStrike" spc="-25">
                          <a:solidFill>
                            <a:srgbClr val="000000"/>
                          </a:solidFill>
                          <a:effectLst/>
                          <a:latin typeface="+mn-lt"/>
                        </a:rPr>
                        <a:t>2.4</a:t>
                      </a:r>
                      <a:endParaRPr lang="en-GB"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0413986"/>
                  </a:ext>
                </a:extLst>
              </a:tr>
              <a:tr h="202268">
                <a:tc>
                  <a:txBody>
                    <a:bodyPr/>
                    <a:lstStyle/>
                    <a:p>
                      <a:pPr algn="l" fontAlgn="ctr"/>
                      <a:r>
                        <a:rPr lang="en-US" sz="1100" b="0" i="0" u="none" strike="noStrike" spc="-10">
                          <a:solidFill>
                            <a:srgbClr val="000000"/>
                          </a:solidFill>
                          <a:effectLst/>
                          <a:latin typeface="+mn-lt"/>
                        </a:rPr>
                        <a:t>Australia</a:t>
                      </a:r>
                      <a:endParaRPr lang="en-US"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GB" sz="1100" b="0" i="0" u="none" strike="noStrike" spc="-25">
                          <a:solidFill>
                            <a:srgbClr val="000000"/>
                          </a:solidFill>
                          <a:effectLst/>
                          <a:latin typeface="+mn-lt"/>
                        </a:rPr>
                        <a:t>1.9</a:t>
                      </a:r>
                      <a:endParaRPr lang="en-GB"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66351055"/>
                  </a:ext>
                </a:extLst>
              </a:tr>
              <a:tr h="202268">
                <a:tc>
                  <a:txBody>
                    <a:bodyPr/>
                    <a:lstStyle/>
                    <a:p>
                      <a:pPr algn="l" fontAlgn="ctr"/>
                      <a:r>
                        <a:rPr lang="en-US" sz="1100" b="0" i="0" u="none" strike="noStrike" spc="-10">
                          <a:solidFill>
                            <a:srgbClr val="000000"/>
                          </a:solidFill>
                          <a:effectLst/>
                          <a:latin typeface="+mn-lt"/>
                        </a:rPr>
                        <a:t>Germany</a:t>
                      </a:r>
                      <a:endParaRPr lang="en-US"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GB" sz="1100" b="0" i="0" u="none" strike="noStrike" spc="-25">
                          <a:solidFill>
                            <a:srgbClr val="000000"/>
                          </a:solidFill>
                          <a:effectLst/>
                          <a:latin typeface="+mn-lt"/>
                        </a:rPr>
                        <a:t>1.8</a:t>
                      </a:r>
                      <a:endParaRPr lang="en-GB"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811094"/>
                  </a:ext>
                </a:extLst>
              </a:tr>
              <a:tr h="202268">
                <a:tc>
                  <a:txBody>
                    <a:bodyPr/>
                    <a:lstStyle/>
                    <a:p>
                      <a:pPr algn="l" fontAlgn="ctr"/>
                      <a:r>
                        <a:rPr lang="en-US" sz="1100" b="0" i="0" u="none" strike="noStrike" spc="-10">
                          <a:solidFill>
                            <a:srgbClr val="000000"/>
                          </a:solidFill>
                          <a:effectLst/>
                          <a:latin typeface="+mn-lt"/>
                        </a:rPr>
                        <a:t>Netherlands</a:t>
                      </a:r>
                      <a:endParaRPr lang="en-US"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GB" sz="1100" b="0" i="0" u="none" strike="noStrike" spc="-25" dirty="0">
                          <a:solidFill>
                            <a:srgbClr val="000000"/>
                          </a:solidFill>
                          <a:effectLst/>
                          <a:latin typeface="+mn-lt"/>
                        </a:rPr>
                        <a:t>1.5</a:t>
                      </a:r>
                      <a:endParaRPr lang="en-GB" sz="11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39621195"/>
                  </a:ext>
                </a:extLst>
              </a:tr>
              <a:tr h="202268">
                <a:tc>
                  <a:txBody>
                    <a:bodyPr/>
                    <a:lstStyle/>
                    <a:p>
                      <a:pPr algn="l" fontAlgn="ctr"/>
                      <a:r>
                        <a:rPr lang="en-US" sz="1100" b="0" i="0" u="none" strike="noStrike" spc="-10" dirty="0">
                          <a:solidFill>
                            <a:srgbClr val="000000"/>
                          </a:solidFill>
                          <a:effectLst/>
                          <a:latin typeface="+mn-lt"/>
                        </a:rPr>
                        <a:t>Italy</a:t>
                      </a:r>
                      <a:endParaRPr lang="en-US" sz="11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GB" sz="1100" b="0" i="0" u="none" strike="noStrike" spc="-25">
                          <a:solidFill>
                            <a:srgbClr val="000000"/>
                          </a:solidFill>
                          <a:effectLst/>
                          <a:latin typeface="+mn-lt"/>
                        </a:rPr>
                        <a:t>0.9</a:t>
                      </a:r>
                      <a:endParaRPr lang="en-GB"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3723474"/>
                  </a:ext>
                </a:extLst>
              </a:tr>
              <a:tr h="202268">
                <a:tc>
                  <a:txBody>
                    <a:bodyPr/>
                    <a:lstStyle/>
                    <a:p>
                      <a:pPr algn="l" fontAlgn="ctr"/>
                      <a:r>
                        <a:rPr lang="en-US" sz="1100" b="0" i="0" u="none" strike="noStrike" spc="-10">
                          <a:solidFill>
                            <a:srgbClr val="000000"/>
                          </a:solidFill>
                          <a:effectLst/>
                          <a:latin typeface="+mn-lt"/>
                        </a:rPr>
                        <a:t>Sweden</a:t>
                      </a:r>
                      <a:endParaRPr lang="en-US"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GB" sz="1100" b="0" i="0" u="none" strike="noStrike" spc="-25">
                          <a:solidFill>
                            <a:srgbClr val="000000"/>
                          </a:solidFill>
                          <a:effectLst/>
                          <a:latin typeface="+mn-lt"/>
                        </a:rPr>
                        <a:t>0.7</a:t>
                      </a:r>
                      <a:endParaRPr lang="en-GB"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70170846"/>
                  </a:ext>
                </a:extLst>
              </a:tr>
              <a:tr h="202268">
                <a:tc>
                  <a:txBody>
                    <a:bodyPr/>
                    <a:lstStyle/>
                    <a:p>
                      <a:pPr algn="l" fontAlgn="ctr"/>
                      <a:r>
                        <a:rPr lang="en-US" sz="1100" b="0" i="0" u="none" strike="noStrike" spc="-10">
                          <a:solidFill>
                            <a:srgbClr val="000000"/>
                          </a:solidFill>
                          <a:effectLst/>
                          <a:latin typeface="+mn-lt"/>
                        </a:rPr>
                        <a:t>Spain</a:t>
                      </a:r>
                      <a:endParaRPr lang="en-US"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GB" sz="1100" b="0" i="0" u="none" strike="noStrike" spc="-25">
                          <a:solidFill>
                            <a:srgbClr val="000000"/>
                          </a:solidFill>
                          <a:effectLst/>
                          <a:latin typeface="+mn-lt"/>
                        </a:rPr>
                        <a:t>0.6</a:t>
                      </a:r>
                      <a:endParaRPr lang="en-GB"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7358236"/>
                  </a:ext>
                </a:extLst>
              </a:tr>
              <a:tr h="202268">
                <a:tc>
                  <a:txBody>
                    <a:bodyPr/>
                    <a:lstStyle/>
                    <a:p>
                      <a:pPr algn="l" fontAlgn="ctr"/>
                      <a:r>
                        <a:rPr lang="en-US" sz="1100" b="0" i="0" u="none" strike="noStrike" spc="-10">
                          <a:solidFill>
                            <a:srgbClr val="000000"/>
                          </a:solidFill>
                          <a:effectLst/>
                          <a:latin typeface="+mn-lt"/>
                        </a:rPr>
                        <a:t>Denmark</a:t>
                      </a:r>
                      <a:endParaRPr lang="en-US"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GB" sz="1100" b="0" i="0" u="none" strike="noStrike" spc="-25">
                          <a:solidFill>
                            <a:srgbClr val="000000"/>
                          </a:solidFill>
                          <a:effectLst/>
                          <a:latin typeface="+mn-lt"/>
                        </a:rPr>
                        <a:t>0.5</a:t>
                      </a:r>
                      <a:endParaRPr lang="en-GB"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9474817"/>
                  </a:ext>
                </a:extLst>
              </a:tr>
              <a:tr h="202268">
                <a:tc>
                  <a:txBody>
                    <a:bodyPr/>
                    <a:lstStyle/>
                    <a:p>
                      <a:pPr algn="l" fontAlgn="ctr"/>
                      <a:r>
                        <a:rPr lang="en-US" sz="1100" b="0" i="0" u="none" strike="noStrike" spc="-10">
                          <a:solidFill>
                            <a:srgbClr val="000000"/>
                          </a:solidFill>
                          <a:effectLst/>
                          <a:latin typeface="+mn-lt"/>
                        </a:rPr>
                        <a:t>Singapore</a:t>
                      </a:r>
                      <a:endParaRPr lang="en-US"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GB" sz="1100" b="0" i="0" u="none" strike="noStrike" spc="-25" dirty="0">
                          <a:solidFill>
                            <a:srgbClr val="000000"/>
                          </a:solidFill>
                          <a:effectLst/>
                          <a:latin typeface="+mn-lt"/>
                        </a:rPr>
                        <a:t>0.5</a:t>
                      </a:r>
                      <a:endParaRPr lang="en-GB" sz="11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9776900"/>
                  </a:ext>
                </a:extLst>
              </a:tr>
              <a:tr h="202268">
                <a:tc>
                  <a:txBody>
                    <a:bodyPr/>
                    <a:lstStyle/>
                    <a:p>
                      <a:pPr algn="l" fontAlgn="ctr"/>
                      <a:r>
                        <a:rPr lang="en-US" sz="1100" b="0" i="0" u="none" strike="noStrike">
                          <a:solidFill>
                            <a:srgbClr val="000000"/>
                          </a:solidFill>
                          <a:effectLst/>
                          <a:latin typeface="+mn-lt"/>
                        </a:rPr>
                        <a:t>Hong Kong</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GB" sz="1100" b="0" i="0" u="none" strike="noStrike" spc="-25">
                          <a:solidFill>
                            <a:srgbClr val="000000"/>
                          </a:solidFill>
                          <a:effectLst/>
                          <a:latin typeface="+mn-lt"/>
                        </a:rPr>
                        <a:t>0.5</a:t>
                      </a:r>
                      <a:endParaRPr lang="en-GB"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65356508"/>
                  </a:ext>
                </a:extLst>
              </a:tr>
              <a:tr h="202268">
                <a:tc>
                  <a:txBody>
                    <a:bodyPr/>
                    <a:lstStyle/>
                    <a:p>
                      <a:pPr algn="l" fontAlgn="ctr"/>
                      <a:r>
                        <a:rPr lang="en-US" sz="1100" b="0" i="0" u="none" strike="noStrike" spc="-10">
                          <a:solidFill>
                            <a:srgbClr val="000000"/>
                          </a:solidFill>
                          <a:effectLst/>
                          <a:latin typeface="+mn-lt"/>
                        </a:rPr>
                        <a:t>Norway</a:t>
                      </a:r>
                      <a:endParaRPr lang="en-US"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GB" sz="1100" b="0" i="0" u="none" strike="noStrike" spc="-25">
                          <a:solidFill>
                            <a:srgbClr val="000000"/>
                          </a:solidFill>
                          <a:effectLst/>
                          <a:latin typeface="+mn-lt"/>
                        </a:rPr>
                        <a:t>0.2</a:t>
                      </a:r>
                      <a:endParaRPr lang="en-GB"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5687422"/>
                  </a:ext>
                </a:extLst>
              </a:tr>
              <a:tr h="202268">
                <a:tc>
                  <a:txBody>
                    <a:bodyPr/>
                    <a:lstStyle/>
                    <a:p>
                      <a:pPr algn="l" fontAlgn="ctr"/>
                      <a:r>
                        <a:rPr lang="en-US" sz="1100" b="0" i="0" u="none" strike="noStrike" spc="-10">
                          <a:solidFill>
                            <a:srgbClr val="000000"/>
                          </a:solidFill>
                          <a:effectLst/>
                          <a:latin typeface="+mn-lt"/>
                        </a:rPr>
                        <a:t>Finland</a:t>
                      </a:r>
                      <a:endParaRPr lang="en-US"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GB" sz="1100" b="0" i="0" u="none" strike="noStrike" spc="-25" dirty="0">
                          <a:solidFill>
                            <a:srgbClr val="000000"/>
                          </a:solidFill>
                          <a:effectLst/>
                          <a:latin typeface="+mn-lt"/>
                        </a:rPr>
                        <a:t>0.2</a:t>
                      </a:r>
                      <a:endParaRPr lang="en-GB" sz="11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47574256"/>
                  </a:ext>
                </a:extLst>
              </a:tr>
              <a:tr h="202268">
                <a:tc>
                  <a:txBody>
                    <a:bodyPr/>
                    <a:lstStyle/>
                    <a:p>
                      <a:pPr algn="l" fontAlgn="ctr"/>
                      <a:r>
                        <a:rPr lang="en-US" sz="1100" b="0" i="0" u="none" strike="noStrike" spc="-10">
                          <a:solidFill>
                            <a:srgbClr val="000000"/>
                          </a:solidFill>
                          <a:effectLst/>
                          <a:latin typeface="+mn-lt"/>
                        </a:rPr>
                        <a:t>Israel</a:t>
                      </a:r>
                      <a:endParaRPr lang="en-US"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GB" sz="1100" b="0" i="0" u="none" strike="noStrike" spc="-25">
                          <a:solidFill>
                            <a:srgbClr val="000000"/>
                          </a:solidFill>
                          <a:effectLst/>
                          <a:latin typeface="+mn-lt"/>
                        </a:rPr>
                        <a:t>0.1</a:t>
                      </a:r>
                      <a:endParaRPr lang="en-GB"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0060257"/>
                  </a:ext>
                </a:extLst>
              </a:tr>
              <a:tr h="202268">
                <a:tc>
                  <a:txBody>
                    <a:bodyPr/>
                    <a:lstStyle/>
                    <a:p>
                      <a:pPr algn="l" fontAlgn="ctr"/>
                      <a:r>
                        <a:rPr lang="en-US" sz="1100" b="0" i="0" u="none" strike="noStrike" spc="-10">
                          <a:solidFill>
                            <a:srgbClr val="000000"/>
                          </a:solidFill>
                          <a:effectLst/>
                          <a:latin typeface="+mn-lt"/>
                        </a:rPr>
                        <a:t>Belgium</a:t>
                      </a:r>
                      <a:endParaRPr lang="en-US"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GB" sz="1100" b="0" i="0" u="none" strike="noStrike" spc="-25">
                          <a:solidFill>
                            <a:srgbClr val="000000"/>
                          </a:solidFill>
                          <a:effectLst/>
                          <a:latin typeface="+mn-lt"/>
                        </a:rPr>
                        <a:t>0.1</a:t>
                      </a:r>
                      <a:endParaRPr lang="en-GB" sz="1100" b="0" i="0" u="none" strike="noStrike">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70388793"/>
                  </a:ext>
                </a:extLst>
              </a:tr>
              <a:tr h="202268">
                <a:tc>
                  <a:txBody>
                    <a:bodyPr/>
                    <a:lstStyle/>
                    <a:p>
                      <a:pPr algn="l" fontAlgn="ctr"/>
                      <a:r>
                        <a:rPr lang="en-US" sz="1100" b="0" i="0" u="none" strike="noStrike">
                          <a:solidFill>
                            <a:srgbClr val="000000"/>
                          </a:solidFill>
                          <a:effectLst/>
                          <a:latin typeface="+mn-lt"/>
                        </a:rPr>
                        <a:t>New Zealand</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GB" sz="1100" b="0" i="0" u="none" strike="noStrike" spc="-25" dirty="0">
                          <a:solidFill>
                            <a:srgbClr val="000000"/>
                          </a:solidFill>
                          <a:effectLst/>
                          <a:latin typeface="+mn-lt"/>
                        </a:rPr>
                        <a:t>0.1</a:t>
                      </a:r>
                      <a:endParaRPr lang="en-GB" sz="11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20878569"/>
                  </a:ext>
                </a:extLst>
              </a:tr>
              <a:tr h="202268">
                <a:tc>
                  <a:txBody>
                    <a:bodyPr/>
                    <a:lstStyle/>
                    <a:p>
                      <a:pPr algn="l" fontAlgn="b"/>
                      <a:r>
                        <a:rPr lang="en-US" sz="1100" b="0" i="0" u="none" strike="noStrike">
                          <a:solidFill>
                            <a:srgbClr val="000000"/>
                          </a:solidFill>
                          <a:effectLst/>
                          <a:latin typeface="+mn-lt"/>
                        </a:rPr>
                        <a:t>Portugal</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100" b="0" i="0" u="none" strike="noStrike" spc="-25" dirty="0">
                          <a:solidFill>
                            <a:srgbClr val="000000"/>
                          </a:solidFill>
                          <a:effectLst/>
                          <a:latin typeface="+mn-lt"/>
                        </a:rPr>
                        <a:t>0.0</a:t>
                      </a:r>
                      <a:endParaRPr lang="en-GB" sz="1100" b="0" i="0" u="none" strike="noStrike" dirty="0">
                        <a:solidFill>
                          <a:srgbClr val="000000"/>
                        </a:solidFill>
                        <a:effectLst/>
                        <a:latin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79277270"/>
                  </a:ext>
                </a:extLst>
              </a:tr>
              <a:tr h="202268">
                <a:tc>
                  <a:txBody>
                    <a:bodyPr/>
                    <a:lstStyle/>
                    <a:p>
                      <a:pPr algn="l" rtl="0" fontAlgn="ctr"/>
                      <a:r>
                        <a:rPr lang="en-GB" sz="1100" b="0" i="0" u="none" strike="noStrike">
                          <a:solidFill>
                            <a:srgbClr val="4D4D4F"/>
                          </a:solidFill>
                          <a:effectLst/>
                          <a:latin typeface="+mn-lt"/>
                        </a:rPr>
                        <a:t>Austria</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GB" sz="1100" b="0" i="0" u="none" strike="noStrike" dirty="0">
                          <a:solidFill>
                            <a:srgbClr val="4D4D4F"/>
                          </a:solidFill>
                          <a:effectLst/>
                          <a:latin typeface="+mn-lt"/>
                        </a:rPr>
                        <a:t>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46229720"/>
                  </a:ext>
                </a:extLst>
              </a:tr>
              <a:tr h="202268">
                <a:tc>
                  <a:txBody>
                    <a:bodyPr/>
                    <a:lstStyle/>
                    <a:p>
                      <a:pPr algn="l" rtl="0" fontAlgn="ctr"/>
                      <a:r>
                        <a:rPr lang="en-GB" sz="1100" b="0" i="0" u="none" strike="noStrike" dirty="0">
                          <a:solidFill>
                            <a:srgbClr val="4D4D4F"/>
                          </a:solidFill>
                          <a:effectLst/>
                          <a:latin typeface="+mn-lt"/>
                        </a:rPr>
                        <a:t>Ireland</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100" b="0" i="0" u="none" strike="noStrike" dirty="0">
                          <a:solidFill>
                            <a:srgbClr val="4D4D4F"/>
                          </a:solidFill>
                          <a:effectLst/>
                          <a:latin typeface="+mn-lt"/>
                        </a:rPr>
                        <a:t>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02112796"/>
                  </a:ext>
                </a:extLst>
              </a:tr>
            </a:tbl>
          </a:graphicData>
        </a:graphic>
      </p:graphicFrame>
      <p:sp>
        <p:nvSpPr>
          <p:cNvPr id="4" name="Rectangle 3">
            <a:extLst>
              <a:ext uri="{FF2B5EF4-FFF2-40B4-BE49-F238E27FC236}">
                <a16:creationId xmlns:a16="http://schemas.microsoft.com/office/drawing/2014/main" id="{BDFA3D20-5C30-4027-96DC-AF8B8E8AE39F}"/>
              </a:ext>
            </a:extLst>
          </p:cNvPr>
          <p:cNvSpPr/>
          <p:nvPr/>
        </p:nvSpPr>
        <p:spPr>
          <a:xfrm>
            <a:off x="200549" y="6340023"/>
            <a:ext cx="4266948" cy="393954"/>
          </a:xfrm>
          <a:prstGeom prst="rect">
            <a:avLst/>
          </a:prstGeom>
        </p:spPr>
        <p:txBody>
          <a:bodyPr wrap="square">
            <a:spAutoFit/>
          </a:bodyPr>
          <a:lstStyle/>
          <a:p>
            <a:pPr lvl="0" defTabSz="914400">
              <a:lnSpc>
                <a:spcPct val="98000"/>
              </a:lnSpc>
              <a:spcAft>
                <a:spcPts val="400"/>
              </a:spcAft>
              <a:defRPr/>
            </a:pPr>
            <a:r>
              <a:rPr lang="en-GB" sz="1000" i="1" dirty="0">
                <a:solidFill>
                  <a:schemeClr val="tx1">
                    <a:lumMod val="50000"/>
                  </a:schemeClr>
                </a:solidFill>
              </a:rPr>
              <a:t>Source: Momentum Global Investment Management, Robeco. </a:t>
            </a:r>
            <a:br>
              <a:rPr lang="en-GB" sz="1000" i="1" dirty="0">
                <a:solidFill>
                  <a:schemeClr val="tx1">
                    <a:lumMod val="50000"/>
                  </a:schemeClr>
                </a:solidFill>
              </a:rPr>
            </a:br>
            <a:r>
              <a:rPr lang="en-GB" sz="1000" i="1" dirty="0">
                <a:solidFill>
                  <a:schemeClr val="tx1">
                    <a:lumMod val="50000"/>
                  </a:schemeClr>
                </a:solidFill>
              </a:rPr>
              <a:t>Positioning as of 30 September 2022.  </a:t>
            </a:r>
            <a:endParaRPr kumimoji="0" lang="en-GB" sz="1000" b="0" i="1" u="none" strike="noStrike" kern="1200" cap="none" spc="0" normalizeH="0" baseline="0" noProof="0" dirty="0">
              <a:ln>
                <a:noFill/>
              </a:ln>
              <a:solidFill>
                <a:schemeClr val="tx1">
                  <a:lumMod val="50000"/>
                </a:schemeClr>
              </a:solidFill>
              <a:effectLst/>
              <a:uLnTx/>
              <a:uFillTx/>
              <a:latin typeface="Calibri"/>
              <a:ea typeface="+mn-ea"/>
              <a:cs typeface="Arial" pitchFamily="34" charset="0"/>
            </a:endParaRPr>
          </a:p>
        </p:txBody>
      </p:sp>
      <p:sp>
        <p:nvSpPr>
          <p:cNvPr id="5" name="Title 1">
            <a:extLst>
              <a:ext uri="{FF2B5EF4-FFF2-40B4-BE49-F238E27FC236}">
                <a16:creationId xmlns:a16="http://schemas.microsoft.com/office/drawing/2014/main" id="{538BDD8F-4730-40D0-AA38-7603E7D84A77}"/>
              </a:ext>
            </a:extLst>
          </p:cNvPr>
          <p:cNvSpPr txBox="1">
            <a:spLocks/>
          </p:cNvSpPr>
          <p:nvPr/>
        </p:nvSpPr>
        <p:spPr>
          <a:xfrm>
            <a:off x="309252" y="599710"/>
            <a:ext cx="4262748" cy="556225"/>
          </a:xfrm>
          <a:prstGeom prst="rect">
            <a:avLst/>
          </a:prstGeom>
        </p:spPr>
        <p:txBody>
          <a:bodyPr vert="horz" lIns="0" tIns="0" rIns="0" bIns="0" rtlCol="0" anchor="t">
            <a:noAutofit/>
          </a:bodyPr>
          <a:lstStyle>
            <a:lvl1pPr algn="l" defTabSz="609585" rtl="0" eaLnBrk="1" latinLnBrk="0" hangingPunct="1">
              <a:spcBef>
                <a:spcPct val="0"/>
              </a:spcBef>
              <a:buNone/>
              <a:defRPr lang="en-US" sz="2600" b="1" kern="1200">
                <a:solidFill>
                  <a:schemeClr val="tx1"/>
                </a:solidFill>
                <a:latin typeface="Calibri" charset="0"/>
                <a:ea typeface="+mj-ea"/>
                <a:cs typeface="Calibri" charset="0"/>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D4D4F"/>
                </a:solidFill>
                <a:effectLst/>
                <a:uLnTx/>
                <a:uFillTx/>
                <a:latin typeface="Calibri" charset="0"/>
                <a:ea typeface="+mj-ea"/>
                <a:cs typeface="Calibri" charset="0"/>
              </a:rPr>
              <a:t>Country Allocations</a:t>
            </a:r>
            <a:br>
              <a:rPr kumimoji="0" lang="en-GB" sz="2600" b="1" i="0" u="none" strike="noStrike" kern="1200" cap="none" spc="0" normalizeH="0" baseline="0" noProof="0" dirty="0">
                <a:ln>
                  <a:noFill/>
                </a:ln>
                <a:solidFill>
                  <a:srgbClr val="4D4D4F"/>
                </a:solidFill>
                <a:effectLst/>
                <a:uLnTx/>
                <a:uFillTx/>
                <a:latin typeface="Calibri" charset="0"/>
                <a:ea typeface="+mj-ea"/>
                <a:cs typeface="Calibri" charset="0"/>
              </a:rPr>
            </a:br>
            <a:r>
              <a:rPr lang="en-GB" sz="1400" b="0" dirty="0">
                <a:solidFill>
                  <a:srgbClr val="4D4D4F"/>
                </a:solidFill>
              </a:rPr>
              <a:t>allocations</a:t>
            </a:r>
            <a:r>
              <a:rPr kumimoji="0" lang="en-GB" sz="1400" b="0" i="0" u="none" strike="noStrike" kern="1200" cap="none" spc="0" normalizeH="0" baseline="0" noProof="0" dirty="0">
                <a:ln>
                  <a:noFill/>
                </a:ln>
                <a:solidFill>
                  <a:srgbClr val="4D4D4F"/>
                </a:solidFill>
                <a:effectLst/>
                <a:uLnTx/>
                <a:uFillTx/>
                <a:latin typeface="Calibri" charset="0"/>
                <a:ea typeface="+mj-ea"/>
                <a:cs typeface="Calibri" charset="0"/>
              </a:rPr>
              <a:t> to </a:t>
            </a:r>
            <a:r>
              <a:rPr lang="en-GB" sz="1400" b="0" dirty="0">
                <a:solidFill>
                  <a:srgbClr val="4D4D4F"/>
                </a:solidFill>
              </a:rPr>
              <a:t>30 September 2022</a:t>
            </a:r>
            <a:endParaRPr kumimoji="0" lang="en-GB" sz="2600" b="0" i="0" u="none" strike="noStrike" kern="1200" cap="none" spc="0" normalizeH="0" baseline="0" noProof="0" dirty="0">
              <a:ln>
                <a:noFill/>
              </a:ln>
              <a:solidFill>
                <a:srgbClr val="4D4D4F"/>
              </a:solidFill>
              <a:effectLst/>
              <a:uLnTx/>
              <a:uFillTx/>
              <a:latin typeface="Calibri" charset="0"/>
              <a:ea typeface="+mj-ea"/>
              <a:cs typeface="Calibri" charset="0"/>
            </a:endParaRPr>
          </a:p>
        </p:txBody>
      </p:sp>
      <p:sp>
        <p:nvSpPr>
          <p:cNvPr id="25" name="Title 1">
            <a:extLst>
              <a:ext uri="{FF2B5EF4-FFF2-40B4-BE49-F238E27FC236}">
                <a16:creationId xmlns:a16="http://schemas.microsoft.com/office/drawing/2014/main" id="{953B426C-338C-40A7-88AC-348587A93968}"/>
              </a:ext>
            </a:extLst>
          </p:cNvPr>
          <p:cNvSpPr txBox="1">
            <a:spLocks/>
          </p:cNvSpPr>
          <p:nvPr/>
        </p:nvSpPr>
        <p:spPr>
          <a:xfrm>
            <a:off x="4944876" y="633408"/>
            <a:ext cx="4262748" cy="556225"/>
          </a:xfrm>
          <a:prstGeom prst="rect">
            <a:avLst/>
          </a:prstGeom>
        </p:spPr>
        <p:txBody>
          <a:bodyPr vert="horz" lIns="0" tIns="0" rIns="0" bIns="0" rtlCol="0" anchor="t">
            <a:noAutofit/>
          </a:bodyPr>
          <a:lstStyle>
            <a:lvl1pPr algn="l" defTabSz="609585" rtl="0" eaLnBrk="1" latinLnBrk="0" hangingPunct="1">
              <a:spcBef>
                <a:spcPct val="0"/>
              </a:spcBef>
              <a:buNone/>
              <a:defRPr lang="en-US" sz="2600" b="1" kern="1200">
                <a:solidFill>
                  <a:schemeClr val="tx1"/>
                </a:solidFill>
                <a:latin typeface="Calibri" charset="0"/>
                <a:ea typeface="+mj-ea"/>
                <a:cs typeface="Calibri" charset="0"/>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D4D4F"/>
                </a:solidFill>
                <a:effectLst/>
                <a:uLnTx/>
                <a:uFillTx/>
                <a:latin typeface="Calibri" charset="0"/>
                <a:ea typeface="+mj-ea"/>
                <a:cs typeface="Calibri" charset="0"/>
              </a:rPr>
              <a:t>Regional Allocations</a:t>
            </a:r>
            <a:br>
              <a:rPr kumimoji="0" lang="en-GB" sz="2600" b="1" i="0" u="none" strike="noStrike" kern="1200" cap="none" spc="0" normalizeH="0" baseline="0" noProof="0" dirty="0">
                <a:ln>
                  <a:noFill/>
                </a:ln>
                <a:solidFill>
                  <a:srgbClr val="4D4D4F"/>
                </a:solidFill>
                <a:effectLst/>
                <a:uLnTx/>
                <a:uFillTx/>
                <a:latin typeface="Calibri" charset="0"/>
                <a:ea typeface="+mj-ea"/>
                <a:cs typeface="Calibri" charset="0"/>
              </a:rPr>
            </a:br>
            <a:r>
              <a:rPr lang="en-GB" sz="1400" b="0" dirty="0">
                <a:solidFill>
                  <a:srgbClr val="4D4D4F"/>
                </a:solidFill>
              </a:rPr>
              <a:t>allocations</a:t>
            </a:r>
            <a:r>
              <a:rPr kumimoji="0" lang="en-GB" sz="1400" b="0" i="0" u="none" strike="noStrike" kern="1200" cap="none" spc="0" normalizeH="0" baseline="0" noProof="0" dirty="0">
                <a:ln>
                  <a:noFill/>
                </a:ln>
                <a:solidFill>
                  <a:srgbClr val="4D4D4F"/>
                </a:solidFill>
                <a:effectLst/>
                <a:uLnTx/>
                <a:uFillTx/>
                <a:latin typeface="Calibri" charset="0"/>
                <a:ea typeface="+mj-ea"/>
                <a:cs typeface="Calibri" charset="0"/>
              </a:rPr>
              <a:t> to 30 </a:t>
            </a:r>
            <a:r>
              <a:rPr lang="en-GB" sz="1400" b="0" dirty="0">
                <a:solidFill>
                  <a:srgbClr val="4D4D4F"/>
                </a:solidFill>
              </a:rPr>
              <a:t>September</a:t>
            </a:r>
            <a:r>
              <a:rPr kumimoji="0" lang="en-GB" sz="1400" b="0" i="0" u="none" strike="noStrike" kern="1200" cap="none" spc="0" normalizeH="0" baseline="0" noProof="0" dirty="0">
                <a:ln>
                  <a:noFill/>
                </a:ln>
                <a:solidFill>
                  <a:srgbClr val="4D4D4F"/>
                </a:solidFill>
                <a:effectLst/>
                <a:uLnTx/>
                <a:uFillTx/>
                <a:latin typeface="Calibri" charset="0"/>
                <a:ea typeface="+mj-ea"/>
                <a:cs typeface="Calibri" charset="0"/>
              </a:rPr>
              <a:t> 2022</a:t>
            </a:r>
            <a:endParaRPr kumimoji="0" lang="en-GB" sz="2600" b="0" i="0" u="none" strike="noStrike" kern="1200" cap="none" spc="0" normalizeH="0" baseline="0" noProof="0" dirty="0">
              <a:ln>
                <a:noFill/>
              </a:ln>
              <a:solidFill>
                <a:srgbClr val="4D4D4F"/>
              </a:solidFill>
              <a:effectLst/>
              <a:uLnTx/>
              <a:uFillTx/>
              <a:latin typeface="Calibri" charset="0"/>
              <a:ea typeface="+mj-ea"/>
              <a:cs typeface="Calibri" charset="0"/>
            </a:endParaRPr>
          </a:p>
        </p:txBody>
      </p:sp>
      <p:sp>
        <p:nvSpPr>
          <p:cNvPr id="17" name="Rectangle 16">
            <a:extLst>
              <a:ext uri="{FF2B5EF4-FFF2-40B4-BE49-F238E27FC236}">
                <a16:creationId xmlns:a16="http://schemas.microsoft.com/office/drawing/2014/main" id="{31A9DE60-6054-42AE-8E7D-B6EE00FC65E2}"/>
              </a:ext>
            </a:extLst>
          </p:cNvPr>
          <p:cNvSpPr/>
          <p:nvPr/>
        </p:nvSpPr>
        <p:spPr>
          <a:xfrm>
            <a:off x="200549" y="119583"/>
            <a:ext cx="606222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solidFill>
                  <a:srgbClr val="E11B22"/>
                </a:solidFill>
                <a:latin typeface="Calibri"/>
              </a:rPr>
              <a:t>Highly Diversified</a:t>
            </a:r>
            <a:endParaRPr lang="en-GB" sz="2400" b="1" dirty="0">
              <a:solidFill>
                <a:srgbClr val="E11B22"/>
              </a:solidFill>
              <a:latin typeface="Calibri"/>
            </a:endParaRPr>
          </a:p>
        </p:txBody>
      </p:sp>
      <p:graphicFrame>
        <p:nvGraphicFramePr>
          <p:cNvPr id="2" name="Chart 1">
            <a:extLst>
              <a:ext uri="{FF2B5EF4-FFF2-40B4-BE49-F238E27FC236}">
                <a16:creationId xmlns:a16="http://schemas.microsoft.com/office/drawing/2014/main" id="{160A74CD-69D8-14CD-991C-62BC4261966B}"/>
              </a:ext>
            </a:extLst>
          </p:cNvPr>
          <p:cNvGraphicFramePr>
            <a:graphicFrameLocks/>
          </p:cNvGraphicFramePr>
          <p:nvPr>
            <p:extLst>
              <p:ext uri="{D42A27DB-BD31-4B8C-83A1-F6EECF244321}">
                <p14:modId xmlns:p14="http://schemas.microsoft.com/office/powerpoint/2010/main" val="446489610"/>
              </p:ext>
            </p:extLst>
          </p:nvPr>
        </p:nvGraphicFramePr>
        <p:xfrm>
          <a:off x="4821381" y="1385455"/>
          <a:ext cx="3842328" cy="50303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49869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3AB10D-0218-46B1-A1C1-7EC968DEFB0C}"/>
              </a:ext>
            </a:extLst>
          </p:cNvPr>
          <p:cNvSpPr txBox="1">
            <a:spLocks/>
          </p:cNvSpPr>
          <p:nvPr/>
        </p:nvSpPr>
        <p:spPr>
          <a:xfrm>
            <a:off x="309252" y="599710"/>
            <a:ext cx="4262748" cy="556225"/>
          </a:xfrm>
          <a:prstGeom prst="rect">
            <a:avLst/>
          </a:prstGeom>
        </p:spPr>
        <p:txBody>
          <a:bodyPr vert="horz" lIns="0" tIns="0" rIns="0" bIns="0" rtlCol="0" anchor="t">
            <a:noAutofit/>
          </a:bodyPr>
          <a:lstStyle>
            <a:lvl1pPr algn="l" defTabSz="609585" rtl="0" eaLnBrk="1" latinLnBrk="0" hangingPunct="1">
              <a:spcBef>
                <a:spcPct val="0"/>
              </a:spcBef>
              <a:buNone/>
              <a:defRPr lang="en-US" sz="2600" b="1" kern="1200">
                <a:solidFill>
                  <a:schemeClr val="tx1"/>
                </a:solidFill>
                <a:latin typeface="Calibri" charset="0"/>
                <a:ea typeface="+mj-ea"/>
                <a:cs typeface="Calibri" charset="0"/>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D4D4F"/>
                </a:solidFill>
                <a:effectLst/>
                <a:uLnTx/>
                <a:uFillTx/>
                <a:latin typeface="Calibri" charset="0"/>
                <a:ea typeface="+mj-ea"/>
                <a:cs typeface="Calibri" charset="0"/>
              </a:rPr>
              <a:t>Top Ten Holdings</a:t>
            </a:r>
            <a:br>
              <a:rPr kumimoji="0" lang="en-GB" sz="2600" b="1" i="0" u="none" strike="noStrike" kern="1200" cap="none" spc="0" normalizeH="0" baseline="0" noProof="0" dirty="0">
                <a:ln>
                  <a:noFill/>
                </a:ln>
                <a:solidFill>
                  <a:srgbClr val="4D4D4F"/>
                </a:solidFill>
                <a:effectLst/>
                <a:uLnTx/>
                <a:uFillTx/>
                <a:latin typeface="Calibri" charset="0"/>
                <a:ea typeface="+mj-ea"/>
                <a:cs typeface="Calibri" charset="0"/>
              </a:rPr>
            </a:br>
            <a:r>
              <a:rPr kumimoji="0" lang="en-GB" sz="1400" b="0" i="0" u="none" strike="noStrike" kern="1200" cap="none" spc="0" normalizeH="0" baseline="0" noProof="0" dirty="0">
                <a:ln>
                  <a:noFill/>
                </a:ln>
                <a:solidFill>
                  <a:srgbClr val="4D4D4F"/>
                </a:solidFill>
                <a:effectLst/>
                <a:uLnTx/>
                <a:uFillTx/>
                <a:latin typeface="Calibri" charset="0"/>
                <a:ea typeface="+mj-ea"/>
                <a:cs typeface="Calibri" charset="0"/>
              </a:rPr>
              <a:t>positioning to 30 </a:t>
            </a:r>
            <a:r>
              <a:rPr lang="en-GB" sz="1400" b="0" dirty="0">
                <a:solidFill>
                  <a:srgbClr val="4D4D4F"/>
                </a:solidFill>
              </a:rPr>
              <a:t>September</a:t>
            </a:r>
            <a:r>
              <a:rPr kumimoji="0" lang="en-GB" sz="1400" b="0" i="0" u="none" strike="noStrike" kern="1200" cap="none" spc="0" normalizeH="0" baseline="0" noProof="0" dirty="0">
                <a:ln>
                  <a:noFill/>
                </a:ln>
                <a:solidFill>
                  <a:srgbClr val="4D4D4F"/>
                </a:solidFill>
                <a:effectLst/>
                <a:uLnTx/>
                <a:uFillTx/>
                <a:latin typeface="Calibri" charset="0"/>
                <a:ea typeface="+mj-ea"/>
                <a:cs typeface="Calibri" charset="0"/>
              </a:rPr>
              <a:t> 2022</a:t>
            </a:r>
            <a:endParaRPr kumimoji="0" lang="en-GB" sz="2600" b="0" i="0" u="none" strike="noStrike" kern="1200" cap="none" spc="0" normalizeH="0" baseline="0" noProof="0" dirty="0">
              <a:ln>
                <a:noFill/>
              </a:ln>
              <a:solidFill>
                <a:srgbClr val="4D4D4F"/>
              </a:solidFill>
              <a:effectLst/>
              <a:uLnTx/>
              <a:uFillTx/>
              <a:latin typeface="Calibri" charset="0"/>
              <a:ea typeface="+mj-ea"/>
              <a:cs typeface="Calibri" charset="0"/>
            </a:endParaRPr>
          </a:p>
        </p:txBody>
      </p:sp>
      <p:sp>
        <p:nvSpPr>
          <p:cNvPr id="7" name="Rectangle 6">
            <a:extLst>
              <a:ext uri="{FF2B5EF4-FFF2-40B4-BE49-F238E27FC236}">
                <a16:creationId xmlns:a16="http://schemas.microsoft.com/office/drawing/2014/main" id="{CE394D0F-0EDA-4315-A70C-59CA6C2B2794}"/>
              </a:ext>
            </a:extLst>
          </p:cNvPr>
          <p:cNvSpPr/>
          <p:nvPr/>
        </p:nvSpPr>
        <p:spPr>
          <a:xfrm>
            <a:off x="200549" y="119583"/>
            <a:ext cx="606222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solidFill>
                  <a:srgbClr val="E11B22"/>
                </a:solidFill>
                <a:latin typeface="Calibri"/>
              </a:rPr>
              <a:t>Highly Diversified</a:t>
            </a:r>
            <a:endParaRPr lang="en-GB" sz="2400" b="1" dirty="0">
              <a:solidFill>
                <a:srgbClr val="E11B22"/>
              </a:solidFill>
              <a:latin typeface="Calibri"/>
            </a:endParaRPr>
          </a:p>
        </p:txBody>
      </p:sp>
      <p:sp>
        <p:nvSpPr>
          <p:cNvPr id="9" name="Rectangle 8">
            <a:extLst>
              <a:ext uri="{FF2B5EF4-FFF2-40B4-BE49-F238E27FC236}">
                <a16:creationId xmlns:a16="http://schemas.microsoft.com/office/drawing/2014/main" id="{8504DF8A-0C11-4981-BDA0-1D66544AFAE7}"/>
              </a:ext>
            </a:extLst>
          </p:cNvPr>
          <p:cNvSpPr/>
          <p:nvPr/>
        </p:nvSpPr>
        <p:spPr>
          <a:xfrm>
            <a:off x="305052" y="6340023"/>
            <a:ext cx="4120644" cy="393954"/>
          </a:xfrm>
          <a:prstGeom prst="rect">
            <a:avLst/>
          </a:prstGeom>
        </p:spPr>
        <p:txBody>
          <a:bodyPr wrap="square">
            <a:spAutoFit/>
          </a:bodyPr>
          <a:lstStyle/>
          <a:p>
            <a:pPr lvl="0" defTabSz="914400">
              <a:lnSpc>
                <a:spcPct val="98000"/>
              </a:lnSpc>
              <a:spcAft>
                <a:spcPts val="400"/>
              </a:spcAft>
              <a:defRPr/>
            </a:pPr>
            <a:r>
              <a:rPr lang="en-GB" sz="1000" i="1" dirty="0">
                <a:solidFill>
                  <a:schemeClr val="tx1">
                    <a:lumMod val="50000"/>
                  </a:schemeClr>
                </a:solidFill>
              </a:rPr>
              <a:t>Source: Momentum Global Investment Management, Robeco. Positioning as of 30 September 2022.</a:t>
            </a:r>
            <a:endParaRPr kumimoji="0" lang="en-GB" sz="1000" b="0" i="1" u="none" strike="noStrike" kern="1200" cap="none" spc="0" normalizeH="0" baseline="0" noProof="0" dirty="0">
              <a:ln>
                <a:noFill/>
              </a:ln>
              <a:solidFill>
                <a:schemeClr val="tx1">
                  <a:lumMod val="50000"/>
                </a:schemeClr>
              </a:solidFill>
              <a:effectLst/>
              <a:uLnTx/>
              <a:uFillTx/>
              <a:latin typeface="Calibri"/>
              <a:ea typeface="+mn-ea"/>
              <a:cs typeface="Arial" pitchFamily="34" charset="0"/>
            </a:endParaRPr>
          </a:p>
        </p:txBody>
      </p:sp>
      <p:graphicFrame>
        <p:nvGraphicFramePr>
          <p:cNvPr id="2" name="Table 1">
            <a:extLst>
              <a:ext uri="{FF2B5EF4-FFF2-40B4-BE49-F238E27FC236}">
                <a16:creationId xmlns:a16="http://schemas.microsoft.com/office/drawing/2014/main" id="{616DA768-7B7F-4DA4-8249-666F3E6BE65B}"/>
              </a:ext>
            </a:extLst>
          </p:cNvPr>
          <p:cNvGraphicFramePr>
            <a:graphicFrameLocks noGrp="1"/>
          </p:cNvGraphicFramePr>
          <p:nvPr>
            <p:extLst>
              <p:ext uri="{D42A27DB-BD31-4B8C-83A1-F6EECF244321}">
                <p14:modId xmlns:p14="http://schemas.microsoft.com/office/powerpoint/2010/main" val="3841401614"/>
              </p:ext>
            </p:extLst>
          </p:nvPr>
        </p:nvGraphicFramePr>
        <p:xfrm>
          <a:off x="448056" y="1525320"/>
          <a:ext cx="3166221" cy="4532275"/>
        </p:xfrm>
        <a:graphic>
          <a:graphicData uri="http://schemas.openxmlformats.org/drawingml/2006/table">
            <a:tbl>
              <a:tblPr>
                <a:tableStyleId>{5C22544A-7EE6-4342-B048-85BDC9FD1C3A}</a:tableStyleId>
              </a:tblPr>
              <a:tblGrid>
                <a:gridCol w="2290898">
                  <a:extLst>
                    <a:ext uri="{9D8B030D-6E8A-4147-A177-3AD203B41FA5}">
                      <a16:colId xmlns:a16="http://schemas.microsoft.com/office/drawing/2014/main" val="2719439637"/>
                    </a:ext>
                  </a:extLst>
                </a:gridCol>
                <a:gridCol w="875323">
                  <a:extLst>
                    <a:ext uri="{9D8B030D-6E8A-4147-A177-3AD203B41FA5}">
                      <a16:colId xmlns:a16="http://schemas.microsoft.com/office/drawing/2014/main" val="3591320161"/>
                    </a:ext>
                  </a:extLst>
                </a:gridCol>
              </a:tblGrid>
              <a:tr h="412025">
                <a:tc>
                  <a:txBody>
                    <a:bodyPr/>
                    <a:lstStyle/>
                    <a:p>
                      <a:pPr algn="l" fontAlgn="b"/>
                      <a:r>
                        <a:rPr lang="en-GB" sz="1100" b="1" i="0" u="none" strike="noStrike" dirty="0">
                          <a:solidFill>
                            <a:schemeClr val="bg1"/>
                          </a:solidFill>
                          <a:effectLst/>
                          <a:latin typeface="+mn-lt"/>
                        </a:rPr>
                        <a:t>Stock</a:t>
                      </a:r>
                    </a:p>
                  </a:txBody>
                  <a:tcPr marL="45720" marR="45720"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1951"/>
                    </a:solidFill>
                  </a:tcPr>
                </a:tc>
                <a:tc>
                  <a:txBody>
                    <a:bodyPr/>
                    <a:lstStyle/>
                    <a:p>
                      <a:pPr algn="ctr" fontAlgn="b"/>
                      <a:r>
                        <a:rPr lang="en-GB" sz="1100" b="1" i="0" u="none" strike="noStrike" dirty="0">
                          <a:solidFill>
                            <a:schemeClr val="bg1"/>
                          </a:solidFill>
                          <a:effectLst/>
                          <a:latin typeface="+mn-lt"/>
                        </a:rPr>
                        <a:t>Portfolio</a:t>
                      </a:r>
                    </a:p>
                  </a:txBody>
                  <a:tcPr marL="45720" marR="45720"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1951"/>
                    </a:solidFill>
                  </a:tcPr>
                </a:tc>
                <a:extLst>
                  <a:ext uri="{0D108BD9-81ED-4DB2-BD59-A6C34878D82A}">
                    <a16:rowId xmlns:a16="http://schemas.microsoft.com/office/drawing/2014/main" val="531703294"/>
                  </a:ext>
                </a:extLst>
              </a:tr>
              <a:tr h="412025">
                <a:tc>
                  <a:txBody>
                    <a:bodyPr/>
                    <a:lstStyle/>
                    <a:p>
                      <a:pPr algn="l" fontAlgn="b"/>
                      <a:r>
                        <a:rPr lang="en-GB" sz="1150" b="0" i="0" u="none" strike="noStrike" dirty="0">
                          <a:solidFill>
                            <a:srgbClr val="3F3F3F"/>
                          </a:solidFill>
                          <a:effectLst/>
                          <a:latin typeface="+mn-lt"/>
                        </a:rPr>
                        <a:t>Apple Inc</a:t>
                      </a:r>
                    </a:p>
                  </a:txBody>
                  <a:tcPr marL="0" marR="0" marT="0" marB="0"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150" b="0" i="0" u="none" strike="noStrike" dirty="0">
                          <a:solidFill>
                            <a:srgbClr val="3F3F3F"/>
                          </a:solidFill>
                          <a:effectLst/>
                          <a:latin typeface="+mn-lt"/>
                        </a:rPr>
                        <a:t>4.6%</a:t>
                      </a:r>
                    </a:p>
                  </a:txBody>
                  <a:tcPr marL="0" marR="0" marT="0" marB="0"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96354111"/>
                  </a:ext>
                </a:extLst>
              </a:tr>
              <a:tr h="412025">
                <a:tc>
                  <a:txBody>
                    <a:bodyPr/>
                    <a:lstStyle/>
                    <a:p>
                      <a:pPr algn="l" fontAlgn="b"/>
                      <a:r>
                        <a:rPr lang="en-GB" sz="1150" b="0" i="0" u="none" strike="noStrike" dirty="0">
                          <a:solidFill>
                            <a:srgbClr val="3F3F3F"/>
                          </a:solidFill>
                          <a:effectLst/>
                          <a:latin typeface="+mn-lt"/>
                        </a:rPr>
                        <a:t>Microsoft Corporation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GB" sz="1150" b="0" i="0" u="none" strike="noStrike">
                          <a:solidFill>
                            <a:srgbClr val="3F3F3F"/>
                          </a:solidFill>
                          <a:effectLst/>
                          <a:latin typeface="+mn-lt"/>
                        </a:rPr>
                        <a:t>3.6%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28533"/>
                  </a:ext>
                </a:extLst>
              </a:tr>
              <a:tr h="412025">
                <a:tc>
                  <a:txBody>
                    <a:bodyPr/>
                    <a:lstStyle/>
                    <a:p>
                      <a:pPr algn="l" fontAlgn="b"/>
                      <a:r>
                        <a:rPr lang="en-GB" sz="1150" b="0" i="0" u="none" strike="noStrike">
                          <a:solidFill>
                            <a:srgbClr val="3F3F3F"/>
                          </a:solidFill>
                          <a:effectLst/>
                          <a:latin typeface="+mn-lt"/>
                        </a:rPr>
                        <a:t>Amazon.com Inc</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150" b="0" i="0" u="none" strike="noStrike" dirty="0">
                          <a:solidFill>
                            <a:srgbClr val="3F3F3F"/>
                          </a:solidFill>
                          <a:effectLst/>
                          <a:latin typeface="+mn-lt"/>
                        </a:rPr>
                        <a:t>2.3%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96741678"/>
                  </a:ext>
                </a:extLst>
              </a:tr>
              <a:tr h="412025">
                <a:tc>
                  <a:txBody>
                    <a:bodyPr/>
                    <a:lstStyle/>
                    <a:p>
                      <a:pPr algn="l" fontAlgn="b"/>
                      <a:r>
                        <a:rPr lang="en-GB" sz="1150" b="0" i="0" u="none" strike="noStrike" dirty="0">
                          <a:solidFill>
                            <a:srgbClr val="3F3F3F"/>
                          </a:solidFill>
                          <a:effectLst/>
                          <a:latin typeface="+mn-lt"/>
                        </a:rPr>
                        <a:t>Alphabet Inc A</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GB" sz="1150" b="0" i="0" u="none" strike="noStrike">
                          <a:solidFill>
                            <a:srgbClr val="3F3F3F"/>
                          </a:solidFill>
                          <a:effectLst/>
                          <a:latin typeface="+mn-lt"/>
                        </a:rPr>
                        <a:t>1.4%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8260486"/>
                  </a:ext>
                </a:extLst>
              </a:tr>
              <a:tr h="412025">
                <a:tc>
                  <a:txBody>
                    <a:bodyPr/>
                    <a:lstStyle/>
                    <a:p>
                      <a:pPr algn="l" fontAlgn="b"/>
                      <a:r>
                        <a:rPr lang="en-GB" sz="1150" b="0" i="0" u="none" strike="noStrike">
                          <a:solidFill>
                            <a:srgbClr val="3F3F3F"/>
                          </a:solidFill>
                          <a:effectLst/>
                          <a:latin typeface="+mn-lt"/>
                        </a:rPr>
                        <a:t>Tesla Inc</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150" b="0" i="0" u="none" strike="noStrike" dirty="0">
                          <a:solidFill>
                            <a:srgbClr val="3F3F3F"/>
                          </a:solidFill>
                          <a:effectLst/>
                          <a:latin typeface="+mn-lt"/>
                        </a:rPr>
                        <a:t>1.3%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51585933"/>
                  </a:ext>
                </a:extLst>
              </a:tr>
              <a:tr h="412025">
                <a:tc>
                  <a:txBody>
                    <a:bodyPr/>
                    <a:lstStyle/>
                    <a:p>
                      <a:pPr algn="l" fontAlgn="b"/>
                      <a:r>
                        <a:rPr lang="en-GB" sz="1150" b="0" i="0" u="none" strike="noStrike">
                          <a:solidFill>
                            <a:srgbClr val="3F3F3F"/>
                          </a:solidFill>
                          <a:effectLst/>
                          <a:latin typeface="+mn-lt"/>
                        </a:rPr>
                        <a:t>Alphabet Inc C</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GB" sz="1150" b="0" i="0" u="none" strike="noStrike" dirty="0">
                          <a:solidFill>
                            <a:srgbClr val="3F3F3F"/>
                          </a:solidFill>
                          <a:effectLst/>
                          <a:latin typeface="+mn-lt"/>
                        </a:rPr>
                        <a:t>1.2%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3440103"/>
                  </a:ext>
                </a:extLst>
              </a:tr>
              <a:tr h="412025">
                <a:tc>
                  <a:txBody>
                    <a:bodyPr/>
                    <a:lstStyle/>
                    <a:p>
                      <a:pPr algn="l" fontAlgn="b"/>
                      <a:r>
                        <a:rPr lang="en-GB" sz="1150" b="0" i="0" u="none" strike="noStrike">
                          <a:solidFill>
                            <a:srgbClr val="3F3F3F"/>
                          </a:solidFill>
                          <a:effectLst/>
                          <a:latin typeface="+mn-lt"/>
                        </a:rPr>
                        <a:t>UnitedHealth Group Incorporated</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150" b="0" i="0" u="none" strike="noStrike" dirty="0">
                          <a:solidFill>
                            <a:srgbClr val="3F3F3F"/>
                          </a:solidFill>
                          <a:effectLst/>
                          <a:latin typeface="+mn-lt"/>
                        </a:rPr>
                        <a:t>1.1%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28211469"/>
                  </a:ext>
                </a:extLst>
              </a:tr>
              <a:tr h="412025">
                <a:tc>
                  <a:txBody>
                    <a:bodyPr/>
                    <a:lstStyle/>
                    <a:p>
                      <a:pPr algn="l" fontAlgn="b"/>
                      <a:r>
                        <a:rPr lang="en-GB" sz="1150" b="0" i="0" u="none" strike="noStrike">
                          <a:solidFill>
                            <a:srgbClr val="3F3F3F"/>
                          </a:solidFill>
                          <a:effectLst/>
                          <a:latin typeface="+mn-lt"/>
                        </a:rPr>
                        <a:t>Exxon Mobil Corporation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GB" sz="1150" b="0" i="0" u="none" strike="noStrike" dirty="0">
                          <a:solidFill>
                            <a:srgbClr val="3F3F3F"/>
                          </a:solidFill>
                          <a:effectLst/>
                          <a:latin typeface="+mn-lt"/>
                        </a:rPr>
                        <a:t>0.8%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3622652"/>
                  </a:ext>
                </a:extLst>
              </a:tr>
              <a:tr h="412025">
                <a:tc>
                  <a:txBody>
                    <a:bodyPr/>
                    <a:lstStyle/>
                    <a:p>
                      <a:pPr algn="l" fontAlgn="b"/>
                      <a:r>
                        <a:rPr lang="en-GB" sz="1150" b="0" i="0" u="none" strike="noStrike">
                          <a:solidFill>
                            <a:srgbClr val="3F3F3F"/>
                          </a:solidFill>
                          <a:effectLst/>
                          <a:latin typeface="+mn-lt"/>
                        </a:rPr>
                        <a:t>Berkshire Hathaway Inc B</a:t>
                      </a:r>
                    </a:p>
                  </a:txBody>
                  <a:tcPr marL="0" marR="0" marT="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150" b="0" i="0" u="none" strike="noStrike" dirty="0">
                          <a:solidFill>
                            <a:srgbClr val="3F3F3F"/>
                          </a:solidFill>
                          <a:effectLst/>
                          <a:latin typeface="+mn-lt"/>
                        </a:rPr>
                        <a:t>0.7%</a:t>
                      </a:r>
                    </a:p>
                  </a:txBody>
                  <a:tcPr marL="0" marR="0" marT="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73828083"/>
                  </a:ext>
                </a:extLst>
              </a:tr>
              <a:tr h="412025">
                <a:tc>
                  <a:txBody>
                    <a:bodyPr/>
                    <a:lstStyle/>
                    <a:p>
                      <a:pPr algn="l" fontAlgn="b"/>
                      <a:r>
                        <a:rPr lang="en-GB" sz="1150" b="0" i="0" u="none" strike="noStrike" dirty="0">
                          <a:solidFill>
                            <a:srgbClr val="3F3F3F"/>
                          </a:solidFill>
                          <a:effectLst/>
                          <a:latin typeface="+mn-lt"/>
                        </a:rPr>
                        <a:t>Nestle SA</a:t>
                      </a:r>
                    </a:p>
                  </a:txBody>
                  <a:tcPr marL="0" marR="0" marT="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1150" b="0" i="0" u="none" strike="noStrike" dirty="0">
                          <a:solidFill>
                            <a:srgbClr val="3F3F3F"/>
                          </a:solidFill>
                          <a:effectLst/>
                          <a:latin typeface="+mn-lt"/>
                        </a:rPr>
                        <a:t>0.7%</a:t>
                      </a:r>
                    </a:p>
                  </a:txBody>
                  <a:tcPr marL="0" marR="0" marT="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424048"/>
                  </a:ext>
                </a:extLst>
              </a:tr>
            </a:tbl>
          </a:graphicData>
        </a:graphic>
      </p:graphicFrame>
      <p:sp>
        <p:nvSpPr>
          <p:cNvPr id="11" name="Title 1">
            <a:extLst>
              <a:ext uri="{FF2B5EF4-FFF2-40B4-BE49-F238E27FC236}">
                <a16:creationId xmlns:a16="http://schemas.microsoft.com/office/drawing/2014/main" id="{55AF195D-549E-42DF-8203-6054F4A0DEDE}"/>
              </a:ext>
            </a:extLst>
          </p:cNvPr>
          <p:cNvSpPr txBox="1">
            <a:spLocks/>
          </p:cNvSpPr>
          <p:nvPr/>
        </p:nvSpPr>
        <p:spPr>
          <a:xfrm>
            <a:off x="4787660" y="599710"/>
            <a:ext cx="4262748" cy="556225"/>
          </a:xfrm>
          <a:prstGeom prst="rect">
            <a:avLst/>
          </a:prstGeom>
        </p:spPr>
        <p:txBody>
          <a:bodyPr vert="horz" lIns="0" tIns="0" rIns="0" bIns="0" rtlCol="0" anchor="t">
            <a:noAutofit/>
          </a:bodyPr>
          <a:lstStyle>
            <a:lvl1pPr algn="l" defTabSz="609585" rtl="0" eaLnBrk="1" latinLnBrk="0" hangingPunct="1">
              <a:spcBef>
                <a:spcPct val="0"/>
              </a:spcBef>
              <a:buNone/>
              <a:defRPr lang="en-US" sz="2600" b="1" kern="1200">
                <a:solidFill>
                  <a:schemeClr val="tx1"/>
                </a:solidFill>
                <a:latin typeface="Calibri" charset="0"/>
                <a:ea typeface="+mj-ea"/>
                <a:cs typeface="Calibri" charset="0"/>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lang="en-GB" sz="2000" dirty="0">
                <a:solidFill>
                  <a:srgbClr val="4D4D4F"/>
                </a:solidFill>
              </a:rPr>
              <a:t>Sector allocation</a:t>
            </a:r>
            <a:br>
              <a:rPr kumimoji="0" lang="en-GB" sz="2600" b="1" i="0" u="none" strike="noStrike" kern="1200" cap="none" spc="0" normalizeH="0" baseline="0" noProof="0" dirty="0">
                <a:ln>
                  <a:noFill/>
                </a:ln>
                <a:solidFill>
                  <a:srgbClr val="4D4D4F"/>
                </a:solidFill>
                <a:effectLst/>
                <a:uLnTx/>
                <a:uFillTx/>
                <a:latin typeface="Calibri" charset="0"/>
                <a:ea typeface="+mj-ea"/>
                <a:cs typeface="Calibri" charset="0"/>
              </a:rPr>
            </a:br>
            <a:r>
              <a:rPr kumimoji="0" lang="en-GB" sz="1400" b="0" i="0" u="none" strike="noStrike" kern="1200" cap="none" spc="0" normalizeH="0" baseline="0" noProof="0" dirty="0">
                <a:ln>
                  <a:noFill/>
                </a:ln>
                <a:solidFill>
                  <a:srgbClr val="4D4D4F"/>
                </a:solidFill>
                <a:effectLst/>
                <a:uLnTx/>
                <a:uFillTx/>
                <a:latin typeface="Calibri" charset="0"/>
                <a:ea typeface="+mj-ea"/>
                <a:cs typeface="Calibri" charset="0"/>
              </a:rPr>
              <a:t>positioning to 30 </a:t>
            </a:r>
            <a:r>
              <a:rPr lang="en-GB" sz="1400" b="0" dirty="0">
                <a:solidFill>
                  <a:srgbClr val="4D4D4F"/>
                </a:solidFill>
              </a:rPr>
              <a:t>September</a:t>
            </a:r>
            <a:r>
              <a:rPr kumimoji="0" lang="en-GB" sz="1400" b="0" i="0" u="none" strike="noStrike" kern="1200" cap="none" spc="0" normalizeH="0" baseline="0" noProof="0" dirty="0">
                <a:ln>
                  <a:noFill/>
                </a:ln>
                <a:solidFill>
                  <a:srgbClr val="4D4D4F"/>
                </a:solidFill>
                <a:effectLst/>
                <a:uLnTx/>
                <a:uFillTx/>
                <a:latin typeface="Calibri" charset="0"/>
                <a:ea typeface="+mj-ea"/>
                <a:cs typeface="Calibri" charset="0"/>
              </a:rPr>
              <a:t> 2022</a:t>
            </a:r>
            <a:endParaRPr kumimoji="0" lang="en-GB" sz="2600" b="0" i="0" u="none" strike="noStrike" kern="1200" cap="none" spc="0" normalizeH="0" baseline="0" noProof="0" dirty="0">
              <a:ln>
                <a:noFill/>
              </a:ln>
              <a:solidFill>
                <a:srgbClr val="4D4D4F"/>
              </a:solidFill>
              <a:effectLst/>
              <a:uLnTx/>
              <a:uFillTx/>
              <a:latin typeface="Calibri" charset="0"/>
              <a:ea typeface="+mj-ea"/>
              <a:cs typeface="Calibri" charset="0"/>
            </a:endParaRPr>
          </a:p>
        </p:txBody>
      </p:sp>
      <p:graphicFrame>
        <p:nvGraphicFramePr>
          <p:cNvPr id="4" name="Chart 3">
            <a:extLst>
              <a:ext uri="{FF2B5EF4-FFF2-40B4-BE49-F238E27FC236}">
                <a16:creationId xmlns:a16="http://schemas.microsoft.com/office/drawing/2014/main" id="{668A7006-609E-143E-4113-62C6031EAC54}"/>
              </a:ext>
            </a:extLst>
          </p:cNvPr>
          <p:cNvGraphicFramePr>
            <a:graphicFrameLocks/>
          </p:cNvGraphicFramePr>
          <p:nvPr>
            <p:extLst>
              <p:ext uri="{D42A27DB-BD31-4B8C-83A1-F6EECF244321}">
                <p14:modId xmlns:p14="http://schemas.microsoft.com/office/powerpoint/2010/main" val="2208787849"/>
              </p:ext>
            </p:extLst>
          </p:nvPr>
        </p:nvGraphicFramePr>
        <p:xfrm>
          <a:off x="4787660" y="1321468"/>
          <a:ext cx="4159984" cy="54125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66633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D647BC-1346-4FEB-B113-996F88687666}"/>
              </a:ext>
            </a:extLst>
          </p:cNvPr>
          <p:cNvSpPr txBox="1"/>
          <p:nvPr/>
        </p:nvSpPr>
        <p:spPr>
          <a:xfrm>
            <a:off x="1252123" y="1983329"/>
            <a:ext cx="1879134" cy="677108"/>
          </a:xfrm>
          <a:prstGeom prst="rect">
            <a:avLst/>
          </a:prstGeom>
          <a:solidFill>
            <a:schemeClr val="bg1"/>
          </a:solidFill>
          <a:ln w="19050">
            <a:solidFill>
              <a:srgbClr val="0596BF"/>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596BF"/>
                </a:solidFill>
                <a:effectLst/>
                <a:uLnTx/>
                <a:uFillTx/>
                <a:latin typeface="Calibri"/>
                <a:ea typeface="+mn-ea"/>
                <a:cs typeface="+mn-cs"/>
              </a:rPr>
              <a:t>Tracking error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596BF"/>
                </a:solidFill>
                <a:effectLst/>
                <a:uLnTx/>
                <a:uFillTx/>
                <a:latin typeface="Calibri"/>
                <a:ea typeface="+mn-ea"/>
                <a:cs typeface="+mn-cs"/>
              </a:rPr>
              <a:t>1.2%</a:t>
            </a:r>
          </a:p>
        </p:txBody>
      </p:sp>
      <p:sp>
        <p:nvSpPr>
          <p:cNvPr id="5" name="TextBox 4">
            <a:extLst>
              <a:ext uri="{FF2B5EF4-FFF2-40B4-BE49-F238E27FC236}">
                <a16:creationId xmlns:a16="http://schemas.microsoft.com/office/drawing/2014/main" id="{56993C03-6A66-49D4-A845-40AF4F59A1C3}"/>
              </a:ext>
            </a:extLst>
          </p:cNvPr>
          <p:cNvSpPr txBox="1"/>
          <p:nvPr/>
        </p:nvSpPr>
        <p:spPr>
          <a:xfrm>
            <a:off x="1242847" y="2893818"/>
            <a:ext cx="1879134" cy="677108"/>
          </a:xfrm>
          <a:prstGeom prst="rect">
            <a:avLst/>
          </a:prstGeom>
          <a:noFill/>
          <a:ln w="19050">
            <a:solidFill>
              <a:srgbClr val="0596BF"/>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596BF"/>
                </a:solidFill>
                <a:effectLst/>
                <a:uLnTx/>
                <a:uFillTx/>
                <a:latin typeface="Calibri"/>
                <a:ea typeface="+mn-ea"/>
                <a:cs typeface="+mn-cs"/>
              </a:rPr>
              <a:t>Outperformance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596BF"/>
                </a:solidFill>
                <a:effectLst/>
                <a:uLnTx/>
                <a:uFillTx/>
                <a:latin typeface="Calibri"/>
                <a:ea typeface="+mn-ea"/>
                <a:cs typeface="+mn-cs"/>
              </a:rPr>
              <a:t>-0.3%</a:t>
            </a:r>
          </a:p>
        </p:txBody>
      </p:sp>
      <p:sp>
        <p:nvSpPr>
          <p:cNvPr id="6" name="TextBox 5">
            <a:extLst>
              <a:ext uri="{FF2B5EF4-FFF2-40B4-BE49-F238E27FC236}">
                <a16:creationId xmlns:a16="http://schemas.microsoft.com/office/drawing/2014/main" id="{02467856-3C8F-4C42-AD9A-9887521D2459}"/>
              </a:ext>
            </a:extLst>
          </p:cNvPr>
          <p:cNvSpPr txBox="1"/>
          <p:nvPr/>
        </p:nvSpPr>
        <p:spPr>
          <a:xfrm>
            <a:off x="1252123" y="3775122"/>
            <a:ext cx="1879134" cy="738664"/>
          </a:xfrm>
          <a:prstGeom prst="rect">
            <a:avLst/>
          </a:prstGeom>
          <a:noFill/>
          <a:ln w="41275">
            <a:solidFill>
              <a:srgbClr val="0099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9900"/>
                </a:solidFill>
                <a:effectLst/>
                <a:uLnTx/>
                <a:uFillTx/>
                <a:latin typeface="Calibri"/>
                <a:ea typeface="+mn-ea"/>
                <a:cs typeface="+mn-cs"/>
              </a:rPr>
              <a:t>Information ratio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9900"/>
                </a:solidFill>
                <a:effectLst/>
                <a:uLnTx/>
                <a:uFillTx/>
                <a:latin typeface="Calibri"/>
                <a:ea typeface="+mn-ea"/>
                <a:cs typeface="+mn-cs"/>
              </a:rPr>
              <a:t>-0.2</a:t>
            </a:r>
          </a:p>
        </p:txBody>
      </p:sp>
      <p:sp>
        <p:nvSpPr>
          <p:cNvPr id="8" name="Title 1">
            <a:extLst>
              <a:ext uri="{FF2B5EF4-FFF2-40B4-BE49-F238E27FC236}">
                <a16:creationId xmlns:a16="http://schemas.microsoft.com/office/drawing/2014/main" id="{4C0BF998-D270-47D9-BD40-8E215AD5A97B}"/>
              </a:ext>
            </a:extLst>
          </p:cNvPr>
          <p:cNvSpPr txBox="1">
            <a:spLocks/>
          </p:cNvSpPr>
          <p:nvPr/>
        </p:nvSpPr>
        <p:spPr>
          <a:xfrm>
            <a:off x="309252" y="599710"/>
            <a:ext cx="4262748" cy="556225"/>
          </a:xfrm>
          <a:prstGeom prst="rect">
            <a:avLst/>
          </a:prstGeom>
        </p:spPr>
        <p:txBody>
          <a:bodyPr vert="horz" lIns="0" tIns="0" rIns="0" bIns="0" rtlCol="0" anchor="t">
            <a:noAutofit/>
          </a:bodyPr>
          <a:lstStyle>
            <a:lvl1pPr algn="l" defTabSz="609585" rtl="0" eaLnBrk="1" latinLnBrk="0" hangingPunct="1">
              <a:spcBef>
                <a:spcPct val="0"/>
              </a:spcBef>
              <a:buNone/>
              <a:defRPr lang="en-US" sz="2600" b="1" kern="1200">
                <a:solidFill>
                  <a:schemeClr val="tx1"/>
                </a:solidFill>
                <a:latin typeface="Calibri" charset="0"/>
                <a:ea typeface="+mj-ea"/>
                <a:cs typeface="Calibri" charset="0"/>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D4D4F"/>
                </a:solidFill>
                <a:effectLst/>
                <a:uLnTx/>
                <a:uFillTx/>
                <a:latin typeface="Calibri" charset="0"/>
                <a:ea typeface="+mj-ea"/>
                <a:cs typeface="Calibri" charset="0"/>
              </a:rPr>
              <a:t>Developed markets track record</a:t>
            </a:r>
            <a:br>
              <a:rPr kumimoji="0" lang="en-GB" sz="2600" b="1" i="0" u="none" strike="noStrike" kern="1200" cap="none" spc="0" normalizeH="0" baseline="0" noProof="0" dirty="0">
                <a:ln>
                  <a:noFill/>
                </a:ln>
                <a:solidFill>
                  <a:srgbClr val="4D4D4F"/>
                </a:solidFill>
                <a:effectLst/>
                <a:uLnTx/>
                <a:uFillTx/>
                <a:latin typeface="Calibri" charset="0"/>
                <a:ea typeface="+mj-ea"/>
                <a:cs typeface="Calibri" charset="0"/>
              </a:rPr>
            </a:br>
            <a:r>
              <a:rPr kumimoji="0" lang="en-GB" sz="1400" b="0" i="0" u="none" strike="noStrike" kern="1200" cap="none" spc="0" normalizeH="0" baseline="0" noProof="0" dirty="0">
                <a:ln>
                  <a:noFill/>
                </a:ln>
                <a:solidFill>
                  <a:srgbClr val="4D4D4F"/>
                </a:solidFill>
                <a:effectLst/>
                <a:uLnTx/>
                <a:uFillTx/>
                <a:latin typeface="Calibri" charset="0"/>
                <a:ea typeface="+mj-ea"/>
                <a:cs typeface="Calibri" charset="0"/>
              </a:rPr>
              <a:t>performance to S</a:t>
            </a:r>
            <a:r>
              <a:rPr lang="en-GB" sz="1400" b="0" dirty="0" err="1">
                <a:solidFill>
                  <a:srgbClr val="4D4D4F"/>
                </a:solidFill>
              </a:rPr>
              <a:t>eptember</a:t>
            </a:r>
            <a:r>
              <a:rPr lang="en-GB" sz="1400" b="0" dirty="0">
                <a:solidFill>
                  <a:srgbClr val="4D4D4F"/>
                </a:solidFill>
              </a:rPr>
              <a:t> 2022</a:t>
            </a:r>
            <a:endParaRPr kumimoji="0" lang="en-GB" sz="2600" b="0" i="0" u="none" strike="noStrike" kern="1200" cap="none" spc="0" normalizeH="0" baseline="0" noProof="0" dirty="0">
              <a:ln>
                <a:noFill/>
              </a:ln>
              <a:solidFill>
                <a:srgbClr val="4D4D4F"/>
              </a:solidFill>
              <a:effectLst/>
              <a:uLnTx/>
              <a:uFillTx/>
              <a:latin typeface="Calibri" charset="0"/>
              <a:ea typeface="+mj-ea"/>
              <a:cs typeface="Calibri" charset="0"/>
            </a:endParaRPr>
          </a:p>
        </p:txBody>
      </p:sp>
      <p:sp>
        <p:nvSpPr>
          <p:cNvPr id="9" name="Rectangle 8">
            <a:extLst>
              <a:ext uri="{FF2B5EF4-FFF2-40B4-BE49-F238E27FC236}">
                <a16:creationId xmlns:a16="http://schemas.microsoft.com/office/drawing/2014/main" id="{8941109D-B762-4C3A-B571-C990B46912C4}"/>
              </a:ext>
            </a:extLst>
          </p:cNvPr>
          <p:cNvSpPr/>
          <p:nvPr/>
        </p:nvSpPr>
        <p:spPr>
          <a:xfrm>
            <a:off x="200549" y="119583"/>
            <a:ext cx="6062228"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11B22"/>
                </a:solidFill>
                <a:effectLst/>
                <a:uLnTx/>
                <a:uFillTx/>
                <a:latin typeface="Calibri"/>
                <a:ea typeface="+mn-ea"/>
                <a:cs typeface="+mn-cs"/>
              </a:rPr>
              <a:t>Performance (Share Class A)</a:t>
            </a:r>
            <a:endParaRPr kumimoji="0" lang="en-GB" sz="1800" b="1" i="0" u="none" strike="noStrike" kern="1200" cap="none" spc="0" normalizeH="0" baseline="0" noProof="0" dirty="0">
              <a:ln>
                <a:noFill/>
              </a:ln>
              <a:solidFill>
                <a:srgbClr val="E11B22"/>
              </a:solidFill>
              <a:effectLst/>
              <a:uLnTx/>
              <a:uFillTx/>
              <a:latin typeface="Calibri"/>
              <a:ea typeface="+mn-ea"/>
              <a:cs typeface="+mn-cs"/>
            </a:endParaRPr>
          </a:p>
        </p:txBody>
      </p:sp>
      <p:graphicFrame>
        <p:nvGraphicFramePr>
          <p:cNvPr id="11" name="Table 2">
            <a:extLst>
              <a:ext uri="{FF2B5EF4-FFF2-40B4-BE49-F238E27FC236}">
                <a16:creationId xmlns:a16="http://schemas.microsoft.com/office/drawing/2014/main" id="{C6727AF9-6555-4C9E-99CC-BAC81BED6D04}"/>
              </a:ext>
            </a:extLst>
          </p:cNvPr>
          <p:cNvGraphicFramePr>
            <a:graphicFrameLocks noGrp="1"/>
          </p:cNvGraphicFramePr>
          <p:nvPr>
            <p:extLst>
              <p:ext uri="{D42A27DB-BD31-4B8C-83A1-F6EECF244321}">
                <p14:modId xmlns:p14="http://schemas.microsoft.com/office/powerpoint/2010/main" val="3455597529"/>
              </p:ext>
            </p:extLst>
          </p:nvPr>
        </p:nvGraphicFramePr>
        <p:xfrm>
          <a:off x="4897468" y="4966240"/>
          <a:ext cx="3937279" cy="620910"/>
        </p:xfrm>
        <a:graphic>
          <a:graphicData uri="http://schemas.openxmlformats.org/drawingml/2006/table">
            <a:tbl>
              <a:tblPr firstRow="1" bandRow="1">
                <a:tableStyleId>{5C22544A-7EE6-4342-B048-85BDC9FD1C3A}</a:tableStyleId>
              </a:tblPr>
              <a:tblGrid>
                <a:gridCol w="723614">
                  <a:extLst>
                    <a:ext uri="{9D8B030D-6E8A-4147-A177-3AD203B41FA5}">
                      <a16:colId xmlns:a16="http://schemas.microsoft.com/office/drawing/2014/main" val="3914080934"/>
                    </a:ext>
                  </a:extLst>
                </a:gridCol>
                <a:gridCol w="723614">
                  <a:extLst>
                    <a:ext uri="{9D8B030D-6E8A-4147-A177-3AD203B41FA5}">
                      <a16:colId xmlns:a16="http://schemas.microsoft.com/office/drawing/2014/main" val="707239744"/>
                    </a:ext>
                  </a:extLst>
                </a:gridCol>
                <a:gridCol w="723614">
                  <a:extLst>
                    <a:ext uri="{9D8B030D-6E8A-4147-A177-3AD203B41FA5}">
                      <a16:colId xmlns:a16="http://schemas.microsoft.com/office/drawing/2014/main" val="1738660217"/>
                    </a:ext>
                  </a:extLst>
                </a:gridCol>
                <a:gridCol w="723614">
                  <a:extLst>
                    <a:ext uri="{9D8B030D-6E8A-4147-A177-3AD203B41FA5}">
                      <a16:colId xmlns:a16="http://schemas.microsoft.com/office/drawing/2014/main" val="922933528"/>
                    </a:ext>
                  </a:extLst>
                </a:gridCol>
                <a:gridCol w="1042823">
                  <a:extLst>
                    <a:ext uri="{9D8B030D-6E8A-4147-A177-3AD203B41FA5}">
                      <a16:colId xmlns:a16="http://schemas.microsoft.com/office/drawing/2014/main" val="97459980"/>
                    </a:ext>
                  </a:extLst>
                </a:gridCol>
              </a:tblGrid>
              <a:tr h="310455">
                <a:tc>
                  <a:txBody>
                    <a:bodyPr/>
                    <a:lstStyle/>
                    <a:p>
                      <a:pPr algn="ctr"/>
                      <a:r>
                        <a:rPr lang="en-GB" sz="1000" dirty="0">
                          <a:latin typeface="+mn-lt"/>
                        </a:rPr>
                        <a:t>1yr</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r>
                        <a:rPr lang="en-US" sz="1000" dirty="0">
                          <a:latin typeface="+mn-lt"/>
                        </a:rPr>
                        <a:t>3yrs</a:t>
                      </a:r>
                      <a:endParaRPr lang="en-GB" sz="1000" dirty="0">
                        <a:latin typeface="+mn-lt"/>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r>
                        <a:rPr lang="en-US" sz="1000" dirty="0">
                          <a:latin typeface="+mn-lt"/>
                        </a:rPr>
                        <a:t>5yrs</a:t>
                      </a:r>
                      <a:endParaRPr lang="en-GB" sz="1000" dirty="0">
                        <a:latin typeface="+mn-lt"/>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r>
                        <a:rPr lang="en-US" sz="1000" dirty="0">
                          <a:latin typeface="+mn-lt"/>
                        </a:rPr>
                        <a:t>10yrs</a:t>
                      </a:r>
                      <a:endParaRPr lang="en-GB" sz="1000" dirty="0">
                        <a:latin typeface="+mn-lt"/>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r>
                        <a:rPr lang="en-US" sz="1000" dirty="0">
                          <a:latin typeface="+mn-lt"/>
                        </a:rPr>
                        <a:t>Since Inception</a:t>
                      </a:r>
                      <a:endParaRPr lang="en-GB" sz="1000" dirty="0">
                        <a:latin typeface="+mn-lt"/>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2340541353"/>
                  </a:ext>
                </a:extLst>
              </a:tr>
              <a:tr h="310455">
                <a:tc>
                  <a:txBody>
                    <a:bodyPr/>
                    <a:lstStyle/>
                    <a:p>
                      <a:pPr algn="ctr" fontAlgn="ctr"/>
                      <a:r>
                        <a:rPr lang="en-GB" sz="1000" b="0" i="0" u="none" strike="noStrike">
                          <a:solidFill>
                            <a:srgbClr val="000000"/>
                          </a:solidFill>
                          <a:effectLst/>
                          <a:latin typeface="+mn-lt"/>
                        </a:rPr>
                        <a:t>-18.0%</a:t>
                      </a:r>
                    </a:p>
                  </a:txBody>
                  <a:tcPr marL="0" marR="0" marT="0" marB="0" anchor="ctr">
                    <a:lnL w="12700" cmpd="sng">
                      <a:noFill/>
                    </a:lnL>
                    <a:lnR w="12700" cmpd="sng">
                      <a:noFill/>
                    </a:lnR>
                    <a:lnT w="38100" cmpd="sng">
                      <a:noFill/>
                    </a:lnT>
                    <a:lnB w="9525" cap="flat" cmpd="sng" algn="ctr">
                      <a:solidFill>
                        <a:srgbClr val="C7C8C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GB" sz="1000" b="0" i="0" u="none" strike="noStrike">
                          <a:solidFill>
                            <a:srgbClr val="000000"/>
                          </a:solidFill>
                          <a:effectLst/>
                          <a:latin typeface="+mn-lt"/>
                        </a:rPr>
                        <a:t>3.1%</a:t>
                      </a:r>
                    </a:p>
                  </a:txBody>
                  <a:tcPr marL="0" marR="0" marT="0" marB="0" anchor="ctr">
                    <a:lnL w="12700" cmpd="sng">
                      <a:noFill/>
                    </a:lnL>
                    <a:lnR w="12700" cmpd="sng">
                      <a:noFill/>
                    </a:lnR>
                    <a:lnT w="38100" cmpd="sng">
                      <a:noFill/>
                    </a:lnT>
                    <a:lnB w="9525" cap="flat" cmpd="sng" algn="ctr">
                      <a:solidFill>
                        <a:srgbClr val="C7C8C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GB" sz="1000" b="0" i="0" u="none" strike="noStrike">
                          <a:solidFill>
                            <a:srgbClr val="000000"/>
                          </a:solidFill>
                          <a:effectLst/>
                          <a:latin typeface="+mn-lt"/>
                        </a:rPr>
                        <a:t>3.7%</a:t>
                      </a:r>
                    </a:p>
                  </a:txBody>
                  <a:tcPr marL="0" marR="0" marT="0" marB="0" anchor="ctr">
                    <a:lnL w="12700" cmpd="sng">
                      <a:noFill/>
                    </a:lnL>
                    <a:lnR w="12700" cmpd="sng">
                      <a:noFill/>
                    </a:lnR>
                    <a:lnT w="38100" cmpd="sng">
                      <a:noFill/>
                    </a:lnT>
                    <a:lnB w="9525" cap="flat" cmpd="sng" algn="ctr">
                      <a:solidFill>
                        <a:srgbClr val="C7C8C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GB" sz="1000" b="0" i="0" u="none" strike="noStrike">
                          <a:solidFill>
                            <a:srgbClr val="000000"/>
                          </a:solidFill>
                          <a:effectLst/>
                          <a:latin typeface="+mn-lt"/>
                        </a:rPr>
                        <a:t>7.7%</a:t>
                      </a:r>
                    </a:p>
                  </a:txBody>
                  <a:tcPr marL="0" marR="0" marT="0" marB="0" anchor="ctr">
                    <a:lnL w="12700" cmpd="sng">
                      <a:noFill/>
                    </a:lnL>
                    <a:lnR w="12700" cmpd="sng">
                      <a:noFill/>
                    </a:lnR>
                    <a:lnT w="38100" cmpd="sng">
                      <a:noFill/>
                    </a:lnT>
                    <a:lnB w="9525" cap="flat" cmpd="sng" algn="ctr">
                      <a:solidFill>
                        <a:srgbClr val="C7C8C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GB" sz="1000" b="0" i="0" u="none" strike="noStrike" dirty="0">
                          <a:solidFill>
                            <a:srgbClr val="000000"/>
                          </a:solidFill>
                          <a:effectLst/>
                          <a:latin typeface="+mn-lt"/>
                        </a:rPr>
                        <a:t>7.7%</a:t>
                      </a:r>
                    </a:p>
                  </a:txBody>
                  <a:tcPr marL="0" marR="0" marT="0" marB="0" anchor="ctr">
                    <a:lnL w="12700" cmpd="sng">
                      <a:noFill/>
                    </a:lnL>
                    <a:lnR w="12700" cmpd="sng">
                      <a:noFill/>
                    </a:lnR>
                    <a:lnT w="38100" cmpd="sng">
                      <a:noFill/>
                    </a:lnT>
                    <a:lnB w="9525" cap="flat" cmpd="sng" algn="ctr">
                      <a:solidFill>
                        <a:srgbClr val="C7C8C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7793699"/>
                  </a:ext>
                </a:extLst>
              </a:tr>
            </a:tbl>
          </a:graphicData>
        </a:graphic>
      </p:graphicFrame>
      <p:graphicFrame>
        <p:nvGraphicFramePr>
          <p:cNvPr id="12" name="Table 2">
            <a:extLst>
              <a:ext uri="{FF2B5EF4-FFF2-40B4-BE49-F238E27FC236}">
                <a16:creationId xmlns:a16="http://schemas.microsoft.com/office/drawing/2014/main" id="{D5775E2A-8C26-4C8A-94F3-7EFAA93C5136}"/>
              </a:ext>
            </a:extLst>
          </p:cNvPr>
          <p:cNvGraphicFramePr>
            <a:graphicFrameLocks noGrp="1"/>
          </p:cNvGraphicFramePr>
          <p:nvPr>
            <p:extLst>
              <p:ext uri="{D42A27DB-BD31-4B8C-83A1-F6EECF244321}">
                <p14:modId xmlns:p14="http://schemas.microsoft.com/office/powerpoint/2010/main" val="824730738"/>
              </p:ext>
            </p:extLst>
          </p:nvPr>
        </p:nvGraphicFramePr>
        <p:xfrm>
          <a:off x="4911933" y="5897356"/>
          <a:ext cx="3922815" cy="519596"/>
        </p:xfrm>
        <a:graphic>
          <a:graphicData uri="http://schemas.openxmlformats.org/drawingml/2006/table">
            <a:tbl>
              <a:tblPr firstRow="1" bandRow="1">
                <a:tableStyleId>{5C22544A-7EE6-4342-B048-85BDC9FD1C3A}</a:tableStyleId>
              </a:tblPr>
              <a:tblGrid>
                <a:gridCol w="784563">
                  <a:extLst>
                    <a:ext uri="{9D8B030D-6E8A-4147-A177-3AD203B41FA5}">
                      <a16:colId xmlns:a16="http://schemas.microsoft.com/office/drawing/2014/main" val="3914080934"/>
                    </a:ext>
                  </a:extLst>
                </a:gridCol>
                <a:gridCol w="784563">
                  <a:extLst>
                    <a:ext uri="{9D8B030D-6E8A-4147-A177-3AD203B41FA5}">
                      <a16:colId xmlns:a16="http://schemas.microsoft.com/office/drawing/2014/main" val="903646532"/>
                    </a:ext>
                  </a:extLst>
                </a:gridCol>
                <a:gridCol w="784563">
                  <a:extLst>
                    <a:ext uri="{9D8B030D-6E8A-4147-A177-3AD203B41FA5}">
                      <a16:colId xmlns:a16="http://schemas.microsoft.com/office/drawing/2014/main" val="707239744"/>
                    </a:ext>
                  </a:extLst>
                </a:gridCol>
                <a:gridCol w="784563">
                  <a:extLst>
                    <a:ext uri="{9D8B030D-6E8A-4147-A177-3AD203B41FA5}">
                      <a16:colId xmlns:a16="http://schemas.microsoft.com/office/drawing/2014/main" val="3042527222"/>
                    </a:ext>
                  </a:extLst>
                </a:gridCol>
                <a:gridCol w="784563">
                  <a:extLst>
                    <a:ext uri="{9D8B030D-6E8A-4147-A177-3AD203B41FA5}">
                      <a16:colId xmlns:a16="http://schemas.microsoft.com/office/drawing/2014/main" val="1738660217"/>
                    </a:ext>
                  </a:extLst>
                </a:gridCol>
              </a:tblGrid>
              <a:tr h="259798">
                <a:tc>
                  <a:txBody>
                    <a:bodyPr/>
                    <a:lstStyle/>
                    <a:p>
                      <a:pPr algn="ctr" fontAlgn="ctr"/>
                      <a:r>
                        <a:rPr lang="en-GB" sz="1000" b="1" i="0" u="none" strike="noStrike" dirty="0">
                          <a:solidFill>
                            <a:srgbClr val="FFFFFF"/>
                          </a:solidFill>
                          <a:effectLst/>
                          <a:latin typeface="+mn-lt"/>
                        </a:rPr>
                        <a:t>Sep 21 – 22</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fontAlgn="ctr"/>
                      <a:r>
                        <a:rPr lang="en-GB" sz="1000" b="1" i="0" u="none" strike="noStrike" dirty="0">
                          <a:solidFill>
                            <a:srgbClr val="FFFFFF"/>
                          </a:solidFill>
                          <a:effectLst/>
                          <a:latin typeface="+mn-lt"/>
                        </a:rPr>
                        <a:t>Sep 20 - 21</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fontAlgn="ctr"/>
                      <a:r>
                        <a:rPr lang="en-GB" sz="1000" b="1" i="0" u="none" strike="noStrike" dirty="0">
                          <a:solidFill>
                            <a:srgbClr val="FFFFFF"/>
                          </a:solidFill>
                          <a:effectLst/>
                          <a:latin typeface="+mn-lt"/>
                        </a:rPr>
                        <a:t>Sep 19 - 20</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fontAlgn="ctr"/>
                      <a:r>
                        <a:rPr lang="en-GB" sz="1000" b="1" i="0" u="none" strike="noStrike" dirty="0">
                          <a:solidFill>
                            <a:srgbClr val="FFFFFF"/>
                          </a:solidFill>
                          <a:effectLst/>
                          <a:latin typeface="+mn-lt"/>
                        </a:rPr>
                        <a:t>Sep 18 - 19</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fontAlgn="ctr"/>
                      <a:r>
                        <a:rPr lang="en-GB" sz="1000" b="1" i="0" u="none" strike="noStrike" dirty="0">
                          <a:solidFill>
                            <a:srgbClr val="FFFFFF"/>
                          </a:solidFill>
                          <a:effectLst/>
                          <a:latin typeface="+mn-lt"/>
                        </a:rPr>
                        <a:t>Sep 17 - 18</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2340541353"/>
                  </a:ext>
                </a:extLst>
              </a:tr>
              <a:tr h="259798">
                <a:tc>
                  <a:txBody>
                    <a:bodyPr/>
                    <a:lstStyle/>
                    <a:p>
                      <a:pPr algn="ctr" fontAlgn="ctr"/>
                      <a:r>
                        <a:rPr lang="en-GB" sz="1000" b="0" i="0" u="none" strike="noStrike" dirty="0">
                          <a:solidFill>
                            <a:srgbClr val="000000"/>
                          </a:solidFill>
                          <a:effectLst/>
                          <a:latin typeface="+mn-lt"/>
                        </a:rPr>
                        <a:t>-18.0%</a:t>
                      </a:r>
                    </a:p>
                  </a:txBody>
                  <a:tcPr marL="0" marR="0" marT="0" marB="0" anchor="ctr">
                    <a:lnL w="12700" cmpd="sng">
                      <a:noFill/>
                    </a:lnL>
                    <a:lnR w="12700" cmpd="sng">
                      <a:noFill/>
                    </a:lnR>
                    <a:lnT w="38100" cmpd="sng">
                      <a:noFill/>
                    </a:lnT>
                    <a:lnB w="9525" cap="flat" cmpd="sng" algn="ctr">
                      <a:solidFill>
                        <a:srgbClr val="C7C8C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GB" sz="1000" b="0" i="0" u="none" strike="noStrike">
                          <a:solidFill>
                            <a:srgbClr val="000000"/>
                          </a:solidFill>
                          <a:effectLst/>
                          <a:latin typeface="+mn-lt"/>
                        </a:rPr>
                        <a:t>27.7%</a:t>
                      </a:r>
                    </a:p>
                  </a:txBody>
                  <a:tcPr marL="0" marR="0" marT="0" marB="0" anchor="ctr">
                    <a:lnL w="12700" cmpd="sng">
                      <a:noFill/>
                    </a:lnL>
                    <a:lnR w="12700" cmpd="sng">
                      <a:noFill/>
                    </a:lnR>
                    <a:lnT w="38100" cmpd="sng">
                      <a:noFill/>
                    </a:lnT>
                    <a:lnB w="9525" cap="flat" cmpd="sng" algn="ctr">
                      <a:solidFill>
                        <a:srgbClr val="C7C8C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GB" sz="1000" b="0" i="0" u="none" strike="noStrike">
                          <a:solidFill>
                            <a:srgbClr val="000000"/>
                          </a:solidFill>
                          <a:effectLst/>
                          <a:latin typeface="+mn-lt"/>
                        </a:rPr>
                        <a:t>4.8%</a:t>
                      </a:r>
                    </a:p>
                  </a:txBody>
                  <a:tcPr marL="0" marR="0" marT="0" marB="0" anchor="ctr">
                    <a:lnL w="12700" cmpd="sng">
                      <a:noFill/>
                    </a:lnL>
                    <a:lnR w="12700" cmpd="sng">
                      <a:noFill/>
                    </a:lnR>
                    <a:lnT w="38100" cmpd="sng">
                      <a:noFill/>
                    </a:lnT>
                    <a:lnB w="9525" cap="flat" cmpd="sng" algn="ctr">
                      <a:solidFill>
                        <a:srgbClr val="C7C8C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GB" sz="1000" b="0" i="0" u="none" strike="noStrike" dirty="0">
                          <a:solidFill>
                            <a:srgbClr val="000000"/>
                          </a:solidFill>
                          <a:effectLst/>
                          <a:latin typeface="+mn-lt"/>
                        </a:rPr>
                        <a:t>-1.1%</a:t>
                      </a:r>
                    </a:p>
                  </a:txBody>
                  <a:tcPr marL="0" marR="0" marT="0" marB="0" anchor="ctr">
                    <a:lnL w="12700" cmpd="sng">
                      <a:noFill/>
                    </a:lnL>
                    <a:lnR w="12700" cmpd="sng">
                      <a:noFill/>
                    </a:lnR>
                    <a:lnT w="38100" cmpd="sng">
                      <a:noFill/>
                    </a:lnT>
                    <a:lnB w="9525" cap="flat" cmpd="sng" algn="ctr">
                      <a:solidFill>
                        <a:srgbClr val="C7C8C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GB" sz="1000" b="0" i="0" u="none" strike="noStrike" dirty="0">
                          <a:solidFill>
                            <a:srgbClr val="000000"/>
                          </a:solidFill>
                          <a:effectLst/>
                          <a:latin typeface="+mn-lt"/>
                        </a:rPr>
                        <a:t>10.7%</a:t>
                      </a:r>
                    </a:p>
                  </a:txBody>
                  <a:tcPr marL="0" marR="0" marT="0" marB="0" anchor="ctr">
                    <a:lnL w="12700" cmpd="sng">
                      <a:noFill/>
                    </a:lnL>
                    <a:lnR w="12700" cmpd="sng">
                      <a:noFill/>
                    </a:lnR>
                    <a:lnT w="38100" cmpd="sng">
                      <a:noFill/>
                    </a:lnT>
                    <a:lnB w="9525" cap="flat" cmpd="sng" algn="ctr">
                      <a:solidFill>
                        <a:srgbClr val="C7C8C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7793699"/>
                  </a:ext>
                </a:extLst>
              </a:tr>
            </a:tbl>
          </a:graphicData>
        </a:graphic>
      </p:graphicFrame>
      <p:sp>
        <p:nvSpPr>
          <p:cNvPr id="14" name="Rectangle 13">
            <a:extLst>
              <a:ext uri="{FF2B5EF4-FFF2-40B4-BE49-F238E27FC236}">
                <a16:creationId xmlns:a16="http://schemas.microsoft.com/office/drawing/2014/main" id="{FBDF0655-E1C8-4CD8-B2A2-D62D2C052814}"/>
              </a:ext>
            </a:extLst>
          </p:cNvPr>
          <p:cNvSpPr/>
          <p:nvPr/>
        </p:nvSpPr>
        <p:spPr>
          <a:xfrm>
            <a:off x="4860631" y="4694626"/>
            <a:ext cx="3996492"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dirty="0">
                <a:solidFill>
                  <a:srgbClr val="001951"/>
                </a:solidFill>
                <a:ea typeface="Times New Roman" panose="02020603050405020304" pitchFamily="18" charset="0"/>
              </a:rPr>
              <a:t>Net C</a:t>
            </a:r>
            <a:r>
              <a:rPr lang="en-GB" sz="1100" b="1" dirty="0">
                <a:solidFill>
                  <a:srgbClr val="001951"/>
                </a:solidFill>
                <a:effectLst/>
                <a:ea typeface="Times New Roman" panose="02020603050405020304" pitchFamily="18" charset="0"/>
              </a:rPr>
              <a:t>umulative Performance (Annualised) to 30 September 2022</a:t>
            </a:r>
            <a:endParaRPr kumimoji="0" lang="en-GB" sz="1100" b="1" i="0" u="none" strike="noStrike" kern="1200" cap="none" spc="0" normalizeH="0" baseline="0" noProof="0" dirty="0">
              <a:ln>
                <a:noFill/>
              </a:ln>
              <a:solidFill>
                <a:srgbClr val="001951"/>
              </a:solidFill>
              <a:effectLst/>
              <a:uLnTx/>
              <a:uFillTx/>
              <a:ea typeface="+mn-ea"/>
              <a:cs typeface="+mn-cs"/>
            </a:endParaRPr>
          </a:p>
        </p:txBody>
      </p:sp>
      <p:sp>
        <p:nvSpPr>
          <p:cNvPr id="15" name="Rectangle 14">
            <a:extLst>
              <a:ext uri="{FF2B5EF4-FFF2-40B4-BE49-F238E27FC236}">
                <a16:creationId xmlns:a16="http://schemas.microsoft.com/office/drawing/2014/main" id="{DB588263-3F51-48C9-B4C6-3E1E8C913610}"/>
              </a:ext>
            </a:extLst>
          </p:cNvPr>
          <p:cNvSpPr/>
          <p:nvPr/>
        </p:nvSpPr>
        <p:spPr>
          <a:xfrm>
            <a:off x="4897469" y="5619922"/>
            <a:ext cx="3996492"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rgbClr val="001951"/>
                </a:solidFill>
                <a:latin typeface="Calibri"/>
              </a:rPr>
              <a:t>Net Discrete</a:t>
            </a:r>
            <a:r>
              <a:rPr kumimoji="0" lang="en-US" sz="1100" b="1" i="0" u="none" strike="noStrike" kern="1200" cap="none" spc="0" normalizeH="0" baseline="0" noProof="0" dirty="0">
                <a:ln>
                  <a:noFill/>
                </a:ln>
                <a:solidFill>
                  <a:srgbClr val="001951"/>
                </a:solidFill>
                <a:effectLst/>
                <a:uLnTx/>
                <a:uFillTx/>
                <a:latin typeface="Calibri"/>
                <a:ea typeface="+mn-ea"/>
                <a:cs typeface="+mn-cs"/>
              </a:rPr>
              <a:t> Performance to 30 September 2022</a:t>
            </a:r>
            <a:endParaRPr kumimoji="0" lang="en-GB" sz="1100" b="1" i="0" u="none" strike="noStrike" kern="1200" cap="none" spc="0" normalizeH="0" baseline="0" noProof="0" dirty="0">
              <a:ln>
                <a:noFill/>
              </a:ln>
              <a:solidFill>
                <a:srgbClr val="001951"/>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A92C9792-4FE0-4C5E-989D-6EC3AFA5D0D0}"/>
              </a:ext>
            </a:extLst>
          </p:cNvPr>
          <p:cNvSpPr txBox="1"/>
          <p:nvPr/>
        </p:nvSpPr>
        <p:spPr>
          <a:xfrm>
            <a:off x="309252" y="5165951"/>
            <a:ext cx="4056710" cy="1323439"/>
          </a:xfrm>
          <a:prstGeom prst="rect">
            <a:avLst/>
          </a:prstGeom>
          <a:noFill/>
        </p:spPr>
        <p:txBody>
          <a:bodyPr wrap="square" rtlCol="0">
            <a:spAutoFit/>
          </a:bodyPr>
          <a:lstStyle/>
          <a:p>
            <a:r>
              <a:rPr lang="en-GB" sz="1000" i="1" dirty="0">
                <a:solidFill>
                  <a:schemeClr val="tx1">
                    <a:lumMod val="50000"/>
                  </a:schemeClr>
                </a:solidFill>
                <a:effectLst/>
                <a:latin typeface="Calibri" panose="020F0502020204030204" pitchFamily="34" charset="0"/>
                <a:ea typeface="Calibri" panose="020F0502020204030204" pitchFamily="34" charset="0"/>
              </a:rPr>
              <a:t>Source: Robeco. Performance shown is the live track record for the Robeco Global Developed Enhanced Indexing Equities composite to April 2020, a similar strategy to our Global Sustainable Equity Fund, after April 2020  performance is that of the Momentum GF Global Sustainable Equity Fund. The fund was launched on 19 May 2020. Performance is shown net of management fees in USD terms for Share Class A. Benchmark is MSCI World Index Net Return. </a:t>
            </a:r>
            <a:r>
              <a:rPr lang="en-GB" sz="1000" i="1" dirty="0">
                <a:solidFill>
                  <a:schemeClr val="tx1">
                    <a:lumMod val="50000"/>
                  </a:schemeClr>
                </a:solidFill>
                <a:latin typeface="Calibri" panose="020F0502020204030204" pitchFamily="34" charset="0"/>
                <a:ea typeface="Calibri" panose="020F0502020204030204" pitchFamily="34" charset="0"/>
              </a:rPr>
              <a:t>Past performance is not indicative of future returns. </a:t>
            </a:r>
            <a:r>
              <a:rPr lang="en-GB" sz="1000" i="1" dirty="0">
                <a:solidFill>
                  <a:schemeClr val="tx1">
                    <a:lumMod val="50000"/>
                  </a:schemeClr>
                </a:solidFill>
              </a:rPr>
              <a:t>*Since Inception date November 2004.</a:t>
            </a:r>
            <a:endParaRPr lang="en-GB" sz="1000" dirty="0">
              <a:solidFill>
                <a:schemeClr val="tx1">
                  <a:lumMod val="50000"/>
                </a:schemeClr>
              </a:solidFill>
            </a:endParaRPr>
          </a:p>
        </p:txBody>
      </p:sp>
      <p:sp>
        <p:nvSpPr>
          <p:cNvPr id="18" name="TextBox 17">
            <a:extLst>
              <a:ext uri="{FF2B5EF4-FFF2-40B4-BE49-F238E27FC236}">
                <a16:creationId xmlns:a16="http://schemas.microsoft.com/office/drawing/2014/main" id="{13A8950E-9AA4-48DB-904E-CA97FECBAC6B}"/>
              </a:ext>
            </a:extLst>
          </p:cNvPr>
          <p:cNvSpPr txBox="1"/>
          <p:nvPr/>
        </p:nvSpPr>
        <p:spPr>
          <a:xfrm>
            <a:off x="232913" y="1325453"/>
            <a:ext cx="412342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D4D4F"/>
                </a:solidFill>
                <a:effectLst/>
                <a:uLnTx/>
                <a:uFillTx/>
                <a:latin typeface="Calibri"/>
                <a:ea typeface="+mn-ea"/>
                <a:cs typeface="+mn-cs"/>
              </a:rPr>
              <a:t>Risk/return of the </a:t>
            </a:r>
            <a:r>
              <a:rPr lang="en-GB" dirty="0">
                <a:solidFill>
                  <a:srgbClr val="4D4D4F"/>
                </a:solidFill>
                <a:latin typeface="Calibri"/>
              </a:rPr>
              <a:t>strategy</a:t>
            </a:r>
            <a:r>
              <a:rPr kumimoji="0" lang="en-GB" sz="1800" b="0" i="0" u="none" strike="noStrike" kern="1200" cap="none" spc="0" normalizeH="0" baseline="0" noProof="0" dirty="0">
                <a:ln>
                  <a:noFill/>
                </a:ln>
                <a:solidFill>
                  <a:srgbClr val="4D4D4F"/>
                </a:solidFill>
                <a:effectLst/>
                <a:uLnTx/>
                <a:uFillTx/>
                <a:latin typeface="Calibri"/>
                <a:ea typeface="+mn-ea"/>
                <a:cs typeface="+mn-cs"/>
              </a:rPr>
              <a:t> since 2004*.</a:t>
            </a:r>
          </a:p>
        </p:txBody>
      </p:sp>
      <p:sp>
        <p:nvSpPr>
          <p:cNvPr id="16" name="Rectangle 15">
            <a:extLst>
              <a:ext uri="{FF2B5EF4-FFF2-40B4-BE49-F238E27FC236}">
                <a16:creationId xmlns:a16="http://schemas.microsoft.com/office/drawing/2014/main" id="{FE630C63-6EAC-4AE5-8E16-7222B8EDE025}"/>
              </a:ext>
            </a:extLst>
          </p:cNvPr>
          <p:cNvSpPr/>
          <p:nvPr/>
        </p:nvSpPr>
        <p:spPr>
          <a:xfrm>
            <a:off x="4838255" y="886096"/>
            <a:ext cx="399649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dirty="0">
                <a:ea typeface="Times New Roman" panose="02020603050405020304" pitchFamily="18" charset="0"/>
              </a:rPr>
              <a:t>Net </a:t>
            </a:r>
            <a:r>
              <a:rPr lang="en-GB" sz="1200" b="1" dirty="0">
                <a:effectLst/>
                <a:ea typeface="Times New Roman" panose="02020603050405020304" pitchFamily="18" charset="0"/>
              </a:rPr>
              <a:t>Performance (</a:t>
            </a:r>
            <a:r>
              <a:rPr lang="en-GB" sz="1200" b="1" dirty="0">
                <a:ea typeface="Times New Roman" panose="02020603050405020304" pitchFamily="18" charset="0"/>
              </a:rPr>
              <a:t>Cumulative</a:t>
            </a:r>
            <a:r>
              <a:rPr lang="en-GB" sz="1200" b="1" dirty="0">
                <a:effectLst/>
                <a:ea typeface="Times New Roman" panose="02020603050405020304" pitchFamily="18" charset="0"/>
              </a:rPr>
              <a:t>) to 30 </a:t>
            </a:r>
            <a:r>
              <a:rPr lang="en-GB" sz="1200" b="1" dirty="0">
                <a:ea typeface="Times New Roman" panose="02020603050405020304" pitchFamily="18" charset="0"/>
              </a:rPr>
              <a:t>September</a:t>
            </a:r>
            <a:r>
              <a:rPr lang="en-GB" sz="1200" b="1" dirty="0">
                <a:effectLst/>
                <a:ea typeface="Times New Roman" panose="02020603050405020304" pitchFamily="18" charset="0"/>
              </a:rPr>
              <a:t> 2022</a:t>
            </a:r>
            <a:endParaRPr kumimoji="0" lang="en-GB" sz="1200" b="1" i="0" u="none" strike="noStrike" kern="1200" cap="none" spc="0" normalizeH="0" baseline="0" noProof="0" dirty="0">
              <a:ln>
                <a:noFill/>
              </a:ln>
              <a:effectLst/>
              <a:uLnTx/>
              <a:uFillTx/>
              <a:ea typeface="+mn-ea"/>
              <a:cs typeface="+mn-cs"/>
            </a:endParaRPr>
          </a:p>
        </p:txBody>
      </p:sp>
      <p:graphicFrame>
        <p:nvGraphicFramePr>
          <p:cNvPr id="2" name="Chart 1">
            <a:extLst>
              <a:ext uri="{FF2B5EF4-FFF2-40B4-BE49-F238E27FC236}">
                <a16:creationId xmlns:a16="http://schemas.microsoft.com/office/drawing/2014/main" id="{FAF81CD5-5E73-4FC8-BD3A-31DC3D6F33D9}"/>
              </a:ext>
            </a:extLst>
          </p:cNvPr>
          <p:cNvGraphicFramePr>
            <a:graphicFrameLocks/>
          </p:cNvGraphicFramePr>
          <p:nvPr>
            <p:extLst>
              <p:ext uri="{D42A27DB-BD31-4B8C-83A1-F6EECF244321}">
                <p14:modId xmlns:p14="http://schemas.microsoft.com/office/powerpoint/2010/main" val="2913061760"/>
              </p:ext>
            </p:extLst>
          </p:nvPr>
        </p:nvGraphicFramePr>
        <p:xfrm>
          <a:off x="4860632" y="1236303"/>
          <a:ext cx="3974116" cy="32774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64719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00A13D4-3636-4C20-B96E-ACD1C7B6570B}"/>
              </a:ext>
            </a:extLst>
          </p:cNvPr>
          <p:cNvSpPr txBox="1"/>
          <p:nvPr/>
        </p:nvSpPr>
        <p:spPr>
          <a:xfrm>
            <a:off x="232913" y="1325453"/>
            <a:ext cx="412342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D4D4F"/>
                </a:solidFill>
                <a:effectLst/>
                <a:uLnTx/>
                <a:uFillTx/>
                <a:latin typeface="Calibri"/>
                <a:ea typeface="+mn-ea"/>
                <a:cs typeface="+mn-cs"/>
              </a:rPr>
              <a:t>Risk/return of the strategy s</a:t>
            </a:r>
            <a:r>
              <a:rPr kumimoji="0" lang="en-GB" sz="1800" b="0" i="0" u="none" strike="noStrike" kern="1200" cap="none" spc="0" normalizeH="0" baseline="0" noProof="0" dirty="0" err="1">
                <a:ln>
                  <a:noFill/>
                </a:ln>
                <a:solidFill>
                  <a:srgbClr val="4D4D4F"/>
                </a:solidFill>
                <a:effectLst/>
                <a:uLnTx/>
                <a:uFillTx/>
                <a:latin typeface="Calibri"/>
                <a:ea typeface="+mn-ea"/>
                <a:cs typeface="+mn-cs"/>
              </a:rPr>
              <a:t>ince</a:t>
            </a:r>
            <a:r>
              <a:rPr kumimoji="0" lang="en-GB" sz="1800" b="0" i="0" u="none" strike="noStrike" kern="1200" cap="none" spc="0" normalizeH="0" baseline="0" noProof="0" dirty="0">
                <a:ln>
                  <a:noFill/>
                </a:ln>
                <a:solidFill>
                  <a:srgbClr val="4D4D4F"/>
                </a:solidFill>
                <a:effectLst/>
                <a:uLnTx/>
                <a:uFillTx/>
                <a:latin typeface="Calibri"/>
                <a:ea typeface="+mn-ea"/>
                <a:cs typeface="+mn-cs"/>
              </a:rPr>
              <a:t> 2004*.</a:t>
            </a:r>
          </a:p>
        </p:txBody>
      </p:sp>
      <p:sp>
        <p:nvSpPr>
          <p:cNvPr id="8" name="Title 1">
            <a:extLst>
              <a:ext uri="{FF2B5EF4-FFF2-40B4-BE49-F238E27FC236}">
                <a16:creationId xmlns:a16="http://schemas.microsoft.com/office/drawing/2014/main" id="{4C0BF998-D270-47D9-BD40-8E215AD5A97B}"/>
              </a:ext>
            </a:extLst>
          </p:cNvPr>
          <p:cNvSpPr txBox="1">
            <a:spLocks/>
          </p:cNvSpPr>
          <p:nvPr/>
        </p:nvSpPr>
        <p:spPr>
          <a:xfrm>
            <a:off x="309252" y="599710"/>
            <a:ext cx="4262748" cy="556225"/>
          </a:xfrm>
          <a:prstGeom prst="rect">
            <a:avLst/>
          </a:prstGeom>
        </p:spPr>
        <p:txBody>
          <a:bodyPr vert="horz" lIns="0" tIns="0" rIns="0" bIns="0" rtlCol="0" anchor="t">
            <a:noAutofit/>
          </a:bodyPr>
          <a:lstStyle>
            <a:lvl1pPr algn="l" defTabSz="609585" rtl="0" eaLnBrk="1" latinLnBrk="0" hangingPunct="1">
              <a:spcBef>
                <a:spcPct val="0"/>
              </a:spcBef>
              <a:buNone/>
              <a:defRPr lang="en-US" sz="2600" b="1" kern="1200">
                <a:solidFill>
                  <a:schemeClr val="tx1"/>
                </a:solidFill>
                <a:latin typeface="Calibri" charset="0"/>
                <a:ea typeface="+mj-ea"/>
                <a:cs typeface="Calibri" charset="0"/>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D4D4F"/>
                </a:solidFill>
                <a:effectLst/>
                <a:uLnTx/>
                <a:uFillTx/>
                <a:latin typeface="Calibri" charset="0"/>
                <a:ea typeface="+mj-ea"/>
                <a:cs typeface="Calibri" charset="0"/>
              </a:rPr>
              <a:t>Developed markets track record</a:t>
            </a:r>
            <a:br>
              <a:rPr kumimoji="0" lang="en-GB" sz="2600" b="1" i="0" u="none" strike="noStrike" kern="1200" cap="none" spc="0" normalizeH="0" baseline="0" noProof="0" dirty="0">
                <a:ln>
                  <a:noFill/>
                </a:ln>
                <a:solidFill>
                  <a:srgbClr val="4D4D4F"/>
                </a:solidFill>
                <a:effectLst/>
                <a:uLnTx/>
                <a:uFillTx/>
                <a:latin typeface="Calibri" charset="0"/>
                <a:ea typeface="+mj-ea"/>
                <a:cs typeface="Calibri" charset="0"/>
              </a:rPr>
            </a:br>
            <a:r>
              <a:rPr kumimoji="0" lang="en-GB" sz="1400" b="0" i="0" u="none" strike="noStrike" kern="1200" cap="none" spc="0" normalizeH="0" baseline="0" noProof="0" dirty="0">
                <a:ln>
                  <a:noFill/>
                </a:ln>
                <a:solidFill>
                  <a:srgbClr val="4D4D4F"/>
                </a:solidFill>
                <a:effectLst/>
                <a:uLnTx/>
                <a:uFillTx/>
                <a:latin typeface="Calibri" charset="0"/>
                <a:ea typeface="+mj-ea"/>
                <a:cs typeface="Calibri" charset="0"/>
              </a:rPr>
              <a:t>performance to </a:t>
            </a:r>
            <a:r>
              <a:rPr lang="en-GB" sz="1400" b="0" dirty="0">
                <a:solidFill>
                  <a:srgbClr val="4D4D4F"/>
                </a:solidFill>
              </a:rPr>
              <a:t>September</a:t>
            </a:r>
            <a:r>
              <a:rPr kumimoji="0" lang="en-GB" sz="1400" b="0" i="0" u="none" strike="noStrike" kern="1200" cap="none" spc="0" normalizeH="0" baseline="0" noProof="0" dirty="0">
                <a:ln>
                  <a:noFill/>
                </a:ln>
                <a:solidFill>
                  <a:srgbClr val="4D4D4F"/>
                </a:solidFill>
                <a:effectLst/>
                <a:uLnTx/>
                <a:uFillTx/>
                <a:latin typeface="Calibri" charset="0"/>
                <a:ea typeface="+mj-ea"/>
                <a:cs typeface="Calibri" charset="0"/>
              </a:rPr>
              <a:t> 2022</a:t>
            </a:r>
            <a:endParaRPr kumimoji="0" lang="en-GB" sz="2600" b="0" i="0" u="none" strike="noStrike" kern="1200" cap="none" spc="0" normalizeH="0" baseline="0" noProof="0" dirty="0">
              <a:ln>
                <a:noFill/>
              </a:ln>
              <a:solidFill>
                <a:srgbClr val="4D4D4F"/>
              </a:solidFill>
              <a:effectLst/>
              <a:uLnTx/>
              <a:uFillTx/>
              <a:latin typeface="Calibri" charset="0"/>
              <a:ea typeface="+mj-ea"/>
              <a:cs typeface="Calibri" charset="0"/>
            </a:endParaRPr>
          </a:p>
        </p:txBody>
      </p:sp>
      <p:sp>
        <p:nvSpPr>
          <p:cNvPr id="18" name="TextBox 17">
            <a:extLst>
              <a:ext uri="{FF2B5EF4-FFF2-40B4-BE49-F238E27FC236}">
                <a16:creationId xmlns:a16="http://schemas.microsoft.com/office/drawing/2014/main" id="{E084C901-7EBE-4542-B17C-DB99D363CF53}"/>
              </a:ext>
            </a:extLst>
          </p:cNvPr>
          <p:cNvSpPr txBox="1"/>
          <p:nvPr/>
        </p:nvSpPr>
        <p:spPr>
          <a:xfrm>
            <a:off x="309252" y="4935119"/>
            <a:ext cx="4123428" cy="163121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4D4D4F">
                    <a:lumMod val="50000"/>
                  </a:srgbClr>
                </a:solidFill>
                <a:effectLst/>
                <a:uLnTx/>
                <a:uFillTx/>
                <a:latin typeface="Calibri"/>
                <a:ea typeface="+mn-ea"/>
                <a:cs typeface="+mn-cs"/>
              </a:rPr>
              <a:t>*The Momentum GF Global Sustainable Equity Fund Share Class R. Historical performance is composed of the following components: 1) Prior to 19 May 2020 (Nov 2004 to May 2020) is the live track record for the Robeco Global Developed Enhanced Indexing Equities composite; 2) 19 May 2020 to 06 June 2021 is that of the Momentum GF Global Sustainable Equity Fund Share Class I; 3) 7 June 2021 to present is that of the Fund Class I. Performance is net of management fees in USD terms and have been adjusted to incorporate the prevailing fees for Class I. Benchmark is the MSCI World Index Net Return. Past performance is not indicative of future returns. Since Inception date November 2004. </a:t>
            </a:r>
            <a:endParaRPr kumimoji="0" lang="en-GB" sz="1000" b="0" i="0" u="none" strike="noStrike" kern="1200" cap="none" spc="0" normalizeH="0" baseline="0" noProof="0" dirty="0">
              <a:ln>
                <a:noFill/>
              </a:ln>
              <a:solidFill>
                <a:srgbClr val="4D4D4F">
                  <a:lumMod val="50000"/>
                </a:srgbClr>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2F36CFB3-9298-4841-9986-BF8A8F9E689D}"/>
              </a:ext>
            </a:extLst>
          </p:cNvPr>
          <p:cNvSpPr/>
          <p:nvPr/>
        </p:nvSpPr>
        <p:spPr>
          <a:xfrm>
            <a:off x="4695046" y="599710"/>
            <a:ext cx="399649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D4D4F"/>
                </a:solidFill>
                <a:effectLst/>
                <a:uLnTx/>
                <a:uFillTx/>
                <a:latin typeface="Calibri"/>
                <a:ea typeface="Times New Roman" panose="02020603050405020304" pitchFamily="18" charset="0"/>
                <a:cs typeface="+mn-cs"/>
              </a:rPr>
              <a:t>Net Performance (Cumulative) to 30 </a:t>
            </a:r>
            <a:r>
              <a:rPr lang="en-GB" sz="1200" b="1" dirty="0">
                <a:solidFill>
                  <a:srgbClr val="4D4D4F"/>
                </a:solidFill>
                <a:latin typeface="Calibri"/>
                <a:ea typeface="Times New Roman" panose="02020603050405020304" pitchFamily="18" charset="0"/>
              </a:rPr>
              <a:t>September</a:t>
            </a:r>
            <a:r>
              <a:rPr kumimoji="0" lang="en-GB" sz="1200" b="1" i="0" u="none" strike="noStrike" kern="1200" cap="none" spc="0" normalizeH="0" baseline="0" noProof="0" dirty="0">
                <a:ln>
                  <a:noFill/>
                </a:ln>
                <a:solidFill>
                  <a:srgbClr val="4D4D4F"/>
                </a:solidFill>
                <a:effectLst/>
                <a:uLnTx/>
                <a:uFillTx/>
                <a:latin typeface="Calibri"/>
                <a:ea typeface="Times New Roman" panose="02020603050405020304" pitchFamily="18" charset="0"/>
                <a:cs typeface="+mn-cs"/>
              </a:rPr>
              <a:t> 2022</a:t>
            </a:r>
            <a:endParaRPr kumimoji="0" lang="en-GB" sz="1200" b="1" i="0" u="none" strike="noStrike" kern="1200" cap="none" spc="0" normalizeH="0" baseline="0" noProof="0" dirty="0">
              <a:ln>
                <a:noFill/>
              </a:ln>
              <a:solidFill>
                <a:srgbClr val="4D4D4F"/>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ACCFE6C3-EA3C-4876-9992-47A436EB4E9D}"/>
              </a:ext>
            </a:extLst>
          </p:cNvPr>
          <p:cNvSpPr/>
          <p:nvPr/>
        </p:nvSpPr>
        <p:spPr>
          <a:xfrm>
            <a:off x="4838256" y="4456859"/>
            <a:ext cx="3996492"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1951"/>
                </a:solidFill>
                <a:effectLst/>
                <a:uLnTx/>
                <a:uFillTx/>
                <a:latin typeface="Calibri"/>
                <a:ea typeface="Times New Roman" panose="02020603050405020304" pitchFamily="18" charset="0"/>
                <a:cs typeface="+mn-cs"/>
              </a:rPr>
              <a:t>Net Cumulative Performance (Annualised) to 30 </a:t>
            </a:r>
            <a:r>
              <a:rPr lang="en-GB" sz="1100" b="1" dirty="0">
                <a:solidFill>
                  <a:srgbClr val="001951"/>
                </a:solidFill>
                <a:latin typeface="Calibri"/>
                <a:ea typeface="Times New Roman" panose="02020603050405020304" pitchFamily="18" charset="0"/>
              </a:rPr>
              <a:t>September</a:t>
            </a:r>
            <a:r>
              <a:rPr kumimoji="0" lang="en-GB" sz="1100" b="1" i="0" u="none" strike="noStrike" kern="1200" cap="none" spc="0" normalizeH="0" baseline="0" noProof="0" dirty="0">
                <a:ln>
                  <a:noFill/>
                </a:ln>
                <a:solidFill>
                  <a:srgbClr val="001951"/>
                </a:solidFill>
                <a:effectLst/>
                <a:uLnTx/>
                <a:uFillTx/>
                <a:latin typeface="Calibri"/>
                <a:ea typeface="Times New Roman" panose="02020603050405020304" pitchFamily="18" charset="0"/>
                <a:cs typeface="+mn-cs"/>
              </a:rPr>
              <a:t> 2022</a:t>
            </a:r>
            <a:endParaRPr kumimoji="0" lang="en-GB" sz="1100" b="1" i="0" u="none" strike="noStrike" kern="1200" cap="none" spc="0" normalizeH="0" baseline="0" noProof="0" dirty="0">
              <a:ln>
                <a:noFill/>
              </a:ln>
              <a:solidFill>
                <a:srgbClr val="001951"/>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622C0E83-912F-4E12-8A60-8A3C9911D581}"/>
              </a:ext>
            </a:extLst>
          </p:cNvPr>
          <p:cNvSpPr/>
          <p:nvPr/>
        </p:nvSpPr>
        <p:spPr>
          <a:xfrm>
            <a:off x="200549" y="119583"/>
            <a:ext cx="6062228"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11B22"/>
                </a:solidFill>
                <a:effectLst/>
                <a:uLnTx/>
                <a:uFillTx/>
                <a:latin typeface="Calibri"/>
                <a:ea typeface="+mn-ea"/>
                <a:cs typeface="+mn-cs"/>
              </a:rPr>
              <a:t>Performance (Share Class I)</a:t>
            </a:r>
            <a:endParaRPr kumimoji="0" lang="en-GB" sz="1800" b="1" i="0" u="none" strike="noStrike" kern="1200" cap="none" spc="0" normalizeH="0" baseline="0" noProof="0" dirty="0">
              <a:ln>
                <a:noFill/>
              </a:ln>
              <a:solidFill>
                <a:srgbClr val="E11B22"/>
              </a:solidFill>
              <a:effectLst/>
              <a:uLnTx/>
              <a:uFillTx/>
              <a:latin typeface="Calibri"/>
              <a:ea typeface="+mn-ea"/>
              <a:cs typeface="+mn-cs"/>
            </a:endParaRPr>
          </a:p>
        </p:txBody>
      </p:sp>
      <p:graphicFrame>
        <p:nvGraphicFramePr>
          <p:cNvPr id="20" name="Table 2">
            <a:extLst>
              <a:ext uri="{FF2B5EF4-FFF2-40B4-BE49-F238E27FC236}">
                <a16:creationId xmlns:a16="http://schemas.microsoft.com/office/drawing/2014/main" id="{2AB1A9ED-6C49-4763-AEF8-D0AB819FE1B5}"/>
              </a:ext>
            </a:extLst>
          </p:cNvPr>
          <p:cNvGraphicFramePr>
            <a:graphicFrameLocks noGrp="1"/>
          </p:cNvGraphicFramePr>
          <p:nvPr>
            <p:extLst>
              <p:ext uri="{D42A27DB-BD31-4B8C-83A1-F6EECF244321}">
                <p14:modId xmlns:p14="http://schemas.microsoft.com/office/powerpoint/2010/main" val="1766181194"/>
              </p:ext>
            </p:extLst>
          </p:nvPr>
        </p:nvGraphicFramePr>
        <p:xfrm>
          <a:off x="4875094" y="4728473"/>
          <a:ext cx="3889348" cy="620910"/>
        </p:xfrm>
        <a:graphic>
          <a:graphicData uri="http://schemas.openxmlformats.org/drawingml/2006/table">
            <a:tbl>
              <a:tblPr firstRow="1" bandRow="1">
                <a:tableStyleId>{5C22544A-7EE6-4342-B048-85BDC9FD1C3A}</a:tableStyleId>
              </a:tblPr>
              <a:tblGrid>
                <a:gridCol w="714805">
                  <a:extLst>
                    <a:ext uri="{9D8B030D-6E8A-4147-A177-3AD203B41FA5}">
                      <a16:colId xmlns:a16="http://schemas.microsoft.com/office/drawing/2014/main" val="3914080934"/>
                    </a:ext>
                  </a:extLst>
                </a:gridCol>
                <a:gridCol w="714805">
                  <a:extLst>
                    <a:ext uri="{9D8B030D-6E8A-4147-A177-3AD203B41FA5}">
                      <a16:colId xmlns:a16="http://schemas.microsoft.com/office/drawing/2014/main" val="707239744"/>
                    </a:ext>
                  </a:extLst>
                </a:gridCol>
                <a:gridCol w="714805">
                  <a:extLst>
                    <a:ext uri="{9D8B030D-6E8A-4147-A177-3AD203B41FA5}">
                      <a16:colId xmlns:a16="http://schemas.microsoft.com/office/drawing/2014/main" val="1738660217"/>
                    </a:ext>
                  </a:extLst>
                </a:gridCol>
                <a:gridCol w="714805">
                  <a:extLst>
                    <a:ext uri="{9D8B030D-6E8A-4147-A177-3AD203B41FA5}">
                      <a16:colId xmlns:a16="http://schemas.microsoft.com/office/drawing/2014/main" val="922933528"/>
                    </a:ext>
                  </a:extLst>
                </a:gridCol>
                <a:gridCol w="1030128">
                  <a:extLst>
                    <a:ext uri="{9D8B030D-6E8A-4147-A177-3AD203B41FA5}">
                      <a16:colId xmlns:a16="http://schemas.microsoft.com/office/drawing/2014/main" val="97459980"/>
                    </a:ext>
                  </a:extLst>
                </a:gridCol>
              </a:tblGrid>
              <a:tr h="310455">
                <a:tc>
                  <a:txBody>
                    <a:bodyPr/>
                    <a:lstStyle/>
                    <a:p>
                      <a:pPr algn="ctr"/>
                      <a:r>
                        <a:rPr lang="en-GB" sz="1000" dirty="0">
                          <a:latin typeface="+mn-lt"/>
                        </a:rPr>
                        <a:t>1yr</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r>
                        <a:rPr lang="en-US" sz="1000" dirty="0">
                          <a:latin typeface="+mn-lt"/>
                        </a:rPr>
                        <a:t>3yrs</a:t>
                      </a:r>
                      <a:endParaRPr lang="en-GB" sz="1000" dirty="0">
                        <a:latin typeface="+mn-lt"/>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r>
                        <a:rPr lang="en-US" sz="1000" dirty="0">
                          <a:latin typeface="+mn-lt"/>
                        </a:rPr>
                        <a:t>5yrs</a:t>
                      </a:r>
                      <a:endParaRPr lang="en-GB" sz="1000" dirty="0">
                        <a:latin typeface="+mn-lt"/>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r>
                        <a:rPr lang="en-US" sz="1000" dirty="0">
                          <a:latin typeface="+mn-lt"/>
                        </a:rPr>
                        <a:t>10yrs</a:t>
                      </a:r>
                      <a:endParaRPr lang="en-GB" sz="1000" dirty="0">
                        <a:latin typeface="+mn-lt"/>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r>
                        <a:rPr lang="en-US" sz="1000" dirty="0">
                          <a:latin typeface="+mn-lt"/>
                        </a:rPr>
                        <a:t>Since Inception*</a:t>
                      </a:r>
                      <a:endParaRPr lang="en-GB" sz="1000" dirty="0">
                        <a:latin typeface="+mn-lt"/>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2340541353"/>
                  </a:ext>
                </a:extLst>
              </a:tr>
              <a:tr h="310455">
                <a:tc>
                  <a:txBody>
                    <a:bodyPr/>
                    <a:lstStyle/>
                    <a:p>
                      <a:pPr algn="ctr" fontAlgn="ctr"/>
                      <a:r>
                        <a:rPr lang="en-GB" sz="1000" b="0" i="0" u="none" strike="noStrike">
                          <a:solidFill>
                            <a:srgbClr val="000000"/>
                          </a:solidFill>
                          <a:effectLst/>
                          <a:latin typeface="+mn-lt"/>
                        </a:rPr>
                        <a:t>-17.4%</a:t>
                      </a:r>
                    </a:p>
                  </a:txBody>
                  <a:tcPr marL="0" marR="0" marT="0" marB="0" anchor="ctr">
                    <a:lnL w="12700" cmpd="sng">
                      <a:noFill/>
                    </a:lnL>
                    <a:lnR w="12700" cmpd="sng">
                      <a:noFill/>
                    </a:lnR>
                    <a:lnT w="38100" cmpd="sng">
                      <a:noFill/>
                    </a:lnT>
                    <a:lnB w="9525" cap="flat" cmpd="sng" algn="ctr">
                      <a:solidFill>
                        <a:srgbClr val="C7C8C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GB" sz="1000" b="0" i="0" u="none" strike="noStrike">
                          <a:solidFill>
                            <a:srgbClr val="000000"/>
                          </a:solidFill>
                          <a:effectLst/>
                          <a:latin typeface="+mn-lt"/>
                        </a:rPr>
                        <a:t>4.0%</a:t>
                      </a:r>
                    </a:p>
                  </a:txBody>
                  <a:tcPr marL="0" marR="0" marT="0" marB="0" anchor="ctr">
                    <a:lnL w="12700" cmpd="sng">
                      <a:noFill/>
                    </a:lnL>
                    <a:lnR w="12700" cmpd="sng">
                      <a:noFill/>
                    </a:lnR>
                    <a:lnT w="38100" cmpd="sng">
                      <a:noFill/>
                    </a:lnT>
                    <a:lnB w="9525" cap="flat" cmpd="sng" algn="ctr">
                      <a:solidFill>
                        <a:srgbClr val="C7C8C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GB" sz="1000" b="0" i="0" u="none" strike="noStrike">
                          <a:solidFill>
                            <a:srgbClr val="000000"/>
                          </a:solidFill>
                          <a:effectLst/>
                          <a:latin typeface="+mn-lt"/>
                        </a:rPr>
                        <a:t>4.6%</a:t>
                      </a:r>
                    </a:p>
                  </a:txBody>
                  <a:tcPr marL="0" marR="0" marT="0" marB="0" anchor="ctr">
                    <a:lnL w="12700" cmpd="sng">
                      <a:noFill/>
                    </a:lnL>
                    <a:lnR w="12700" cmpd="sng">
                      <a:noFill/>
                    </a:lnR>
                    <a:lnT w="38100" cmpd="sng">
                      <a:noFill/>
                    </a:lnT>
                    <a:lnB w="9525" cap="flat" cmpd="sng" algn="ctr">
                      <a:solidFill>
                        <a:srgbClr val="C7C8C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GB" sz="1000" b="0" i="0" u="none" strike="noStrike">
                          <a:solidFill>
                            <a:srgbClr val="000000"/>
                          </a:solidFill>
                          <a:effectLst/>
                          <a:latin typeface="+mn-lt"/>
                        </a:rPr>
                        <a:t>8.5%</a:t>
                      </a:r>
                    </a:p>
                  </a:txBody>
                  <a:tcPr marL="0" marR="0" marT="0" marB="0" anchor="ctr">
                    <a:lnL w="12700" cmpd="sng">
                      <a:noFill/>
                    </a:lnL>
                    <a:lnR w="12700" cmpd="sng">
                      <a:noFill/>
                    </a:lnR>
                    <a:lnT w="38100" cmpd="sng">
                      <a:noFill/>
                    </a:lnT>
                    <a:lnB w="9525" cap="flat" cmpd="sng" algn="ctr">
                      <a:solidFill>
                        <a:srgbClr val="C7C8C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GB" sz="1000" b="0" i="0" u="none" strike="noStrike" dirty="0">
                          <a:solidFill>
                            <a:srgbClr val="000000"/>
                          </a:solidFill>
                          <a:effectLst/>
                          <a:latin typeface="+mn-lt"/>
                        </a:rPr>
                        <a:t>8.6%</a:t>
                      </a:r>
                    </a:p>
                  </a:txBody>
                  <a:tcPr marL="0" marR="0" marT="0" marB="0" anchor="ctr">
                    <a:lnL w="12700" cmpd="sng">
                      <a:noFill/>
                    </a:lnL>
                    <a:lnR w="12700" cmpd="sng">
                      <a:noFill/>
                    </a:lnR>
                    <a:lnT w="38100" cmpd="sng">
                      <a:noFill/>
                    </a:lnT>
                    <a:lnB w="9525" cap="flat" cmpd="sng" algn="ctr">
                      <a:solidFill>
                        <a:srgbClr val="C7C8C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7793699"/>
                  </a:ext>
                </a:extLst>
              </a:tr>
            </a:tbl>
          </a:graphicData>
        </a:graphic>
      </p:graphicFrame>
      <p:sp>
        <p:nvSpPr>
          <p:cNvPr id="17" name="TextBox 16">
            <a:extLst>
              <a:ext uri="{FF2B5EF4-FFF2-40B4-BE49-F238E27FC236}">
                <a16:creationId xmlns:a16="http://schemas.microsoft.com/office/drawing/2014/main" id="{B255E108-4740-4DD3-9B4D-1A04681CDD89}"/>
              </a:ext>
            </a:extLst>
          </p:cNvPr>
          <p:cNvSpPr txBox="1"/>
          <p:nvPr/>
        </p:nvSpPr>
        <p:spPr>
          <a:xfrm>
            <a:off x="4839983" y="5332733"/>
            <a:ext cx="3924459"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4D4D4F">
                    <a:lumMod val="50000"/>
                  </a:srgbClr>
                </a:solidFill>
                <a:effectLst/>
                <a:uLnTx/>
                <a:uFillTx/>
                <a:latin typeface="Calibri"/>
                <a:ea typeface="+mn-ea"/>
                <a:cs typeface="+mn-cs"/>
              </a:rPr>
              <a:t>*Since Inception date 07 June 2021. </a:t>
            </a:r>
            <a:endParaRPr kumimoji="0" lang="en-GB" sz="1000" b="0" i="0" u="none" strike="noStrike" kern="1200" cap="none" spc="0" normalizeH="0" baseline="0" noProof="0" dirty="0">
              <a:ln>
                <a:noFill/>
              </a:ln>
              <a:solidFill>
                <a:srgbClr val="4D4D4F"/>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035F25E4-B82B-29D7-6716-82243F856FC4}"/>
              </a:ext>
            </a:extLst>
          </p:cNvPr>
          <p:cNvSpPr txBox="1"/>
          <p:nvPr/>
        </p:nvSpPr>
        <p:spPr>
          <a:xfrm>
            <a:off x="1242979" y="1867215"/>
            <a:ext cx="1879134" cy="677108"/>
          </a:xfrm>
          <a:prstGeom prst="rect">
            <a:avLst/>
          </a:prstGeom>
          <a:solidFill>
            <a:schemeClr val="bg1"/>
          </a:solidFill>
          <a:ln w="19050">
            <a:solidFill>
              <a:srgbClr val="0596BF"/>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596BF"/>
                </a:solidFill>
                <a:effectLst/>
                <a:uLnTx/>
                <a:uFillTx/>
                <a:latin typeface="Calibri"/>
                <a:ea typeface="+mn-ea"/>
                <a:cs typeface="+mn-cs"/>
              </a:rPr>
              <a:t>Tracking error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596BF"/>
                </a:solidFill>
                <a:effectLst/>
                <a:uLnTx/>
                <a:uFillTx/>
                <a:latin typeface="Calibri"/>
                <a:ea typeface="+mn-ea"/>
                <a:cs typeface="+mn-cs"/>
              </a:rPr>
              <a:t>1.2%</a:t>
            </a:r>
          </a:p>
        </p:txBody>
      </p:sp>
      <p:sp>
        <p:nvSpPr>
          <p:cNvPr id="25" name="TextBox 24">
            <a:extLst>
              <a:ext uri="{FF2B5EF4-FFF2-40B4-BE49-F238E27FC236}">
                <a16:creationId xmlns:a16="http://schemas.microsoft.com/office/drawing/2014/main" id="{6181BCAA-9380-1CA4-B03A-BBB4E72496FF}"/>
              </a:ext>
            </a:extLst>
          </p:cNvPr>
          <p:cNvSpPr txBox="1"/>
          <p:nvPr/>
        </p:nvSpPr>
        <p:spPr>
          <a:xfrm>
            <a:off x="1233703" y="2777704"/>
            <a:ext cx="1879134" cy="677108"/>
          </a:xfrm>
          <a:prstGeom prst="rect">
            <a:avLst/>
          </a:prstGeom>
          <a:noFill/>
          <a:ln w="19050">
            <a:solidFill>
              <a:srgbClr val="0596BF"/>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596BF"/>
                </a:solidFill>
                <a:effectLst/>
                <a:uLnTx/>
                <a:uFillTx/>
                <a:latin typeface="Calibri"/>
                <a:ea typeface="+mn-ea"/>
                <a:cs typeface="+mn-cs"/>
              </a:rPr>
              <a:t>Outperformance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sz="2000" b="1" dirty="0">
                <a:solidFill>
                  <a:srgbClr val="0596BF"/>
                </a:solidFill>
                <a:latin typeface="Calibri"/>
              </a:rPr>
              <a:t>0.5</a:t>
            </a:r>
            <a:r>
              <a:rPr kumimoji="0" lang="en-GB" sz="2000" b="1" i="0" u="none" strike="noStrike" kern="1200" cap="none" spc="0" normalizeH="0" baseline="0" noProof="0" dirty="0">
                <a:ln>
                  <a:noFill/>
                </a:ln>
                <a:solidFill>
                  <a:srgbClr val="0596BF"/>
                </a:solidFill>
                <a:effectLst/>
                <a:uLnTx/>
                <a:uFillTx/>
                <a:latin typeface="Calibri"/>
                <a:ea typeface="+mn-ea"/>
                <a:cs typeface="+mn-cs"/>
              </a:rPr>
              <a:t>%</a:t>
            </a:r>
          </a:p>
        </p:txBody>
      </p:sp>
      <p:sp>
        <p:nvSpPr>
          <p:cNvPr id="26" name="TextBox 25">
            <a:extLst>
              <a:ext uri="{FF2B5EF4-FFF2-40B4-BE49-F238E27FC236}">
                <a16:creationId xmlns:a16="http://schemas.microsoft.com/office/drawing/2014/main" id="{EB13C024-58F6-3D88-8822-E6AA4650CCAE}"/>
              </a:ext>
            </a:extLst>
          </p:cNvPr>
          <p:cNvSpPr txBox="1"/>
          <p:nvPr/>
        </p:nvSpPr>
        <p:spPr>
          <a:xfrm>
            <a:off x="1242979" y="3659008"/>
            <a:ext cx="1879134" cy="738664"/>
          </a:xfrm>
          <a:prstGeom prst="rect">
            <a:avLst/>
          </a:prstGeom>
          <a:noFill/>
          <a:ln w="41275">
            <a:solidFill>
              <a:srgbClr val="0099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9900"/>
                </a:solidFill>
                <a:effectLst/>
                <a:uLnTx/>
                <a:uFillTx/>
                <a:latin typeface="Calibri"/>
                <a:ea typeface="+mn-ea"/>
                <a:cs typeface="+mn-cs"/>
              </a:rPr>
              <a:t>Information ratio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9900"/>
                </a:solidFill>
                <a:effectLst/>
                <a:uLnTx/>
                <a:uFillTx/>
                <a:latin typeface="Calibri"/>
                <a:ea typeface="+mn-ea"/>
                <a:cs typeface="+mn-cs"/>
              </a:rPr>
              <a:t>0.4</a:t>
            </a:r>
          </a:p>
        </p:txBody>
      </p:sp>
      <p:graphicFrame>
        <p:nvGraphicFramePr>
          <p:cNvPr id="28" name="Table 2">
            <a:extLst>
              <a:ext uri="{FF2B5EF4-FFF2-40B4-BE49-F238E27FC236}">
                <a16:creationId xmlns:a16="http://schemas.microsoft.com/office/drawing/2014/main" id="{72A381C9-3EA1-5BDD-36F7-F80D4B520598}"/>
              </a:ext>
            </a:extLst>
          </p:cNvPr>
          <p:cNvGraphicFramePr>
            <a:graphicFrameLocks noGrp="1"/>
          </p:cNvGraphicFramePr>
          <p:nvPr/>
        </p:nvGraphicFramePr>
        <p:xfrm>
          <a:off x="4911933" y="5897356"/>
          <a:ext cx="3922815" cy="519596"/>
        </p:xfrm>
        <a:graphic>
          <a:graphicData uri="http://schemas.openxmlformats.org/drawingml/2006/table">
            <a:tbl>
              <a:tblPr firstRow="1" bandRow="1">
                <a:tableStyleId>{5C22544A-7EE6-4342-B048-85BDC9FD1C3A}</a:tableStyleId>
              </a:tblPr>
              <a:tblGrid>
                <a:gridCol w="784563">
                  <a:extLst>
                    <a:ext uri="{9D8B030D-6E8A-4147-A177-3AD203B41FA5}">
                      <a16:colId xmlns:a16="http://schemas.microsoft.com/office/drawing/2014/main" val="3914080934"/>
                    </a:ext>
                  </a:extLst>
                </a:gridCol>
                <a:gridCol w="784563">
                  <a:extLst>
                    <a:ext uri="{9D8B030D-6E8A-4147-A177-3AD203B41FA5}">
                      <a16:colId xmlns:a16="http://schemas.microsoft.com/office/drawing/2014/main" val="903646532"/>
                    </a:ext>
                  </a:extLst>
                </a:gridCol>
                <a:gridCol w="784563">
                  <a:extLst>
                    <a:ext uri="{9D8B030D-6E8A-4147-A177-3AD203B41FA5}">
                      <a16:colId xmlns:a16="http://schemas.microsoft.com/office/drawing/2014/main" val="707239744"/>
                    </a:ext>
                  </a:extLst>
                </a:gridCol>
                <a:gridCol w="784563">
                  <a:extLst>
                    <a:ext uri="{9D8B030D-6E8A-4147-A177-3AD203B41FA5}">
                      <a16:colId xmlns:a16="http://schemas.microsoft.com/office/drawing/2014/main" val="3042527222"/>
                    </a:ext>
                  </a:extLst>
                </a:gridCol>
                <a:gridCol w="784563">
                  <a:extLst>
                    <a:ext uri="{9D8B030D-6E8A-4147-A177-3AD203B41FA5}">
                      <a16:colId xmlns:a16="http://schemas.microsoft.com/office/drawing/2014/main" val="1738660217"/>
                    </a:ext>
                  </a:extLst>
                </a:gridCol>
              </a:tblGrid>
              <a:tr h="259798">
                <a:tc>
                  <a:txBody>
                    <a:bodyPr/>
                    <a:lstStyle/>
                    <a:p>
                      <a:pPr algn="ctr" fontAlgn="ctr"/>
                      <a:r>
                        <a:rPr lang="en-GB" sz="1000" b="1" i="0" u="none" strike="noStrike" dirty="0">
                          <a:solidFill>
                            <a:srgbClr val="FFFFFF"/>
                          </a:solidFill>
                          <a:effectLst/>
                          <a:latin typeface="+mn-lt"/>
                        </a:rPr>
                        <a:t>Jun 21 - 22</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fontAlgn="ctr"/>
                      <a:r>
                        <a:rPr lang="en-GB" sz="1000" b="1" i="0" u="none" strike="noStrike" dirty="0">
                          <a:solidFill>
                            <a:srgbClr val="FFFFFF"/>
                          </a:solidFill>
                          <a:effectLst/>
                          <a:latin typeface="+mn-lt"/>
                        </a:rPr>
                        <a:t>Jun 20 - 21</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fontAlgn="ctr"/>
                      <a:r>
                        <a:rPr lang="en-GB" sz="1000" b="1" i="0" u="none" strike="noStrike" dirty="0">
                          <a:solidFill>
                            <a:srgbClr val="FFFFFF"/>
                          </a:solidFill>
                          <a:effectLst/>
                          <a:latin typeface="+mn-lt"/>
                        </a:rPr>
                        <a:t>Jun 19 - 20</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fontAlgn="ctr"/>
                      <a:r>
                        <a:rPr lang="en-GB" sz="1000" b="1" i="0" u="none" strike="noStrike" dirty="0">
                          <a:solidFill>
                            <a:srgbClr val="FFFFFF"/>
                          </a:solidFill>
                          <a:effectLst/>
                          <a:latin typeface="+mn-lt"/>
                        </a:rPr>
                        <a:t>Jun 18 - 19</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fontAlgn="ctr"/>
                      <a:r>
                        <a:rPr lang="en-GB" sz="1000" b="1" i="0" u="none" strike="noStrike" dirty="0">
                          <a:solidFill>
                            <a:srgbClr val="FFFFFF"/>
                          </a:solidFill>
                          <a:effectLst/>
                          <a:latin typeface="+mn-lt"/>
                        </a:rPr>
                        <a:t>Jun 17 - 18</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2340541353"/>
                  </a:ext>
                </a:extLst>
              </a:tr>
              <a:tr h="259798">
                <a:tc>
                  <a:txBody>
                    <a:bodyPr/>
                    <a:lstStyle/>
                    <a:p>
                      <a:pPr algn="ctr" fontAlgn="ctr"/>
                      <a:r>
                        <a:rPr lang="en-GB" sz="1000" b="0" i="0" u="none" strike="noStrike" dirty="0">
                          <a:solidFill>
                            <a:srgbClr val="000000"/>
                          </a:solidFill>
                          <a:effectLst/>
                          <a:latin typeface="+mn-lt"/>
                        </a:rPr>
                        <a:t>-17.4%</a:t>
                      </a:r>
                    </a:p>
                  </a:txBody>
                  <a:tcPr marL="0" marR="0" marT="0" marB="0" anchor="ctr">
                    <a:lnL w="12700" cmpd="sng">
                      <a:noFill/>
                    </a:lnL>
                    <a:lnR w="12700" cmpd="sng">
                      <a:noFill/>
                    </a:lnR>
                    <a:lnT w="38100" cmpd="sng">
                      <a:noFill/>
                    </a:lnT>
                    <a:lnB w="9525" cap="flat" cmpd="sng" algn="ctr">
                      <a:solidFill>
                        <a:srgbClr val="C7C8C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GB" sz="1000" b="0" i="0" u="none" strike="noStrike">
                          <a:solidFill>
                            <a:srgbClr val="000000"/>
                          </a:solidFill>
                          <a:effectLst/>
                          <a:latin typeface="+mn-lt"/>
                        </a:rPr>
                        <a:t>28.9%</a:t>
                      </a:r>
                    </a:p>
                  </a:txBody>
                  <a:tcPr marL="0" marR="0" marT="0" marB="0" anchor="ctr">
                    <a:lnL w="12700" cmpd="sng">
                      <a:noFill/>
                    </a:lnL>
                    <a:lnR w="12700" cmpd="sng">
                      <a:noFill/>
                    </a:lnR>
                    <a:lnT w="38100" cmpd="sng">
                      <a:noFill/>
                    </a:lnT>
                    <a:lnB w="9525" cap="flat" cmpd="sng" algn="ctr">
                      <a:solidFill>
                        <a:srgbClr val="C7C8C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GB" sz="1000" b="0" i="0" u="none" strike="noStrike">
                          <a:solidFill>
                            <a:srgbClr val="000000"/>
                          </a:solidFill>
                          <a:effectLst/>
                          <a:latin typeface="+mn-lt"/>
                        </a:rPr>
                        <a:t>5.6%</a:t>
                      </a:r>
                    </a:p>
                  </a:txBody>
                  <a:tcPr marL="0" marR="0" marT="0" marB="0" anchor="ctr">
                    <a:lnL w="12700" cmpd="sng">
                      <a:noFill/>
                    </a:lnL>
                    <a:lnR w="12700" cmpd="sng">
                      <a:noFill/>
                    </a:lnR>
                    <a:lnT w="38100" cmpd="sng">
                      <a:noFill/>
                    </a:lnT>
                    <a:lnB w="9525" cap="flat" cmpd="sng" algn="ctr">
                      <a:solidFill>
                        <a:srgbClr val="C7C8C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GB" sz="1000" b="0" i="0" u="none" strike="noStrike">
                          <a:solidFill>
                            <a:srgbClr val="000000"/>
                          </a:solidFill>
                          <a:effectLst/>
                          <a:latin typeface="+mn-lt"/>
                        </a:rPr>
                        <a:t>-0.3%</a:t>
                      </a:r>
                    </a:p>
                  </a:txBody>
                  <a:tcPr marL="0" marR="0" marT="0" marB="0" anchor="ctr">
                    <a:lnL w="12700" cmpd="sng">
                      <a:noFill/>
                    </a:lnL>
                    <a:lnR w="12700" cmpd="sng">
                      <a:noFill/>
                    </a:lnR>
                    <a:lnT w="38100" cmpd="sng">
                      <a:noFill/>
                    </a:lnT>
                    <a:lnB w="9525" cap="flat" cmpd="sng" algn="ctr">
                      <a:solidFill>
                        <a:srgbClr val="C7C8C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GB" sz="1000" b="0" i="0" u="none" strike="noStrike" dirty="0">
                          <a:solidFill>
                            <a:srgbClr val="000000"/>
                          </a:solidFill>
                          <a:effectLst/>
                          <a:latin typeface="+mn-lt"/>
                        </a:rPr>
                        <a:t>11.5%</a:t>
                      </a:r>
                    </a:p>
                  </a:txBody>
                  <a:tcPr marL="0" marR="0" marT="0" marB="0" anchor="ctr">
                    <a:lnL w="12700" cmpd="sng">
                      <a:noFill/>
                    </a:lnL>
                    <a:lnR w="12700" cmpd="sng">
                      <a:noFill/>
                    </a:lnR>
                    <a:lnT w="38100" cmpd="sng">
                      <a:noFill/>
                    </a:lnT>
                    <a:lnB w="9525" cap="flat" cmpd="sng" algn="ctr">
                      <a:solidFill>
                        <a:srgbClr val="C7C8C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7793699"/>
                  </a:ext>
                </a:extLst>
              </a:tr>
            </a:tbl>
          </a:graphicData>
        </a:graphic>
      </p:graphicFrame>
      <p:sp>
        <p:nvSpPr>
          <p:cNvPr id="29" name="Rectangle 28">
            <a:extLst>
              <a:ext uri="{FF2B5EF4-FFF2-40B4-BE49-F238E27FC236}">
                <a16:creationId xmlns:a16="http://schemas.microsoft.com/office/drawing/2014/main" id="{CC23949E-E55F-E3DD-EAE9-8445F3D5CD4F}"/>
              </a:ext>
            </a:extLst>
          </p:cNvPr>
          <p:cNvSpPr/>
          <p:nvPr/>
        </p:nvSpPr>
        <p:spPr>
          <a:xfrm>
            <a:off x="4897469" y="5619922"/>
            <a:ext cx="3996492"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1951"/>
                </a:solidFill>
                <a:effectLst/>
                <a:uLnTx/>
                <a:uFillTx/>
                <a:latin typeface="Calibri"/>
                <a:ea typeface="+mn-ea"/>
                <a:cs typeface="+mn-cs"/>
              </a:rPr>
              <a:t>Net Discrete Performance to 30 </a:t>
            </a:r>
            <a:r>
              <a:rPr lang="en-US" sz="1100" b="1" dirty="0">
                <a:solidFill>
                  <a:srgbClr val="001951"/>
                </a:solidFill>
                <a:latin typeface="Calibri"/>
              </a:rPr>
              <a:t>September</a:t>
            </a:r>
            <a:r>
              <a:rPr kumimoji="0" lang="en-US" sz="1100" b="1" i="0" u="none" strike="noStrike" kern="1200" cap="none" spc="0" normalizeH="0" baseline="0" noProof="0" dirty="0">
                <a:ln>
                  <a:noFill/>
                </a:ln>
                <a:solidFill>
                  <a:srgbClr val="001951"/>
                </a:solidFill>
                <a:effectLst/>
                <a:uLnTx/>
                <a:uFillTx/>
                <a:latin typeface="Calibri"/>
                <a:ea typeface="+mn-ea"/>
                <a:cs typeface="+mn-cs"/>
              </a:rPr>
              <a:t> 2022</a:t>
            </a:r>
            <a:endParaRPr kumimoji="0" lang="en-GB" sz="1100" b="1" i="0" u="none" strike="noStrike" kern="1200" cap="none" spc="0" normalizeH="0" baseline="0" noProof="0" dirty="0">
              <a:ln>
                <a:noFill/>
              </a:ln>
              <a:solidFill>
                <a:srgbClr val="001951"/>
              </a:solidFill>
              <a:effectLst/>
              <a:uLnTx/>
              <a:uFillTx/>
              <a:latin typeface="Calibri"/>
              <a:ea typeface="+mn-ea"/>
              <a:cs typeface="+mn-cs"/>
            </a:endParaRPr>
          </a:p>
        </p:txBody>
      </p:sp>
      <p:graphicFrame>
        <p:nvGraphicFramePr>
          <p:cNvPr id="2" name="Chart 1">
            <a:extLst>
              <a:ext uri="{FF2B5EF4-FFF2-40B4-BE49-F238E27FC236}">
                <a16:creationId xmlns:a16="http://schemas.microsoft.com/office/drawing/2014/main" id="{B8B04FAD-EBE7-41ED-858C-40C8124A1832}"/>
              </a:ext>
            </a:extLst>
          </p:cNvPr>
          <p:cNvGraphicFramePr>
            <a:graphicFrameLocks/>
          </p:cNvGraphicFramePr>
          <p:nvPr>
            <p:extLst>
              <p:ext uri="{D42A27DB-BD31-4B8C-83A1-F6EECF244321}">
                <p14:modId xmlns:p14="http://schemas.microsoft.com/office/powerpoint/2010/main" val="574280605"/>
              </p:ext>
            </p:extLst>
          </p:nvPr>
        </p:nvGraphicFramePr>
        <p:xfrm>
          <a:off x="4839982" y="928904"/>
          <a:ext cx="3790211" cy="34687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02316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6CE6B0-6C55-4BE4-A888-41F6642DCFDB}"/>
              </a:ext>
            </a:extLst>
          </p:cNvPr>
          <p:cNvSpPr>
            <a:spLocks noGrp="1"/>
          </p:cNvSpPr>
          <p:nvPr>
            <p:ph type="title"/>
          </p:nvPr>
        </p:nvSpPr>
        <p:spPr/>
        <p:txBody>
          <a:bodyPr/>
          <a:lstStyle/>
          <a:p>
            <a:r>
              <a:rPr lang="en-GB"/>
              <a:t>Summary</a:t>
            </a:r>
          </a:p>
        </p:txBody>
      </p:sp>
      <p:sp>
        <p:nvSpPr>
          <p:cNvPr id="4" name="Text Placeholder 3">
            <a:extLst>
              <a:ext uri="{FF2B5EF4-FFF2-40B4-BE49-F238E27FC236}">
                <a16:creationId xmlns:a16="http://schemas.microsoft.com/office/drawing/2014/main" id="{1CED93F4-7DD7-40E6-90EE-EDB51DA3AA91}"/>
              </a:ext>
            </a:extLst>
          </p:cNvPr>
          <p:cNvSpPr>
            <a:spLocks noGrp="1"/>
          </p:cNvSpPr>
          <p:nvPr>
            <p:ph type="body" sz="quarter" idx="4294967295"/>
          </p:nvPr>
        </p:nvSpPr>
        <p:spPr>
          <a:xfrm>
            <a:off x="233363" y="1109087"/>
            <a:ext cx="4051254" cy="5493326"/>
          </a:xfrm>
        </p:spPr>
        <p:txBody>
          <a:bodyPr/>
          <a:lstStyle/>
          <a:p>
            <a:pPr marL="180975" indent="-150813" eaLnBrk="0" hangingPunct="0">
              <a:buClr>
                <a:srgbClr val="E11B22"/>
              </a:buClr>
              <a:buSzPct val="100000"/>
              <a:buFont typeface="Arial" panose="020B0604020202020204" pitchFamily="34" charset="0"/>
              <a:buChar char="•"/>
              <a:defRPr/>
            </a:pPr>
            <a:r>
              <a:rPr lang="en-GB" dirty="0">
                <a:solidFill>
                  <a:srgbClr val="3F3F3F"/>
                </a:solidFill>
                <a:cs typeface="Arial" pitchFamily="34" charset="0"/>
              </a:rPr>
              <a:t>Systematic approach ensures consistent factor exposure which drives outperformance</a:t>
            </a:r>
          </a:p>
          <a:p>
            <a:pPr marL="180975" indent="-150813" eaLnBrk="0" hangingPunct="0">
              <a:buClr>
                <a:srgbClr val="E11B22"/>
              </a:buClr>
              <a:buSzPct val="100000"/>
              <a:buFont typeface="Arial" panose="020B0604020202020204" pitchFamily="34" charset="0"/>
              <a:buChar char="•"/>
              <a:defRPr/>
            </a:pPr>
            <a:endParaRPr lang="en-GB" b="1" dirty="0">
              <a:solidFill>
                <a:srgbClr val="3F3F3F"/>
              </a:solidFill>
              <a:cs typeface="Arial" pitchFamily="34" charset="0"/>
            </a:endParaRPr>
          </a:p>
          <a:p>
            <a:pPr marL="180975" indent="-150813" eaLnBrk="0" hangingPunct="0">
              <a:buClr>
                <a:srgbClr val="E11B22"/>
              </a:buClr>
              <a:buSzPct val="100000"/>
              <a:buFont typeface="Arial" panose="020B0604020202020204" pitchFamily="34" charset="0"/>
              <a:buChar char="•"/>
              <a:defRPr/>
            </a:pPr>
            <a:r>
              <a:rPr lang="en-GB" dirty="0">
                <a:solidFill>
                  <a:srgbClr val="3F3F3F"/>
                </a:solidFill>
                <a:cs typeface="Arial" pitchFamily="34" charset="0"/>
              </a:rPr>
              <a:t>Proven ability to deliver through a range of market environments</a:t>
            </a:r>
          </a:p>
          <a:p>
            <a:pPr marL="180975" indent="-150813" eaLnBrk="0" hangingPunct="0">
              <a:buClr>
                <a:srgbClr val="E11B22"/>
              </a:buClr>
              <a:buSzPct val="100000"/>
              <a:buFont typeface="Arial" panose="020B0604020202020204" pitchFamily="34" charset="0"/>
              <a:buChar char="•"/>
              <a:defRPr/>
            </a:pPr>
            <a:endParaRPr lang="en-GB" dirty="0">
              <a:solidFill>
                <a:srgbClr val="3F3F3F"/>
              </a:solidFill>
              <a:cs typeface="Arial" pitchFamily="34" charset="0"/>
            </a:endParaRPr>
          </a:p>
          <a:p>
            <a:pPr marL="180975" indent="-150813" eaLnBrk="0" hangingPunct="0">
              <a:buClr>
                <a:srgbClr val="E11B22"/>
              </a:buClr>
              <a:buSzPct val="100000"/>
              <a:buFont typeface="Arial" panose="020B0604020202020204" pitchFamily="34" charset="0"/>
              <a:buChar char="•"/>
              <a:defRPr/>
            </a:pPr>
            <a:r>
              <a:rPr lang="en-GB" dirty="0">
                <a:solidFill>
                  <a:srgbClr val="3F3F3F"/>
                </a:solidFill>
                <a:cs typeface="Arial" pitchFamily="34" charset="0"/>
              </a:rPr>
              <a:t>Broadly diversification limits idiosyncratic risk </a:t>
            </a:r>
          </a:p>
          <a:p>
            <a:pPr marL="180975" indent="-150813" eaLnBrk="0" hangingPunct="0">
              <a:buClr>
                <a:srgbClr val="E11B22"/>
              </a:buClr>
              <a:buSzPct val="100000"/>
              <a:buFont typeface="Arial" panose="020B0604020202020204" pitchFamily="34" charset="0"/>
              <a:buChar char="•"/>
              <a:defRPr/>
            </a:pPr>
            <a:endParaRPr lang="en-GB" dirty="0">
              <a:solidFill>
                <a:srgbClr val="3F3F3F"/>
              </a:solidFill>
              <a:cs typeface="Arial" pitchFamily="34" charset="0"/>
            </a:endParaRPr>
          </a:p>
          <a:p>
            <a:pPr marL="180975" indent="-150813" eaLnBrk="0" hangingPunct="0">
              <a:buClr>
                <a:srgbClr val="E11B22"/>
              </a:buClr>
              <a:buSzPct val="100000"/>
              <a:buFont typeface="Arial" panose="020B0604020202020204" pitchFamily="34" charset="0"/>
              <a:buChar char="•"/>
              <a:defRPr/>
            </a:pPr>
            <a:r>
              <a:rPr lang="en-GB" dirty="0">
                <a:solidFill>
                  <a:srgbClr val="3F3F3F"/>
                </a:solidFill>
                <a:cs typeface="Arial" pitchFamily="34" charset="0"/>
              </a:rPr>
              <a:t>Low cost, yet a truly active strategy</a:t>
            </a:r>
          </a:p>
          <a:p>
            <a:pPr marL="180975" indent="-150813" eaLnBrk="0" hangingPunct="0">
              <a:buClr>
                <a:srgbClr val="E11B22"/>
              </a:buClr>
              <a:buSzPct val="100000"/>
              <a:buFont typeface="Arial" panose="020B0604020202020204" pitchFamily="34" charset="0"/>
              <a:buChar char="•"/>
              <a:defRPr/>
            </a:pPr>
            <a:endParaRPr lang="en-GB" dirty="0">
              <a:solidFill>
                <a:srgbClr val="3F3F3F"/>
              </a:solidFill>
              <a:cs typeface="Arial" pitchFamily="34" charset="0"/>
            </a:endParaRPr>
          </a:p>
          <a:p>
            <a:pPr marL="180975" indent="-150813" eaLnBrk="0" hangingPunct="0">
              <a:buClr>
                <a:srgbClr val="E11B22"/>
              </a:buClr>
              <a:buSzPct val="100000"/>
              <a:buFont typeface="Arial" panose="020B0604020202020204" pitchFamily="34" charset="0"/>
              <a:buChar char="•"/>
              <a:defRPr/>
            </a:pPr>
            <a:r>
              <a:rPr lang="en-GB" dirty="0">
                <a:solidFill>
                  <a:srgbClr val="3F3F3F"/>
                </a:solidFill>
                <a:cs typeface="Arial" pitchFamily="34" charset="0"/>
              </a:rPr>
              <a:t>ESG integration without style or sector concentration</a:t>
            </a:r>
          </a:p>
          <a:p>
            <a:pPr marL="180975" indent="-150813" eaLnBrk="0" hangingPunct="0">
              <a:buClr>
                <a:srgbClr val="E11B22"/>
              </a:buClr>
              <a:buSzPct val="100000"/>
              <a:buFont typeface="Arial" panose="020B0604020202020204" pitchFamily="34" charset="0"/>
              <a:buChar char="•"/>
              <a:defRPr/>
            </a:pPr>
            <a:endParaRPr lang="en-GB" dirty="0">
              <a:solidFill>
                <a:srgbClr val="3F3F3F"/>
              </a:solidFill>
              <a:cs typeface="Arial" pitchFamily="34" charset="0"/>
            </a:endParaRPr>
          </a:p>
          <a:p>
            <a:pPr marL="30162" indent="0" algn="ctr" eaLnBrk="0" hangingPunct="0">
              <a:buClr>
                <a:srgbClr val="E11B22"/>
              </a:buClr>
              <a:buSzPct val="100000"/>
              <a:buNone/>
              <a:defRPr/>
            </a:pPr>
            <a:r>
              <a:rPr lang="en-GB" dirty="0">
                <a:solidFill>
                  <a:srgbClr val="E11B22"/>
                </a:solidFill>
                <a:cs typeface="Arial" pitchFamily="34" charset="0"/>
              </a:rPr>
              <a:t>These attributes make the </a:t>
            </a:r>
          </a:p>
          <a:p>
            <a:pPr marL="30162" indent="0" algn="ctr" eaLnBrk="0" hangingPunct="0">
              <a:buClr>
                <a:srgbClr val="E11B22"/>
              </a:buClr>
              <a:buSzPct val="100000"/>
              <a:buNone/>
              <a:defRPr/>
            </a:pPr>
            <a:r>
              <a:rPr lang="en-GB" dirty="0">
                <a:solidFill>
                  <a:srgbClr val="E11B22"/>
                </a:solidFill>
                <a:cs typeface="Arial" pitchFamily="34" charset="0"/>
              </a:rPr>
              <a:t>Momentum GF Global Sustainable Equity Fund</a:t>
            </a:r>
          </a:p>
          <a:p>
            <a:pPr marL="30162" indent="0" algn="ctr" eaLnBrk="0" hangingPunct="0">
              <a:buClr>
                <a:srgbClr val="E11B22"/>
              </a:buClr>
              <a:buSzPct val="100000"/>
              <a:buNone/>
              <a:defRPr/>
            </a:pPr>
            <a:r>
              <a:rPr lang="en-GB" b="1" dirty="0">
                <a:solidFill>
                  <a:srgbClr val="E11B22"/>
                </a:solidFill>
                <a:cs typeface="Arial" pitchFamily="34" charset="0"/>
              </a:rPr>
              <a:t>-</a:t>
            </a:r>
            <a:r>
              <a:rPr lang="en-GB" dirty="0">
                <a:solidFill>
                  <a:srgbClr val="E11B22"/>
                </a:solidFill>
                <a:cs typeface="Arial" pitchFamily="34" charset="0"/>
              </a:rPr>
              <a:t> </a:t>
            </a:r>
            <a:r>
              <a:rPr lang="en-GB" b="1" dirty="0">
                <a:solidFill>
                  <a:srgbClr val="E11B22"/>
                </a:solidFill>
                <a:cs typeface="Arial" pitchFamily="34" charset="0"/>
              </a:rPr>
              <a:t>an ideal core solution - </a:t>
            </a:r>
          </a:p>
          <a:p>
            <a:pPr marL="30162" indent="0" algn="ctr" eaLnBrk="0" hangingPunct="0">
              <a:buClr>
                <a:srgbClr val="E11B22"/>
              </a:buClr>
              <a:buSzPct val="100000"/>
              <a:buNone/>
              <a:defRPr/>
            </a:pPr>
            <a:r>
              <a:rPr lang="en-GB" dirty="0">
                <a:solidFill>
                  <a:srgbClr val="E11B22"/>
                </a:solidFill>
                <a:cs typeface="Arial" pitchFamily="34" charset="0"/>
              </a:rPr>
              <a:t>for developed market equity exposure</a:t>
            </a:r>
          </a:p>
          <a:p>
            <a:pPr marL="180975" indent="-150813" eaLnBrk="0" hangingPunct="0">
              <a:buClr>
                <a:srgbClr val="E11B22"/>
              </a:buClr>
              <a:buSzPct val="100000"/>
              <a:buFont typeface="Arial" panose="020B0604020202020204" pitchFamily="34" charset="0"/>
              <a:buChar char="•"/>
              <a:defRPr/>
            </a:pPr>
            <a:endParaRPr lang="en-GB" dirty="0">
              <a:solidFill>
                <a:srgbClr val="3F3F3F"/>
              </a:solidFill>
              <a:cs typeface="Arial" pitchFamily="34" charset="0"/>
            </a:endParaRPr>
          </a:p>
          <a:p>
            <a:pPr marL="180975" indent="-150813" eaLnBrk="0" hangingPunct="0">
              <a:buClr>
                <a:srgbClr val="E11B22"/>
              </a:buClr>
              <a:buSzPct val="100000"/>
              <a:buFont typeface="Arial" panose="020B0604020202020204" pitchFamily="34" charset="0"/>
              <a:buChar char="•"/>
              <a:defRPr/>
            </a:pPr>
            <a:endParaRPr lang="en-GB" dirty="0">
              <a:solidFill>
                <a:srgbClr val="3F3F3F"/>
              </a:solidFill>
              <a:cs typeface="Arial" pitchFamily="34" charset="0"/>
            </a:endParaRPr>
          </a:p>
          <a:p>
            <a:pPr marL="180975" indent="-150813" eaLnBrk="0" hangingPunct="0">
              <a:buClr>
                <a:srgbClr val="E11B22"/>
              </a:buClr>
              <a:buSzPct val="100000"/>
              <a:buFont typeface="Arial" panose="020B0604020202020204" pitchFamily="34" charset="0"/>
              <a:buChar char="•"/>
              <a:defRPr/>
            </a:pPr>
            <a:endParaRPr lang="en-GB" dirty="0">
              <a:solidFill>
                <a:srgbClr val="3F3F3F"/>
              </a:solidFill>
              <a:cs typeface="Arial" pitchFamily="34" charset="0"/>
            </a:endParaRPr>
          </a:p>
          <a:p>
            <a:pPr marL="30162" indent="0" eaLnBrk="0" hangingPunct="0">
              <a:buClr>
                <a:srgbClr val="E11B22"/>
              </a:buClr>
              <a:buSzPct val="100000"/>
              <a:buNone/>
              <a:defRPr/>
            </a:pPr>
            <a:endParaRPr lang="en-GB" dirty="0">
              <a:solidFill>
                <a:srgbClr val="3F3F3F"/>
              </a:solidFill>
              <a:cs typeface="Arial" pitchFamily="34" charset="0"/>
            </a:endParaRPr>
          </a:p>
          <a:p>
            <a:pPr marL="317300" indent="-285750" eaLnBrk="0" hangingPunct="0">
              <a:buClr>
                <a:srgbClr val="C00000"/>
              </a:buClr>
              <a:buSzPct val="100000"/>
              <a:buFont typeface="Arial" panose="020B0604020202020204" pitchFamily="34" charset="0"/>
              <a:buChar char="•"/>
              <a:defRPr/>
            </a:pPr>
            <a:endParaRPr lang="en-GB" dirty="0">
              <a:solidFill>
                <a:srgbClr val="3F3F3F"/>
              </a:solidFill>
              <a:cs typeface="Arial" pitchFamily="34" charset="0"/>
            </a:endParaRPr>
          </a:p>
          <a:p>
            <a:pPr marL="285750" indent="-285750">
              <a:buFont typeface="Arial" panose="020B0604020202020204" pitchFamily="34" charset="0"/>
              <a:buChar char="•"/>
            </a:pPr>
            <a:endParaRPr lang="en-GB" dirty="0"/>
          </a:p>
        </p:txBody>
      </p:sp>
      <p:pic>
        <p:nvPicPr>
          <p:cNvPr id="19" name="Picture 18">
            <a:extLst>
              <a:ext uri="{FF2B5EF4-FFF2-40B4-BE49-F238E27FC236}">
                <a16:creationId xmlns:a16="http://schemas.microsoft.com/office/drawing/2014/main" id="{649CA525-CA16-47FD-B0AA-AF22E8DD1320}"/>
              </a:ext>
            </a:extLst>
          </p:cNvPr>
          <p:cNvPicPr>
            <a:picLocks noChangeAspect="1"/>
          </p:cNvPicPr>
          <p:nvPr/>
        </p:nvPicPr>
        <p:blipFill>
          <a:blip r:embed="rId2"/>
          <a:stretch>
            <a:fillRect/>
          </a:stretch>
        </p:blipFill>
        <p:spPr>
          <a:xfrm>
            <a:off x="9650021" y="529553"/>
            <a:ext cx="327844" cy="173958"/>
          </a:xfrm>
          <a:prstGeom prst="rect">
            <a:avLst/>
          </a:prstGeom>
        </p:spPr>
      </p:pic>
      <p:pic>
        <p:nvPicPr>
          <p:cNvPr id="9" name="Picture 8" descr="A group of wind turbines in a body of water&#10;&#10;Description automatically generated with medium confidence">
            <a:extLst>
              <a:ext uri="{FF2B5EF4-FFF2-40B4-BE49-F238E27FC236}">
                <a16:creationId xmlns:a16="http://schemas.microsoft.com/office/drawing/2014/main" id="{A91E68D4-F531-41EF-A888-297AA3EF8B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4007" r="18631"/>
          <a:stretch/>
        </p:blipFill>
        <p:spPr>
          <a:xfrm>
            <a:off x="4572000" y="984"/>
            <a:ext cx="4572000" cy="6858000"/>
          </a:xfrm>
          <a:prstGeom prst="rect">
            <a:avLst/>
          </a:prstGeom>
        </p:spPr>
      </p:pic>
    </p:spTree>
    <p:extLst>
      <p:ext uri="{BB962C8B-B14F-4D97-AF65-F5344CB8AC3E}">
        <p14:creationId xmlns:p14="http://schemas.microsoft.com/office/powerpoint/2010/main" val="3291957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52599A24-EE38-3442-A21C-7EB67AC2DC7E}"/>
              </a:ext>
            </a:extLst>
          </p:cNvPr>
          <p:cNvSpPr/>
          <p:nvPr/>
        </p:nvSpPr>
        <p:spPr>
          <a:xfrm>
            <a:off x="-456060" y="1118015"/>
            <a:ext cx="4459285" cy="4459287"/>
          </a:xfrm>
          <a:prstGeom prst="ellipse">
            <a:avLst/>
          </a:prstGeom>
          <a:ln w="38100">
            <a:solidFill>
              <a:srgbClr val="E01F26"/>
            </a:solidFill>
            <a:miter lim="400000"/>
          </a:ln>
        </p:spPr>
        <p:txBody>
          <a:bodyPr lIns="304800" tIns="304800" rIns="304800" bIns="304800" anchor="ctr"/>
          <a:lstStyle/>
          <a:p>
            <a:endParaRPr sz="2400"/>
          </a:p>
        </p:txBody>
      </p:sp>
      <p:sp>
        <p:nvSpPr>
          <p:cNvPr id="5" name="Text Placeholder 2">
            <a:extLst>
              <a:ext uri="{FF2B5EF4-FFF2-40B4-BE49-F238E27FC236}">
                <a16:creationId xmlns:a16="http://schemas.microsoft.com/office/drawing/2014/main" id="{4E413A16-2065-46AE-B504-D7B595954DD9}"/>
              </a:ext>
            </a:extLst>
          </p:cNvPr>
          <p:cNvSpPr txBox="1">
            <a:spLocks/>
          </p:cNvSpPr>
          <p:nvPr/>
        </p:nvSpPr>
        <p:spPr>
          <a:xfrm>
            <a:off x="414635" y="2165231"/>
            <a:ext cx="3459761" cy="1820999"/>
          </a:xfrm>
          <a:prstGeom prst="rect">
            <a:avLst/>
          </a:prstGeom>
        </p:spPr>
        <p:txBody>
          <a:bodyPr vert="horz" lIns="0" tIns="0" rIns="0" bIns="0" rtlCol="0">
            <a:noAutofit/>
          </a:bodyPr>
          <a:lstStyle>
            <a:lvl1pPr marL="228594" indent="-228594" algn="l" defTabSz="609585" rtl="0" eaLnBrk="1" latinLnBrk="0" hangingPunct="1">
              <a:spcBef>
                <a:spcPct val="20000"/>
              </a:spcBef>
              <a:buFont typeface="Arial" charset="0"/>
              <a:buChar char="•"/>
              <a:defRPr lang="en-US" sz="1600" kern="1200" dirty="0">
                <a:solidFill>
                  <a:srgbClr val="001951"/>
                </a:solidFill>
                <a:latin typeface="+mn-lt"/>
                <a:ea typeface="+mn-ea"/>
                <a:cs typeface="Calibri" charset="0"/>
              </a:defRPr>
            </a:lvl1pPr>
            <a:lvl2pPr marL="599002" indent="-228594" algn="l" defTabSz="478355" rtl="0" eaLnBrk="1" latinLnBrk="0" hangingPunct="1">
              <a:spcBef>
                <a:spcPct val="20000"/>
              </a:spcBef>
              <a:buFont typeface="Arial"/>
              <a:buChar char="–"/>
              <a:defRPr sz="1600" kern="1200">
                <a:solidFill>
                  <a:srgbClr val="001951"/>
                </a:solidFill>
                <a:latin typeface="+mn-lt"/>
                <a:ea typeface="+mn-ea"/>
                <a:cs typeface="+mn-cs"/>
              </a:defRPr>
            </a:lvl2pPr>
            <a:lvl3pPr marL="838179" indent="-228594" algn="l" defTabSz="609585" rtl="0" eaLnBrk="1" latinLnBrk="0" hangingPunct="1">
              <a:spcBef>
                <a:spcPct val="20000"/>
              </a:spcBef>
              <a:buFont typeface="Arial"/>
              <a:buChar char="•"/>
              <a:defRPr sz="1600" kern="1200">
                <a:solidFill>
                  <a:srgbClr val="001951"/>
                </a:solidFill>
                <a:latin typeface="+mn-lt"/>
                <a:ea typeface="+mn-ea"/>
                <a:cs typeface="+mn-cs"/>
              </a:defRPr>
            </a:lvl3pPr>
            <a:lvl4pPr marL="1077357" indent="-228594" algn="l" defTabSz="609585" rtl="0" eaLnBrk="1" latinLnBrk="0" hangingPunct="1">
              <a:spcBef>
                <a:spcPct val="20000"/>
              </a:spcBef>
              <a:buFont typeface="Arial"/>
              <a:buChar char="–"/>
              <a:defRPr sz="1600" kern="1200" baseline="0">
                <a:solidFill>
                  <a:srgbClr val="001951"/>
                </a:solidFill>
                <a:latin typeface="+mn-lt"/>
                <a:ea typeface="+mn-ea"/>
                <a:cs typeface="+mn-cs"/>
              </a:defRPr>
            </a:lvl4pPr>
            <a:lvl5pPr marL="1316534" indent="-228594" algn="l" defTabSz="609585" rtl="0" eaLnBrk="1" latinLnBrk="0" hangingPunct="1">
              <a:spcBef>
                <a:spcPct val="20000"/>
              </a:spcBef>
              <a:buFont typeface="Arial" panose="020B0604020202020204" pitchFamily="34" charset="0"/>
              <a:buChar char="•"/>
              <a:defRPr sz="1600" kern="1200">
                <a:solidFill>
                  <a:srgbClr val="00195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buNone/>
            </a:pPr>
            <a:endParaRPr lang="en-US" sz="4000" dirty="0">
              <a:solidFill>
                <a:schemeClr val="bg1">
                  <a:lumMod val="95000"/>
                </a:schemeClr>
              </a:solidFill>
              <a:latin typeface="Calibri" panose="020F0502020204030204" pitchFamily="34" charset="0"/>
              <a:cs typeface="Calibri" panose="020F0502020204030204" pitchFamily="34" charset="0"/>
            </a:endParaRPr>
          </a:p>
          <a:p>
            <a:pPr marL="0" indent="0">
              <a:spcBef>
                <a:spcPts val="0"/>
              </a:spcBef>
              <a:buNone/>
            </a:pPr>
            <a:r>
              <a:rPr lang="en-US" sz="4000" dirty="0">
                <a:solidFill>
                  <a:schemeClr val="bg1">
                    <a:lumMod val="95000"/>
                  </a:schemeClr>
                </a:solidFill>
                <a:latin typeface="Calibri" panose="020F0502020204030204" pitchFamily="34" charset="0"/>
                <a:cs typeface="Calibri" panose="020F0502020204030204" pitchFamily="34" charset="0"/>
              </a:rPr>
              <a:t>Sustainability</a:t>
            </a:r>
            <a:endParaRPr lang="en-GB" sz="4000" dirty="0">
              <a:solidFill>
                <a:schemeClr val="bg1">
                  <a:lumMod val="95000"/>
                </a:schemeClr>
              </a:solidFill>
            </a:endParaRPr>
          </a:p>
        </p:txBody>
      </p:sp>
    </p:spTree>
    <p:extLst>
      <p:ext uri="{BB962C8B-B14F-4D97-AF65-F5344CB8AC3E}">
        <p14:creationId xmlns:p14="http://schemas.microsoft.com/office/powerpoint/2010/main" val="504623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rapezoid 25">
            <a:extLst>
              <a:ext uri="{FF2B5EF4-FFF2-40B4-BE49-F238E27FC236}">
                <a16:creationId xmlns:a16="http://schemas.microsoft.com/office/drawing/2014/main" id="{92E38B70-3FC1-43D5-BCA9-23208BF4D5B0}"/>
              </a:ext>
            </a:extLst>
          </p:cNvPr>
          <p:cNvSpPr/>
          <p:nvPr/>
        </p:nvSpPr>
        <p:spPr>
          <a:xfrm rot="10800000">
            <a:off x="1669405" y="2772397"/>
            <a:ext cx="5738071" cy="1586156"/>
          </a:xfrm>
          <a:prstGeom prst="trapezoid">
            <a:avLst>
              <a:gd name="adj" fmla="val 18088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pic>
        <p:nvPicPr>
          <p:cNvPr id="14" name="Picture 13" descr="A group of wind turbines in a snowy environment&#10;&#10;Description automatically generated with low confidence">
            <a:extLst>
              <a:ext uri="{FF2B5EF4-FFF2-40B4-BE49-F238E27FC236}">
                <a16:creationId xmlns:a16="http://schemas.microsoft.com/office/drawing/2014/main" id="{B6A5CE2E-E256-47BD-8EF3-A5056C1687E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11114" y="4840928"/>
            <a:ext cx="2016000" cy="1393704"/>
          </a:xfrm>
          <a:prstGeom prst="rect">
            <a:avLst/>
          </a:prstGeom>
        </p:spPr>
      </p:pic>
      <p:pic>
        <p:nvPicPr>
          <p:cNvPr id="10" name="Picture 9" descr="A picture containing plant, flower&#10;&#10;Description automatically generated">
            <a:extLst>
              <a:ext uri="{FF2B5EF4-FFF2-40B4-BE49-F238E27FC236}">
                <a16:creationId xmlns:a16="http://schemas.microsoft.com/office/drawing/2014/main" id="{7C44F8D6-5EFD-4D23-9F1A-CD376FF095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37405" y="4840928"/>
            <a:ext cx="2020614" cy="1402447"/>
          </a:xfrm>
          <a:prstGeom prst="rect">
            <a:avLst/>
          </a:prstGeom>
        </p:spPr>
      </p:pic>
      <p:pic>
        <p:nvPicPr>
          <p:cNvPr id="8" name="Picture 7" descr="High-rise building amidst skyscrapers">
            <a:extLst>
              <a:ext uri="{FF2B5EF4-FFF2-40B4-BE49-F238E27FC236}">
                <a16:creationId xmlns:a16="http://schemas.microsoft.com/office/drawing/2014/main" id="{70A1404B-8580-4531-B8B8-865A8D51D60C}"/>
              </a:ext>
            </a:extLst>
          </p:cNvPr>
          <p:cNvPicPr>
            <a:picLocks noChangeAspect="1"/>
          </p:cNvPicPr>
          <p:nvPr/>
        </p:nvPicPr>
        <p:blipFill rotWithShape="1">
          <a:blip r:embed="rId4" cstate="print">
            <a:alphaModFix amt="69000"/>
            <a:extLst>
              <a:ext uri="{28A0092B-C50C-407E-A947-70E740481C1C}">
                <a14:useLocalDpi xmlns:a14="http://schemas.microsoft.com/office/drawing/2010/main"/>
              </a:ext>
            </a:extLst>
          </a:blip>
          <a:srcRect/>
          <a:stretch/>
        </p:blipFill>
        <p:spPr>
          <a:xfrm>
            <a:off x="580701" y="5343843"/>
            <a:ext cx="2020613" cy="924036"/>
          </a:xfrm>
          <a:prstGeom prst="rect">
            <a:avLst/>
          </a:prstGeom>
        </p:spPr>
      </p:pic>
      <p:sp>
        <p:nvSpPr>
          <p:cNvPr id="18" name="Rectangle 17">
            <a:extLst>
              <a:ext uri="{FF2B5EF4-FFF2-40B4-BE49-F238E27FC236}">
                <a16:creationId xmlns:a16="http://schemas.microsoft.com/office/drawing/2014/main" id="{F9E6B65D-B56F-478D-9AAF-884A34FF6177}"/>
              </a:ext>
            </a:extLst>
          </p:cNvPr>
          <p:cNvSpPr/>
          <p:nvPr/>
        </p:nvSpPr>
        <p:spPr>
          <a:xfrm>
            <a:off x="584100" y="4408234"/>
            <a:ext cx="2020612" cy="1859646"/>
          </a:xfrm>
          <a:prstGeom prst="rect">
            <a:avLst/>
          </a:prstGeom>
          <a:noFill/>
          <a:ln>
            <a:solidFill>
              <a:srgbClr val="C7C8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b="1">
              <a:solidFill>
                <a:srgbClr val="0596BF"/>
              </a:solidFill>
            </a:endParaRPr>
          </a:p>
        </p:txBody>
      </p:sp>
      <p:sp>
        <p:nvSpPr>
          <p:cNvPr id="2" name="Text Placeholder 1">
            <a:extLst>
              <a:ext uri="{FF2B5EF4-FFF2-40B4-BE49-F238E27FC236}">
                <a16:creationId xmlns:a16="http://schemas.microsoft.com/office/drawing/2014/main" id="{A1A19F5D-03D9-4ABA-BB6B-B0EC414FAE2A}"/>
              </a:ext>
            </a:extLst>
          </p:cNvPr>
          <p:cNvSpPr>
            <a:spLocks noGrp="1"/>
          </p:cNvSpPr>
          <p:nvPr>
            <p:ph type="body" sz="quarter" idx="14"/>
          </p:nvPr>
        </p:nvSpPr>
        <p:spPr/>
        <p:txBody>
          <a:bodyPr/>
          <a:lstStyle/>
          <a:p>
            <a:r>
              <a:rPr lang="en-GB"/>
              <a:t>SFDR</a:t>
            </a:r>
          </a:p>
        </p:txBody>
      </p:sp>
      <p:sp>
        <p:nvSpPr>
          <p:cNvPr id="5" name="Title 4">
            <a:extLst>
              <a:ext uri="{FF2B5EF4-FFF2-40B4-BE49-F238E27FC236}">
                <a16:creationId xmlns:a16="http://schemas.microsoft.com/office/drawing/2014/main" id="{99264107-5D6B-4F9A-B1DD-E3292E131334}"/>
              </a:ext>
            </a:extLst>
          </p:cNvPr>
          <p:cNvSpPr>
            <a:spLocks noGrp="1"/>
          </p:cNvSpPr>
          <p:nvPr>
            <p:ph type="title"/>
          </p:nvPr>
        </p:nvSpPr>
        <p:spPr/>
        <p:txBody>
          <a:bodyPr/>
          <a:lstStyle/>
          <a:p>
            <a:r>
              <a:rPr lang="en-GB"/>
              <a:t>Sustainable Finance Disclosure Regulation</a:t>
            </a:r>
          </a:p>
        </p:txBody>
      </p:sp>
      <p:sp>
        <p:nvSpPr>
          <p:cNvPr id="4" name="TextBox 3">
            <a:extLst>
              <a:ext uri="{FF2B5EF4-FFF2-40B4-BE49-F238E27FC236}">
                <a16:creationId xmlns:a16="http://schemas.microsoft.com/office/drawing/2014/main" id="{5606DE99-2519-4175-84E0-3BAA89DC5298}"/>
              </a:ext>
            </a:extLst>
          </p:cNvPr>
          <p:cNvSpPr txBox="1"/>
          <p:nvPr/>
        </p:nvSpPr>
        <p:spPr>
          <a:xfrm>
            <a:off x="6539285" y="4881193"/>
            <a:ext cx="2020615" cy="307777"/>
          </a:xfrm>
          <a:prstGeom prst="rect">
            <a:avLst/>
          </a:prstGeom>
          <a:noFill/>
        </p:spPr>
        <p:txBody>
          <a:bodyPr wrap="square">
            <a:spAutoFit/>
          </a:bodyPr>
          <a:lstStyle/>
          <a:p>
            <a:pPr marL="0" lvl="2" algn="ctr"/>
            <a:r>
              <a:rPr lang="en-GB" sz="1400" b="1" dirty="0">
                <a:solidFill>
                  <a:srgbClr val="001951"/>
                </a:solidFill>
                <a:effectLst/>
                <a:latin typeface="Calibri" panose="020F0502020204030204" pitchFamily="34" charset="0"/>
                <a:ea typeface="Times New Roman" panose="02020603050405020304" pitchFamily="18" charset="0"/>
              </a:rPr>
              <a:t>Sustainable Objective</a:t>
            </a:r>
            <a:endParaRPr lang="en-GB" sz="1400" dirty="0">
              <a:solidFill>
                <a:srgbClr val="001951"/>
              </a:solidFill>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F7F3813A-E3B0-4BBE-94EE-E1DCBF468CD0}"/>
              </a:ext>
            </a:extLst>
          </p:cNvPr>
          <p:cNvSpPr txBox="1"/>
          <p:nvPr/>
        </p:nvSpPr>
        <p:spPr>
          <a:xfrm>
            <a:off x="267419" y="1446018"/>
            <a:ext cx="8501035" cy="923330"/>
          </a:xfrm>
          <a:prstGeom prst="rect">
            <a:avLst/>
          </a:prstGeom>
          <a:noFill/>
        </p:spPr>
        <p:txBody>
          <a:bodyPr wrap="square">
            <a:spAutoFit/>
          </a:bodyPr>
          <a:lstStyle/>
          <a:p>
            <a:pPr lvl="0"/>
            <a:r>
              <a:rPr lang="en-GB" sz="1800">
                <a:solidFill>
                  <a:srgbClr val="001951"/>
                </a:solidFill>
                <a:effectLst/>
                <a:latin typeface="Calibri" panose="020F0502020204030204" pitchFamily="34" charset="0"/>
                <a:ea typeface="Times New Roman" panose="02020603050405020304" pitchFamily="18" charset="0"/>
              </a:rPr>
              <a:t>The SFDR goes hand in hand with the </a:t>
            </a:r>
            <a:r>
              <a:rPr lang="en-GB" sz="1800" b="1">
                <a:solidFill>
                  <a:schemeClr val="tx2"/>
                </a:solidFill>
                <a:effectLst/>
                <a:latin typeface="Calibri" panose="020F0502020204030204" pitchFamily="34" charset="0"/>
                <a:ea typeface="Times New Roman" panose="02020603050405020304" pitchFamily="18" charset="0"/>
              </a:rPr>
              <a:t>EU Sustainable Finance Action Plan</a:t>
            </a:r>
            <a:r>
              <a:rPr lang="en-GB" sz="1800">
                <a:solidFill>
                  <a:srgbClr val="001951"/>
                </a:solidFill>
                <a:effectLst/>
                <a:latin typeface="Calibri" panose="020F0502020204030204" pitchFamily="34" charset="0"/>
                <a:ea typeface="Times New Roman" panose="02020603050405020304" pitchFamily="18" charset="0"/>
              </a:rPr>
              <a:t>. It aims to promote sustainable investment and a new fund taxonomy to create a level playing field across the whole EU.</a:t>
            </a:r>
            <a:endParaRPr lang="en-GB" sz="1800">
              <a:solidFill>
                <a:srgbClr val="001951"/>
              </a:solidFill>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21F56344-ECFD-450C-BB73-571ECE42D5F1}"/>
              </a:ext>
            </a:extLst>
          </p:cNvPr>
          <p:cNvSpPr txBox="1"/>
          <p:nvPr/>
        </p:nvSpPr>
        <p:spPr>
          <a:xfrm>
            <a:off x="584100" y="4905696"/>
            <a:ext cx="2020612" cy="523220"/>
          </a:xfrm>
          <a:prstGeom prst="rect">
            <a:avLst/>
          </a:prstGeom>
          <a:noFill/>
        </p:spPr>
        <p:txBody>
          <a:bodyPr wrap="square">
            <a:spAutoFit/>
          </a:bodyPr>
          <a:lstStyle/>
          <a:p>
            <a:pPr marL="0" lvl="2" algn="ctr"/>
            <a:r>
              <a:rPr lang="en-GB" sz="1400" b="1">
                <a:solidFill>
                  <a:srgbClr val="001951"/>
                </a:solidFill>
                <a:effectLst/>
                <a:latin typeface="Calibri" panose="020F0502020204030204" pitchFamily="34" charset="0"/>
                <a:ea typeface="Times New Roman" panose="02020603050405020304" pitchFamily="18" charset="0"/>
              </a:rPr>
              <a:t>Cannot promote ESG characteristics</a:t>
            </a:r>
            <a:endParaRPr lang="en-GB" sz="1400">
              <a:solidFill>
                <a:srgbClr val="001951"/>
              </a:solidFill>
              <a:effectLst/>
              <a:latin typeface="Calibri" panose="020F0502020204030204" pitchFamily="34" charset="0"/>
              <a:ea typeface="Calibri" panose="020F0502020204030204" pitchFamily="34" charset="0"/>
            </a:endParaRPr>
          </a:p>
        </p:txBody>
      </p:sp>
      <p:sp>
        <p:nvSpPr>
          <p:cNvPr id="15" name="Rectangle 14">
            <a:extLst>
              <a:ext uri="{FF2B5EF4-FFF2-40B4-BE49-F238E27FC236}">
                <a16:creationId xmlns:a16="http://schemas.microsoft.com/office/drawing/2014/main" id="{922B5E74-CDAB-4A9D-832B-B5B9EFA12BBB}"/>
              </a:ext>
            </a:extLst>
          </p:cNvPr>
          <p:cNvSpPr/>
          <p:nvPr/>
        </p:nvSpPr>
        <p:spPr>
          <a:xfrm>
            <a:off x="584099" y="4408232"/>
            <a:ext cx="2020614" cy="457200"/>
          </a:xfrm>
          <a:prstGeom prst="rect">
            <a:avLst/>
          </a:prstGeom>
          <a:solidFill>
            <a:srgbClr val="8A8C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a:t>ARTICLE 6 FUNDS</a:t>
            </a:r>
          </a:p>
        </p:txBody>
      </p:sp>
      <p:sp>
        <p:nvSpPr>
          <p:cNvPr id="16" name="Rectangle 15">
            <a:extLst>
              <a:ext uri="{FF2B5EF4-FFF2-40B4-BE49-F238E27FC236}">
                <a16:creationId xmlns:a16="http://schemas.microsoft.com/office/drawing/2014/main" id="{BBB6F181-A4FB-407A-B15A-972C6E6B9C32}"/>
              </a:ext>
            </a:extLst>
          </p:cNvPr>
          <p:cNvSpPr/>
          <p:nvPr/>
        </p:nvSpPr>
        <p:spPr>
          <a:xfrm>
            <a:off x="3511114" y="4383729"/>
            <a:ext cx="2016000"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a:t>ARTICLE 8 FUNDS</a:t>
            </a:r>
          </a:p>
        </p:txBody>
      </p:sp>
      <p:sp>
        <p:nvSpPr>
          <p:cNvPr id="17" name="Rectangle 16">
            <a:extLst>
              <a:ext uri="{FF2B5EF4-FFF2-40B4-BE49-F238E27FC236}">
                <a16:creationId xmlns:a16="http://schemas.microsoft.com/office/drawing/2014/main" id="{644C366A-1C1F-40D0-9530-0D5E65CBBD44}"/>
              </a:ext>
            </a:extLst>
          </p:cNvPr>
          <p:cNvSpPr/>
          <p:nvPr/>
        </p:nvSpPr>
        <p:spPr>
          <a:xfrm>
            <a:off x="6537405" y="4383729"/>
            <a:ext cx="2020614" cy="457200"/>
          </a:xfrm>
          <a:prstGeom prst="rect">
            <a:avLst/>
          </a:prstGeom>
          <a:solidFill>
            <a:srgbClr val="8A8C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a:t>ARTICLE 9 FUNDS</a:t>
            </a:r>
          </a:p>
        </p:txBody>
      </p:sp>
      <p:sp>
        <p:nvSpPr>
          <p:cNvPr id="11" name="TextBox 10">
            <a:extLst>
              <a:ext uri="{FF2B5EF4-FFF2-40B4-BE49-F238E27FC236}">
                <a16:creationId xmlns:a16="http://schemas.microsoft.com/office/drawing/2014/main" id="{FD1101A8-253B-4046-8E92-BF7B2CC4D91B}"/>
              </a:ext>
            </a:extLst>
          </p:cNvPr>
          <p:cNvSpPr txBox="1"/>
          <p:nvPr/>
        </p:nvSpPr>
        <p:spPr>
          <a:xfrm>
            <a:off x="3473835" y="4921290"/>
            <a:ext cx="2088202" cy="800219"/>
          </a:xfrm>
          <a:prstGeom prst="rect">
            <a:avLst/>
          </a:prstGeom>
          <a:noFill/>
        </p:spPr>
        <p:txBody>
          <a:bodyPr wrap="square">
            <a:spAutoFit/>
          </a:bodyPr>
          <a:lstStyle/>
          <a:p>
            <a:pPr marL="0" lvl="1" algn="ctr"/>
            <a:r>
              <a:rPr lang="en-GB" b="1">
                <a:solidFill>
                  <a:schemeClr val="bg1"/>
                </a:solidFill>
                <a:latin typeface="Calibri" panose="020F0502020204030204" pitchFamily="34" charset="0"/>
                <a:ea typeface="Times New Roman" panose="02020603050405020304" pitchFamily="18" charset="0"/>
              </a:rPr>
              <a:t>ESG integrated</a:t>
            </a:r>
            <a:endParaRPr lang="en-GB" b="1">
              <a:solidFill>
                <a:schemeClr val="bg1"/>
              </a:solidFill>
              <a:latin typeface="Calibri" panose="020F0502020204030204" pitchFamily="34" charset="0"/>
              <a:ea typeface="Calibri" panose="020F0502020204030204" pitchFamily="34" charset="0"/>
            </a:endParaRPr>
          </a:p>
          <a:p>
            <a:pPr marL="0" lvl="1" algn="ctr"/>
            <a:endParaRPr lang="en-GB" sz="1400" b="1">
              <a:effectLst/>
              <a:latin typeface="Calibri" panose="020F0502020204030204" pitchFamily="34" charset="0"/>
              <a:ea typeface="Times New Roman" panose="02020603050405020304" pitchFamily="18" charset="0"/>
            </a:endParaRPr>
          </a:p>
          <a:p>
            <a:pPr marL="0" lvl="2" algn="ctr"/>
            <a:endParaRPr lang="en-GB" sz="1400" b="1">
              <a:solidFill>
                <a:srgbClr val="0596BF"/>
              </a:solidFill>
              <a:effectLst/>
              <a:latin typeface="Calibri" panose="020F0502020204030204" pitchFamily="34" charset="0"/>
              <a:ea typeface="Times New Roman" panose="02020603050405020304" pitchFamily="18" charset="0"/>
            </a:endParaRPr>
          </a:p>
        </p:txBody>
      </p:sp>
      <p:sp>
        <p:nvSpPr>
          <p:cNvPr id="23" name="TextBox 22">
            <a:extLst>
              <a:ext uri="{FF2B5EF4-FFF2-40B4-BE49-F238E27FC236}">
                <a16:creationId xmlns:a16="http://schemas.microsoft.com/office/drawing/2014/main" id="{344AB606-85DE-4F0A-B52E-5A7D316FAEC6}"/>
              </a:ext>
            </a:extLst>
          </p:cNvPr>
          <p:cNvSpPr txBox="1"/>
          <p:nvPr/>
        </p:nvSpPr>
        <p:spPr>
          <a:xfrm>
            <a:off x="1957196" y="2769375"/>
            <a:ext cx="5121479" cy="1077218"/>
          </a:xfrm>
          <a:prstGeom prst="rect">
            <a:avLst/>
          </a:prstGeom>
          <a:noFill/>
        </p:spPr>
        <p:txBody>
          <a:bodyPr wrap="square">
            <a:spAutoFit/>
          </a:bodyPr>
          <a:lstStyle/>
          <a:p>
            <a:pPr marL="0" lvl="1" algn="ctr"/>
            <a:r>
              <a:rPr lang="en-GB" sz="1800" b="1" dirty="0">
                <a:solidFill>
                  <a:schemeClr val="bg1"/>
                </a:solidFill>
                <a:effectLst/>
                <a:latin typeface="Calibri" panose="020F0502020204030204" pitchFamily="34" charset="0"/>
                <a:ea typeface="Times New Roman" panose="02020603050405020304" pitchFamily="18" charset="0"/>
              </a:rPr>
              <a:t>Momentum GF Global Sustainable Equity Fund </a:t>
            </a:r>
            <a:r>
              <a:rPr lang="en-GB" sz="1400" dirty="0">
                <a:solidFill>
                  <a:schemeClr val="bg1"/>
                </a:solidFill>
                <a:effectLst/>
                <a:latin typeface="Calibri" panose="020F0502020204030204" pitchFamily="34" charset="0"/>
                <a:ea typeface="Times New Roman" panose="02020603050405020304" pitchFamily="18" charset="0"/>
              </a:rPr>
              <a:t>attained</a:t>
            </a:r>
            <a:r>
              <a:rPr lang="en-GB" sz="1400" b="1" dirty="0">
                <a:solidFill>
                  <a:schemeClr val="bg1"/>
                </a:solidFill>
                <a:effectLst/>
                <a:latin typeface="Calibri" panose="020F0502020204030204" pitchFamily="34" charset="0"/>
                <a:ea typeface="Times New Roman" panose="02020603050405020304" pitchFamily="18" charset="0"/>
              </a:rPr>
              <a:t> </a:t>
            </a:r>
          </a:p>
          <a:p>
            <a:pPr marL="0" lvl="1" algn="ctr"/>
            <a:r>
              <a:rPr lang="en-GB" sz="1800" b="1" i="1" dirty="0">
                <a:solidFill>
                  <a:schemeClr val="bg1"/>
                </a:solidFill>
                <a:effectLst/>
                <a:latin typeface="Calibri" panose="020F0502020204030204" pitchFamily="34" charset="0"/>
                <a:ea typeface="Times New Roman" panose="02020603050405020304" pitchFamily="18" charset="0"/>
              </a:rPr>
              <a:t>Article 8 status </a:t>
            </a:r>
          </a:p>
          <a:p>
            <a:pPr marL="0" lvl="1" algn="ctr"/>
            <a:r>
              <a:rPr lang="en-GB" sz="1400" i="1" dirty="0">
                <a:solidFill>
                  <a:schemeClr val="bg1"/>
                </a:solidFill>
                <a:effectLst/>
                <a:latin typeface="Calibri" panose="020F0502020204030204" pitchFamily="34" charset="0"/>
                <a:ea typeface="Times New Roman" panose="02020603050405020304" pitchFamily="18" charset="0"/>
              </a:rPr>
              <a:t>effective 01 October 21</a:t>
            </a:r>
            <a:endParaRPr lang="en-GB" sz="1400" i="1" dirty="0">
              <a:solidFill>
                <a:schemeClr val="bg1"/>
              </a:solidFill>
              <a:effectLst/>
              <a:latin typeface="Calibri" panose="020F0502020204030204" pitchFamily="34" charset="0"/>
              <a:ea typeface="Calibri" panose="020F0502020204030204" pitchFamily="34" charset="0"/>
            </a:endParaRPr>
          </a:p>
        </p:txBody>
      </p:sp>
      <p:sp>
        <p:nvSpPr>
          <p:cNvPr id="24" name="Rectangle 23">
            <a:extLst>
              <a:ext uri="{FF2B5EF4-FFF2-40B4-BE49-F238E27FC236}">
                <a16:creationId xmlns:a16="http://schemas.microsoft.com/office/drawing/2014/main" id="{A37CF0BA-66A4-418D-8543-198972B4278C}"/>
              </a:ext>
            </a:extLst>
          </p:cNvPr>
          <p:cNvSpPr/>
          <p:nvPr/>
        </p:nvSpPr>
        <p:spPr>
          <a:xfrm>
            <a:off x="6534007" y="4374985"/>
            <a:ext cx="2020612" cy="1859646"/>
          </a:xfrm>
          <a:prstGeom prst="rect">
            <a:avLst/>
          </a:prstGeom>
          <a:noFill/>
          <a:ln>
            <a:solidFill>
              <a:srgbClr val="C7C8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b="1">
              <a:solidFill>
                <a:srgbClr val="0596BF"/>
              </a:solidFill>
            </a:endParaRPr>
          </a:p>
        </p:txBody>
      </p:sp>
      <p:sp>
        <p:nvSpPr>
          <p:cNvPr id="25" name="Rectangle 24">
            <a:extLst>
              <a:ext uri="{FF2B5EF4-FFF2-40B4-BE49-F238E27FC236}">
                <a16:creationId xmlns:a16="http://schemas.microsoft.com/office/drawing/2014/main" id="{C1C58637-0E48-47D2-979C-D4C3B2F0CF02}"/>
              </a:ext>
            </a:extLst>
          </p:cNvPr>
          <p:cNvSpPr/>
          <p:nvPr/>
        </p:nvSpPr>
        <p:spPr>
          <a:xfrm>
            <a:off x="3511114" y="4374985"/>
            <a:ext cx="2020612" cy="1859646"/>
          </a:xfrm>
          <a:prstGeom prst="rect">
            <a:avLst/>
          </a:prstGeom>
          <a:noFill/>
          <a:ln>
            <a:solidFill>
              <a:srgbClr val="C7C8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b="1">
              <a:solidFill>
                <a:srgbClr val="0596BF"/>
              </a:solidFill>
            </a:endParaRPr>
          </a:p>
        </p:txBody>
      </p:sp>
    </p:spTree>
    <p:extLst>
      <p:ext uri="{BB962C8B-B14F-4D97-AF65-F5344CB8AC3E}">
        <p14:creationId xmlns:p14="http://schemas.microsoft.com/office/powerpoint/2010/main" val="3826407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Right 6">
            <a:extLst>
              <a:ext uri="{FF2B5EF4-FFF2-40B4-BE49-F238E27FC236}">
                <a16:creationId xmlns:a16="http://schemas.microsoft.com/office/drawing/2014/main" id="{133ED2A1-D7B7-405D-B856-16AAA76BEFF6}"/>
              </a:ext>
            </a:extLst>
          </p:cNvPr>
          <p:cNvSpPr/>
          <p:nvPr/>
        </p:nvSpPr>
        <p:spPr>
          <a:xfrm rot="19800000">
            <a:off x="2326545" y="1917688"/>
            <a:ext cx="899783" cy="308864"/>
          </a:xfrm>
          <a:prstGeom prst="rightArrow">
            <a:avLst/>
          </a:prstGeom>
          <a:solidFill>
            <a:srgbClr val="FF9F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dirty="0"/>
          </a:p>
        </p:txBody>
      </p:sp>
      <p:sp>
        <p:nvSpPr>
          <p:cNvPr id="17" name="Arrow: Right 16">
            <a:extLst>
              <a:ext uri="{FF2B5EF4-FFF2-40B4-BE49-F238E27FC236}">
                <a16:creationId xmlns:a16="http://schemas.microsoft.com/office/drawing/2014/main" id="{A9B04672-50A0-AE7A-3954-4B847F6C85CF}"/>
              </a:ext>
            </a:extLst>
          </p:cNvPr>
          <p:cNvSpPr/>
          <p:nvPr/>
        </p:nvSpPr>
        <p:spPr>
          <a:xfrm rot="5400000">
            <a:off x="1190319" y="3951224"/>
            <a:ext cx="784886" cy="308864"/>
          </a:xfrm>
          <a:prstGeom prst="rightArrow">
            <a:avLst/>
          </a:prstGeom>
          <a:solidFill>
            <a:srgbClr val="FF9F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dirty="0"/>
          </a:p>
        </p:txBody>
      </p:sp>
      <p:graphicFrame>
        <p:nvGraphicFramePr>
          <p:cNvPr id="13" name="Chart 12">
            <a:extLst>
              <a:ext uri="{FF2B5EF4-FFF2-40B4-BE49-F238E27FC236}">
                <a16:creationId xmlns:a16="http://schemas.microsoft.com/office/drawing/2014/main" id="{06683BEB-4371-64D9-27ED-07541A2623BB}"/>
              </a:ext>
            </a:extLst>
          </p:cNvPr>
          <p:cNvGraphicFramePr/>
          <p:nvPr>
            <p:extLst>
              <p:ext uri="{D42A27DB-BD31-4B8C-83A1-F6EECF244321}">
                <p14:modId xmlns:p14="http://schemas.microsoft.com/office/powerpoint/2010/main" val="1567601454"/>
              </p:ext>
            </p:extLst>
          </p:nvPr>
        </p:nvGraphicFramePr>
        <p:xfrm>
          <a:off x="2822224" y="991871"/>
          <a:ext cx="3194570" cy="21594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a:extLst>
              <a:ext uri="{FF2B5EF4-FFF2-40B4-BE49-F238E27FC236}">
                <a16:creationId xmlns:a16="http://schemas.microsoft.com/office/drawing/2014/main" id="{07A5724D-0254-46E3-8CA4-09B99171DBDE}"/>
              </a:ext>
            </a:extLst>
          </p:cNvPr>
          <p:cNvSpPr>
            <a:spLocks noGrp="1"/>
          </p:cNvSpPr>
          <p:nvPr>
            <p:ph type="body" sz="quarter" idx="14"/>
          </p:nvPr>
        </p:nvSpPr>
        <p:spPr/>
        <p:txBody>
          <a:bodyPr/>
          <a:lstStyle/>
          <a:p>
            <a:r>
              <a:rPr lang="en-GB" dirty="0"/>
              <a:t>Voting &amp; Engagement</a:t>
            </a:r>
          </a:p>
        </p:txBody>
      </p:sp>
      <p:sp>
        <p:nvSpPr>
          <p:cNvPr id="3" name="Title 2">
            <a:extLst>
              <a:ext uri="{FF2B5EF4-FFF2-40B4-BE49-F238E27FC236}">
                <a16:creationId xmlns:a16="http://schemas.microsoft.com/office/drawing/2014/main" id="{420F5BD0-D029-417A-BE05-F7B00027613D}"/>
              </a:ext>
            </a:extLst>
          </p:cNvPr>
          <p:cNvSpPr>
            <a:spLocks noGrp="1"/>
          </p:cNvSpPr>
          <p:nvPr>
            <p:ph type="title"/>
          </p:nvPr>
        </p:nvSpPr>
        <p:spPr>
          <a:xfrm>
            <a:off x="336515" y="898697"/>
            <a:ext cx="2189968" cy="457197"/>
          </a:xfrm>
        </p:spPr>
        <p:txBody>
          <a:bodyPr/>
          <a:lstStyle/>
          <a:p>
            <a:r>
              <a:rPr lang="en-GB" dirty="0"/>
              <a:t>Q3 2022</a:t>
            </a:r>
          </a:p>
        </p:txBody>
      </p:sp>
      <p:sp>
        <p:nvSpPr>
          <p:cNvPr id="4" name="Oval 3">
            <a:extLst>
              <a:ext uri="{FF2B5EF4-FFF2-40B4-BE49-F238E27FC236}">
                <a16:creationId xmlns:a16="http://schemas.microsoft.com/office/drawing/2014/main" id="{6C9D4493-4DFE-4439-A751-A446C337CE18}"/>
              </a:ext>
            </a:extLst>
          </p:cNvPr>
          <p:cNvSpPr/>
          <p:nvPr/>
        </p:nvSpPr>
        <p:spPr>
          <a:xfrm>
            <a:off x="363148" y="1584067"/>
            <a:ext cx="2268000" cy="2268000"/>
          </a:xfrm>
          <a:prstGeom prst="ellipse">
            <a:avLst/>
          </a:prstGeom>
          <a:solidFill>
            <a:srgbClr val="00195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GB" sz="2400" b="1" dirty="0"/>
              <a:t>48</a:t>
            </a:r>
            <a:r>
              <a:rPr lang="en-GB" sz="1700" dirty="0"/>
              <a:t> </a:t>
            </a:r>
          </a:p>
          <a:p>
            <a:pPr algn="ctr"/>
            <a:r>
              <a:rPr lang="en-GB" sz="1700" dirty="0"/>
              <a:t>shareholder meetings</a:t>
            </a:r>
          </a:p>
          <a:p>
            <a:pPr algn="ctr"/>
            <a:endParaRPr lang="en-GB" sz="1700" dirty="0"/>
          </a:p>
          <a:p>
            <a:pPr algn="ctr"/>
            <a:r>
              <a:rPr lang="en-GB" sz="2400" b="1" dirty="0"/>
              <a:t>603</a:t>
            </a:r>
            <a:endParaRPr lang="en-GB" sz="1700" dirty="0"/>
          </a:p>
          <a:p>
            <a:pPr algn="ctr"/>
            <a:r>
              <a:rPr lang="en-GB" sz="1700" dirty="0"/>
              <a:t>votes cast</a:t>
            </a:r>
          </a:p>
        </p:txBody>
      </p:sp>
      <p:graphicFrame>
        <p:nvGraphicFramePr>
          <p:cNvPr id="9" name="Table 8">
            <a:extLst>
              <a:ext uri="{FF2B5EF4-FFF2-40B4-BE49-F238E27FC236}">
                <a16:creationId xmlns:a16="http://schemas.microsoft.com/office/drawing/2014/main" id="{9476BB12-62C4-48B0-8840-16F1CBAB2236}"/>
              </a:ext>
            </a:extLst>
          </p:cNvPr>
          <p:cNvGraphicFramePr>
            <a:graphicFrameLocks noGrp="1"/>
          </p:cNvGraphicFramePr>
          <p:nvPr>
            <p:extLst>
              <p:ext uri="{D42A27DB-BD31-4B8C-83A1-F6EECF244321}">
                <p14:modId xmlns:p14="http://schemas.microsoft.com/office/powerpoint/2010/main" val="4251947412"/>
              </p:ext>
            </p:extLst>
          </p:nvPr>
        </p:nvGraphicFramePr>
        <p:xfrm>
          <a:off x="3343717" y="3603864"/>
          <a:ext cx="5346153" cy="2571768"/>
        </p:xfrm>
        <a:graphic>
          <a:graphicData uri="http://schemas.openxmlformats.org/drawingml/2006/table">
            <a:tbl>
              <a:tblPr>
                <a:tableStyleId>{5C22544A-7EE6-4342-B048-85BDC9FD1C3A}</a:tableStyleId>
              </a:tblPr>
              <a:tblGrid>
                <a:gridCol w="1364712">
                  <a:extLst>
                    <a:ext uri="{9D8B030D-6E8A-4147-A177-3AD203B41FA5}">
                      <a16:colId xmlns:a16="http://schemas.microsoft.com/office/drawing/2014/main" val="1901696050"/>
                    </a:ext>
                  </a:extLst>
                </a:gridCol>
                <a:gridCol w="3981441">
                  <a:extLst>
                    <a:ext uri="{9D8B030D-6E8A-4147-A177-3AD203B41FA5}">
                      <a16:colId xmlns:a16="http://schemas.microsoft.com/office/drawing/2014/main" val="3495376857"/>
                    </a:ext>
                  </a:extLst>
                </a:gridCol>
              </a:tblGrid>
              <a:tr h="407688">
                <a:tc>
                  <a:txBody>
                    <a:bodyPr/>
                    <a:lstStyle/>
                    <a:p>
                      <a:pPr algn="l" fontAlgn="b"/>
                      <a:r>
                        <a:rPr lang="en-GB" sz="1000" b="1" u="none" strike="noStrike" dirty="0">
                          <a:solidFill>
                            <a:schemeClr val="bg1"/>
                          </a:solidFill>
                          <a:effectLst/>
                          <a:latin typeface="+mn-lt"/>
                        </a:rPr>
                        <a:t>Company</a:t>
                      </a:r>
                      <a:endParaRPr lang="en-GB" sz="1000" b="1" i="0" u="none" strike="noStrike" dirty="0">
                        <a:solidFill>
                          <a:schemeClr val="bg1"/>
                        </a:solidFill>
                        <a:effectLst/>
                        <a:latin typeface="+mn-lt"/>
                      </a:endParaRPr>
                    </a:p>
                  </a:txBody>
                  <a:tcPr marL="45720" marR="45720" anchor="ctr">
                    <a:solidFill>
                      <a:srgbClr val="001951"/>
                    </a:solidFill>
                  </a:tcPr>
                </a:tc>
                <a:tc>
                  <a:txBody>
                    <a:bodyPr/>
                    <a:lstStyle/>
                    <a:p>
                      <a:pPr algn="l" fontAlgn="b"/>
                      <a:r>
                        <a:rPr lang="en-GB" sz="1000" b="1" u="none" strike="noStrike" dirty="0">
                          <a:solidFill>
                            <a:schemeClr val="bg1"/>
                          </a:solidFill>
                          <a:effectLst/>
                          <a:latin typeface="+mn-lt"/>
                        </a:rPr>
                        <a:t>Voting Highlight</a:t>
                      </a:r>
                      <a:endParaRPr lang="en-GB" sz="1000" b="1" i="0" u="none" strike="noStrike" dirty="0">
                        <a:solidFill>
                          <a:schemeClr val="bg1"/>
                        </a:solidFill>
                        <a:effectLst/>
                        <a:latin typeface="+mn-lt"/>
                      </a:endParaRPr>
                    </a:p>
                  </a:txBody>
                  <a:tcPr marL="45720" marR="45720" anchor="ctr">
                    <a:solidFill>
                      <a:srgbClr val="001951"/>
                    </a:solidFill>
                  </a:tcPr>
                </a:tc>
                <a:extLst>
                  <a:ext uri="{0D108BD9-81ED-4DB2-BD59-A6C34878D82A}">
                    <a16:rowId xmlns:a16="http://schemas.microsoft.com/office/drawing/2014/main" val="2496911234"/>
                  </a:ext>
                </a:extLst>
              </a:tr>
              <a:tr h="1061686">
                <a:tc>
                  <a:txBody>
                    <a:bodyPr/>
                    <a:lstStyle/>
                    <a:p>
                      <a:pPr algn="l" fontAlgn="t"/>
                      <a:r>
                        <a:rPr lang="en-GB" sz="1000" b="1" i="0" u="none" strike="noStrike" dirty="0">
                          <a:solidFill>
                            <a:srgbClr val="000000"/>
                          </a:solidFill>
                          <a:effectLst/>
                          <a:latin typeface="+mn-lt"/>
                        </a:rPr>
                        <a:t>Sainsbury</a:t>
                      </a:r>
                    </a:p>
                  </a:txBody>
                  <a:tcPr marL="45720" marR="45720" anchor="ctr">
                    <a:solidFill>
                      <a:schemeClr val="bg1">
                        <a:lumMod val="95000"/>
                      </a:schemeClr>
                    </a:solidFill>
                  </a:tcPr>
                </a:tc>
                <a:tc>
                  <a:txBody>
                    <a:bodyPr/>
                    <a:lstStyle/>
                    <a:p>
                      <a:r>
                        <a:rPr lang="en-GB" sz="1000" b="0" i="0" u="none" strike="noStrike" kern="1200" baseline="0" dirty="0">
                          <a:solidFill>
                            <a:schemeClr val="dk1"/>
                          </a:solidFill>
                          <a:latin typeface="+mn-lt"/>
                          <a:ea typeface="+mn-ea"/>
                          <a:cs typeface="+mn-cs"/>
                        </a:rPr>
                        <a:t>ShareAction co-filed a resolution, the first of this kind in the UK, asking the company to pay the real Living Wage to all workers by becoming a Living Wage accredited employer. Robeco supported the resolution for numerous reasons. By formalizing the payment of living wages through the Living Wage accreditation will ensure accountability to continue paying it in the future. Additionally, this accreditation could become a competitive advantage for the company in the current tight </a:t>
                      </a:r>
                      <a:r>
                        <a:rPr lang="en-GB" sz="1000" b="0" i="0" u="none" strike="noStrike" kern="1200" baseline="0" dirty="0" err="1">
                          <a:solidFill>
                            <a:schemeClr val="dk1"/>
                          </a:solidFill>
                          <a:latin typeface="+mn-lt"/>
                          <a:ea typeface="+mn-ea"/>
                          <a:cs typeface="+mn-cs"/>
                        </a:rPr>
                        <a:t>labor</a:t>
                      </a:r>
                      <a:r>
                        <a:rPr lang="en-GB" sz="1000" b="0" i="0" u="none" strike="noStrike" kern="1200" baseline="0" dirty="0">
                          <a:solidFill>
                            <a:schemeClr val="dk1"/>
                          </a:solidFill>
                          <a:latin typeface="+mn-lt"/>
                          <a:ea typeface="+mn-ea"/>
                          <a:cs typeface="+mn-cs"/>
                        </a:rPr>
                        <a:t> market, particularly given that many of its peers do not seem to be accredited organizations. This could signal a commitment to higher and more fair wages, making  easier to attract and retain employees.  Although the resolution failed to pass it opened up the dialogue on the social commitment of companies in the industry amidst the cost of living crisis.</a:t>
                      </a:r>
                      <a:endParaRPr lang="en-GB" sz="1000" b="0" i="0" u="none" strike="noStrike" dirty="0">
                        <a:solidFill>
                          <a:srgbClr val="000000"/>
                        </a:solidFill>
                        <a:effectLst/>
                        <a:latin typeface="+mn-lt"/>
                      </a:endParaRPr>
                    </a:p>
                  </a:txBody>
                  <a:tcPr marL="45720" marR="45720" anchor="ctr">
                    <a:solidFill>
                      <a:schemeClr val="bg1">
                        <a:lumMod val="95000"/>
                      </a:schemeClr>
                    </a:solidFill>
                  </a:tcPr>
                </a:tc>
                <a:extLst>
                  <a:ext uri="{0D108BD9-81ED-4DB2-BD59-A6C34878D82A}">
                    <a16:rowId xmlns:a16="http://schemas.microsoft.com/office/drawing/2014/main" val="3903406496"/>
                  </a:ext>
                </a:extLst>
              </a:tr>
              <a:tr h="210901">
                <a:tc>
                  <a:txBody>
                    <a:bodyPr/>
                    <a:lstStyle/>
                    <a:p>
                      <a:pPr algn="l" fontAlgn="t"/>
                      <a:r>
                        <a:rPr lang="en-GB" sz="1000" u="none" strike="noStrike" dirty="0">
                          <a:effectLst/>
                          <a:latin typeface="+mn-lt"/>
                        </a:rPr>
                        <a:t>… and more</a:t>
                      </a:r>
                      <a:endParaRPr lang="en-GB" sz="1000" b="0" i="0" u="none" strike="noStrike" dirty="0">
                        <a:solidFill>
                          <a:srgbClr val="000000"/>
                        </a:solidFill>
                        <a:effectLst/>
                        <a:latin typeface="+mn-lt"/>
                      </a:endParaRPr>
                    </a:p>
                  </a:txBody>
                  <a:tcPr marL="45720" marR="45720" anchor="ctr">
                    <a:solidFill>
                      <a:schemeClr val="bg1">
                        <a:lumMod val="95000"/>
                      </a:schemeClr>
                    </a:solidFill>
                  </a:tcPr>
                </a:tc>
                <a:tc>
                  <a:txBody>
                    <a:bodyPr/>
                    <a:lstStyle/>
                    <a:p>
                      <a:pPr algn="l" fontAlgn="t"/>
                      <a:r>
                        <a:rPr lang="en-GB" sz="1000" u="none" strike="noStrike" dirty="0">
                          <a:effectLst/>
                          <a:latin typeface="+mn-lt"/>
                        </a:rPr>
                        <a:t>…</a:t>
                      </a:r>
                      <a:endParaRPr lang="en-GB" sz="1000" b="0" i="0" u="none" strike="noStrike" dirty="0">
                        <a:solidFill>
                          <a:srgbClr val="000000"/>
                        </a:solidFill>
                        <a:effectLst/>
                        <a:latin typeface="+mn-lt"/>
                      </a:endParaRPr>
                    </a:p>
                  </a:txBody>
                  <a:tcPr marL="45720" marR="45720" anchor="ctr">
                    <a:solidFill>
                      <a:schemeClr val="bg1">
                        <a:lumMod val="95000"/>
                      </a:schemeClr>
                    </a:solidFill>
                  </a:tcPr>
                </a:tc>
                <a:extLst>
                  <a:ext uri="{0D108BD9-81ED-4DB2-BD59-A6C34878D82A}">
                    <a16:rowId xmlns:a16="http://schemas.microsoft.com/office/drawing/2014/main" val="675970883"/>
                  </a:ext>
                </a:extLst>
              </a:tr>
            </a:tbl>
          </a:graphicData>
        </a:graphic>
      </p:graphicFrame>
      <p:sp>
        <p:nvSpPr>
          <p:cNvPr id="12" name="TextBox 11">
            <a:extLst>
              <a:ext uri="{FF2B5EF4-FFF2-40B4-BE49-F238E27FC236}">
                <a16:creationId xmlns:a16="http://schemas.microsoft.com/office/drawing/2014/main" id="{4EC62B51-A208-4192-8890-3BE0846AB119}"/>
              </a:ext>
            </a:extLst>
          </p:cNvPr>
          <p:cNvSpPr txBox="1"/>
          <p:nvPr/>
        </p:nvSpPr>
        <p:spPr>
          <a:xfrm>
            <a:off x="221992" y="6407993"/>
            <a:ext cx="7843706" cy="246221"/>
          </a:xfrm>
          <a:prstGeom prst="rect">
            <a:avLst/>
          </a:prstGeom>
          <a:noFill/>
        </p:spPr>
        <p:txBody>
          <a:bodyPr wrap="square" rtlCol="0">
            <a:spAutoFit/>
          </a:bodyPr>
          <a:lstStyle/>
          <a:p>
            <a:r>
              <a:rPr lang="en-GB" sz="1000" i="1" dirty="0">
                <a:solidFill>
                  <a:schemeClr val="tx1">
                    <a:lumMod val="50000"/>
                  </a:schemeClr>
                </a:solidFill>
              </a:rPr>
              <a:t>Source: Robeco, as of September 2022.</a:t>
            </a:r>
          </a:p>
        </p:txBody>
      </p:sp>
      <p:sp>
        <p:nvSpPr>
          <p:cNvPr id="14" name="TextBox 13">
            <a:extLst>
              <a:ext uri="{FF2B5EF4-FFF2-40B4-BE49-F238E27FC236}">
                <a16:creationId xmlns:a16="http://schemas.microsoft.com/office/drawing/2014/main" id="{44FF28F2-AAE0-1C71-43A8-E30A5B8B11AA}"/>
              </a:ext>
            </a:extLst>
          </p:cNvPr>
          <p:cNvSpPr txBox="1"/>
          <p:nvPr/>
        </p:nvSpPr>
        <p:spPr>
          <a:xfrm>
            <a:off x="4484327" y="969826"/>
            <a:ext cx="843501" cy="253916"/>
          </a:xfrm>
          <a:prstGeom prst="rect">
            <a:avLst/>
          </a:prstGeom>
          <a:noFill/>
        </p:spPr>
        <p:txBody>
          <a:bodyPr wrap="none" rtlCol="0">
            <a:spAutoFit/>
          </a:bodyPr>
          <a:lstStyle/>
          <a:p>
            <a:pPr algn="l"/>
            <a:r>
              <a:rPr lang="en-GB" sz="1050" b="1" dirty="0"/>
              <a:t>Withhold, 1</a:t>
            </a:r>
          </a:p>
        </p:txBody>
      </p:sp>
      <p:sp>
        <p:nvSpPr>
          <p:cNvPr id="15" name="TextBox 14">
            <a:extLst>
              <a:ext uri="{FF2B5EF4-FFF2-40B4-BE49-F238E27FC236}">
                <a16:creationId xmlns:a16="http://schemas.microsoft.com/office/drawing/2014/main" id="{2638EF2D-7219-5E6A-25B9-2131608F8201}"/>
              </a:ext>
            </a:extLst>
          </p:cNvPr>
          <p:cNvSpPr txBox="1"/>
          <p:nvPr/>
        </p:nvSpPr>
        <p:spPr>
          <a:xfrm>
            <a:off x="4906406" y="1175607"/>
            <a:ext cx="745717" cy="253916"/>
          </a:xfrm>
          <a:prstGeom prst="rect">
            <a:avLst/>
          </a:prstGeom>
          <a:noFill/>
        </p:spPr>
        <p:txBody>
          <a:bodyPr wrap="none" rtlCol="0">
            <a:spAutoFit/>
          </a:bodyPr>
          <a:lstStyle/>
          <a:p>
            <a:pPr algn="l"/>
            <a:r>
              <a:rPr lang="en-GB" sz="1050" b="1" dirty="0"/>
              <a:t>Abstain, 7</a:t>
            </a:r>
          </a:p>
        </p:txBody>
      </p:sp>
      <p:sp>
        <p:nvSpPr>
          <p:cNvPr id="16" name="TextBox 15">
            <a:extLst>
              <a:ext uri="{FF2B5EF4-FFF2-40B4-BE49-F238E27FC236}">
                <a16:creationId xmlns:a16="http://schemas.microsoft.com/office/drawing/2014/main" id="{FDFEF5B2-CFFF-DFE6-23F9-7CDBEF150CFA}"/>
              </a:ext>
            </a:extLst>
          </p:cNvPr>
          <p:cNvSpPr txBox="1"/>
          <p:nvPr/>
        </p:nvSpPr>
        <p:spPr>
          <a:xfrm>
            <a:off x="5240446" y="1440303"/>
            <a:ext cx="644728" cy="253916"/>
          </a:xfrm>
          <a:prstGeom prst="rect">
            <a:avLst/>
          </a:prstGeom>
          <a:noFill/>
        </p:spPr>
        <p:txBody>
          <a:bodyPr wrap="none" rtlCol="0">
            <a:spAutoFit/>
          </a:bodyPr>
          <a:lstStyle/>
          <a:p>
            <a:pPr algn="l"/>
            <a:r>
              <a:rPr lang="en-GB" sz="1050" b="1" dirty="0"/>
              <a:t>Other, 1</a:t>
            </a:r>
          </a:p>
        </p:txBody>
      </p:sp>
      <p:graphicFrame>
        <p:nvGraphicFramePr>
          <p:cNvPr id="20" name="Chart 19">
            <a:extLst>
              <a:ext uri="{FF2B5EF4-FFF2-40B4-BE49-F238E27FC236}">
                <a16:creationId xmlns:a16="http://schemas.microsoft.com/office/drawing/2014/main" id="{7C3F5804-3724-D1E3-C66C-686D8716A0DB}"/>
              </a:ext>
            </a:extLst>
          </p:cNvPr>
          <p:cNvGraphicFramePr/>
          <p:nvPr>
            <p:extLst>
              <p:ext uri="{D42A27DB-BD31-4B8C-83A1-F6EECF244321}">
                <p14:modId xmlns:p14="http://schemas.microsoft.com/office/powerpoint/2010/main" val="760231031"/>
              </p:ext>
            </p:extLst>
          </p:nvPr>
        </p:nvGraphicFramePr>
        <p:xfrm>
          <a:off x="0" y="4390797"/>
          <a:ext cx="3443427" cy="21577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74773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52599A24-EE38-3442-A21C-7EB67AC2DC7E}"/>
              </a:ext>
            </a:extLst>
          </p:cNvPr>
          <p:cNvSpPr/>
          <p:nvPr/>
        </p:nvSpPr>
        <p:spPr>
          <a:xfrm>
            <a:off x="0" y="1451295"/>
            <a:ext cx="4068661" cy="3783345"/>
          </a:xfrm>
          <a:prstGeom prst="ellipse">
            <a:avLst/>
          </a:prstGeom>
          <a:ln w="38100">
            <a:solidFill>
              <a:srgbClr val="E01F26"/>
            </a:solidFill>
            <a:miter lim="400000"/>
          </a:ln>
        </p:spPr>
        <p:txBody>
          <a:bodyPr lIns="304800" tIns="304800" rIns="304800" bIns="304800" anchor="ctr"/>
          <a:lstStyle/>
          <a:p>
            <a:endParaRPr sz="2400"/>
          </a:p>
        </p:txBody>
      </p:sp>
      <p:sp>
        <p:nvSpPr>
          <p:cNvPr id="4" name="Subtitle 2">
            <a:extLst>
              <a:ext uri="{FF2B5EF4-FFF2-40B4-BE49-F238E27FC236}">
                <a16:creationId xmlns:a16="http://schemas.microsoft.com/office/drawing/2014/main" id="{35F17419-8EAE-434A-B8E6-75307ADE23F3}"/>
              </a:ext>
            </a:extLst>
          </p:cNvPr>
          <p:cNvSpPr txBox="1">
            <a:spLocks/>
          </p:cNvSpPr>
          <p:nvPr/>
        </p:nvSpPr>
        <p:spPr>
          <a:xfrm>
            <a:off x="-142896" y="1623360"/>
            <a:ext cx="3832959" cy="3448595"/>
          </a:xfrm>
          <a:prstGeom prst="rect">
            <a:avLst/>
          </a:prstGeom>
        </p:spPr>
        <p:txBody>
          <a:bodyPr anchor="ctr">
            <a:noAutofit/>
          </a:bodyPr>
          <a:lstStyle>
            <a:lvl1pPr marL="0" indent="0" algn="ctr" defTabSz="457200" rtl="0" eaLnBrk="1" latinLnBrk="0" hangingPunct="1">
              <a:lnSpc>
                <a:spcPct val="100000"/>
              </a:lnSpc>
              <a:spcBef>
                <a:spcPts val="0"/>
              </a:spcBef>
              <a:buFont typeface="Arial" charset="0"/>
              <a:buNone/>
              <a:defRPr lang="en-US" sz="2800" kern="1200" dirty="0">
                <a:solidFill>
                  <a:schemeClr val="bg1"/>
                </a:solidFill>
                <a:latin typeface="Calibri Light" charset="0"/>
                <a:ea typeface="Calibri Light" charset="0"/>
                <a:cs typeface="Calibri Light" charset="0"/>
              </a:defRPr>
            </a:lvl1pPr>
            <a:lvl2pPr marL="457200" indent="0" algn="ctr" defTabSz="358775" rtl="0" eaLnBrk="1" latinLnBrk="0" hangingPunct="1">
              <a:spcBef>
                <a:spcPct val="20000"/>
              </a:spcBef>
              <a:buFont typeface="Arial"/>
              <a:buNone/>
              <a:defRPr sz="12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200" kern="1200" baseline="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pitchFamily="34" charset="0"/>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ZA" sz="20000" b="1"/>
          </a:p>
        </p:txBody>
      </p:sp>
      <p:sp>
        <p:nvSpPr>
          <p:cNvPr id="10" name="TextBox 9">
            <a:extLst>
              <a:ext uri="{FF2B5EF4-FFF2-40B4-BE49-F238E27FC236}">
                <a16:creationId xmlns:a16="http://schemas.microsoft.com/office/drawing/2014/main" id="{9D85A13E-9389-41FB-97F9-35596E270C0D}"/>
              </a:ext>
            </a:extLst>
          </p:cNvPr>
          <p:cNvSpPr txBox="1"/>
          <p:nvPr/>
        </p:nvSpPr>
        <p:spPr>
          <a:xfrm>
            <a:off x="347607" y="2036311"/>
            <a:ext cx="3342456" cy="2785378"/>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 typeface="Arial" charset="0"/>
              <a:buNone/>
              <a:tabLst/>
              <a:defRPr/>
            </a:pPr>
            <a:r>
              <a:rPr kumimoji="0" lang="en-US" sz="3500" b="0" i="0" u="none" strike="noStrike" kern="1200" cap="none" spc="0" normalizeH="0" baseline="0" noProof="0" dirty="0">
                <a:ln>
                  <a:noFill/>
                </a:ln>
                <a:solidFill>
                  <a:prstClr val="white"/>
                </a:solidFill>
                <a:effectLst/>
                <a:uLnTx/>
                <a:uFillTx/>
                <a:cs typeface="Calibri Light" charset="0"/>
              </a:rPr>
              <a:t>Momentum Global Investment Management ‘MGIM’</a:t>
            </a:r>
          </a:p>
        </p:txBody>
      </p:sp>
    </p:spTree>
    <p:extLst>
      <p:ext uri="{BB962C8B-B14F-4D97-AF65-F5344CB8AC3E}">
        <p14:creationId xmlns:p14="http://schemas.microsoft.com/office/powerpoint/2010/main" val="1891654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01DF9B-090E-4C20-9516-9C94FF463690}"/>
              </a:ext>
            </a:extLst>
          </p:cNvPr>
          <p:cNvSpPr>
            <a:spLocks noGrp="1"/>
          </p:cNvSpPr>
          <p:nvPr>
            <p:ph type="body" sz="quarter" idx="14"/>
          </p:nvPr>
        </p:nvSpPr>
        <p:spPr/>
        <p:txBody>
          <a:bodyPr/>
          <a:lstStyle/>
          <a:p>
            <a:r>
              <a:rPr lang="en-GB"/>
              <a:t>Sustainable Development Goals</a:t>
            </a:r>
          </a:p>
        </p:txBody>
      </p:sp>
      <p:sp>
        <p:nvSpPr>
          <p:cNvPr id="3" name="Title 2">
            <a:extLst>
              <a:ext uri="{FF2B5EF4-FFF2-40B4-BE49-F238E27FC236}">
                <a16:creationId xmlns:a16="http://schemas.microsoft.com/office/drawing/2014/main" id="{1CD8993E-038A-416A-90C5-B97F1218CF7C}"/>
              </a:ext>
            </a:extLst>
          </p:cNvPr>
          <p:cNvSpPr>
            <a:spLocks noGrp="1"/>
          </p:cNvSpPr>
          <p:nvPr>
            <p:ph type="title"/>
          </p:nvPr>
        </p:nvSpPr>
        <p:spPr/>
        <p:txBody>
          <a:bodyPr/>
          <a:lstStyle/>
          <a:p>
            <a:r>
              <a:rPr lang="en-GB"/>
              <a:t>Parts of the portfolio with positive impact on achieving global prosperity</a:t>
            </a:r>
          </a:p>
        </p:txBody>
      </p:sp>
      <p:sp>
        <p:nvSpPr>
          <p:cNvPr id="5" name="Title 2">
            <a:extLst>
              <a:ext uri="{FF2B5EF4-FFF2-40B4-BE49-F238E27FC236}">
                <a16:creationId xmlns:a16="http://schemas.microsoft.com/office/drawing/2014/main" id="{99A1CD7E-28FD-44FD-A2A9-AD6C513A3B67}"/>
              </a:ext>
            </a:extLst>
          </p:cNvPr>
          <p:cNvSpPr txBox="1">
            <a:spLocks/>
          </p:cNvSpPr>
          <p:nvPr/>
        </p:nvSpPr>
        <p:spPr>
          <a:xfrm>
            <a:off x="679623" y="1479085"/>
            <a:ext cx="2322795" cy="457197"/>
          </a:xfrm>
          <a:prstGeom prst="rect">
            <a:avLst/>
          </a:prstGeom>
        </p:spPr>
        <p:txBody>
          <a:bodyPr vert="horz" lIns="0" tIns="0" rIns="0" bIns="0" rtlCol="0" anchor="ctr">
            <a:noAutofit/>
          </a:bodyPr>
          <a:lstStyle>
            <a:lvl1pPr algn="l" defTabSz="609585" rtl="0" eaLnBrk="1" latinLnBrk="0" hangingPunct="1">
              <a:spcBef>
                <a:spcPct val="0"/>
              </a:spcBef>
              <a:buNone/>
              <a:defRPr lang="en-US" sz="1800" b="1" kern="1200">
                <a:solidFill>
                  <a:srgbClr val="001951"/>
                </a:solidFill>
                <a:latin typeface="Calibri" charset="0"/>
                <a:ea typeface="+mj-ea"/>
                <a:cs typeface="Calibri" charset="0"/>
              </a:defRPr>
            </a:lvl1pPr>
          </a:lstStyle>
          <a:p>
            <a:r>
              <a:rPr lang="en-GB" dirty="0"/>
              <a:t>Basic needs: 28%</a:t>
            </a:r>
          </a:p>
        </p:txBody>
      </p:sp>
      <p:sp>
        <p:nvSpPr>
          <p:cNvPr id="15" name="Title 2">
            <a:extLst>
              <a:ext uri="{FF2B5EF4-FFF2-40B4-BE49-F238E27FC236}">
                <a16:creationId xmlns:a16="http://schemas.microsoft.com/office/drawing/2014/main" id="{5602B389-56E2-4A28-BA08-F22A740F3D5D}"/>
              </a:ext>
            </a:extLst>
          </p:cNvPr>
          <p:cNvSpPr txBox="1">
            <a:spLocks/>
          </p:cNvSpPr>
          <p:nvPr/>
        </p:nvSpPr>
        <p:spPr>
          <a:xfrm>
            <a:off x="3498771" y="1449144"/>
            <a:ext cx="3290447" cy="457197"/>
          </a:xfrm>
          <a:prstGeom prst="rect">
            <a:avLst/>
          </a:prstGeom>
        </p:spPr>
        <p:txBody>
          <a:bodyPr vert="horz" lIns="0" tIns="0" rIns="0" bIns="0" rtlCol="0" anchor="ctr">
            <a:noAutofit/>
          </a:bodyPr>
          <a:lstStyle>
            <a:lvl1pPr algn="l" defTabSz="609585" rtl="0" eaLnBrk="1" latinLnBrk="0" hangingPunct="1">
              <a:spcBef>
                <a:spcPct val="0"/>
              </a:spcBef>
              <a:buNone/>
              <a:defRPr lang="en-US" sz="1800" b="1" kern="1200">
                <a:solidFill>
                  <a:srgbClr val="001951"/>
                </a:solidFill>
                <a:latin typeface="Calibri" charset="0"/>
                <a:ea typeface="+mj-ea"/>
                <a:cs typeface="Calibri" charset="0"/>
              </a:defRPr>
            </a:lvl1pPr>
          </a:lstStyle>
          <a:p>
            <a:r>
              <a:rPr lang="en-GB" dirty="0"/>
              <a:t>Healthy planet: 9%</a:t>
            </a:r>
          </a:p>
        </p:txBody>
      </p:sp>
      <p:sp>
        <p:nvSpPr>
          <p:cNvPr id="20" name="Title 2">
            <a:extLst>
              <a:ext uri="{FF2B5EF4-FFF2-40B4-BE49-F238E27FC236}">
                <a16:creationId xmlns:a16="http://schemas.microsoft.com/office/drawing/2014/main" id="{CE600615-0F3B-4C44-AFC2-2DC8336E6FA8}"/>
              </a:ext>
            </a:extLst>
          </p:cNvPr>
          <p:cNvSpPr txBox="1">
            <a:spLocks/>
          </p:cNvSpPr>
          <p:nvPr/>
        </p:nvSpPr>
        <p:spPr>
          <a:xfrm>
            <a:off x="6141583" y="1447869"/>
            <a:ext cx="2432061" cy="457197"/>
          </a:xfrm>
          <a:prstGeom prst="rect">
            <a:avLst/>
          </a:prstGeom>
        </p:spPr>
        <p:txBody>
          <a:bodyPr vert="horz" lIns="0" tIns="0" rIns="0" bIns="0" rtlCol="0" anchor="ctr">
            <a:noAutofit/>
          </a:bodyPr>
          <a:lstStyle>
            <a:lvl1pPr algn="l" defTabSz="609585" rtl="0" eaLnBrk="1" latinLnBrk="0" hangingPunct="1">
              <a:spcBef>
                <a:spcPct val="0"/>
              </a:spcBef>
              <a:buNone/>
              <a:defRPr lang="en-US" sz="1800" b="1" kern="1200">
                <a:solidFill>
                  <a:srgbClr val="001951"/>
                </a:solidFill>
                <a:latin typeface="Calibri" charset="0"/>
                <a:ea typeface="+mj-ea"/>
                <a:cs typeface="Calibri" charset="0"/>
              </a:defRPr>
            </a:lvl1pPr>
          </a:lstStyle>
          <a:p>
            <a:r>
              <a:rPr lang="en-GB" dirty="0"/>
              <a:t>Sustainable society: 85%</a:t>
            </a:r>
          </a:p>
        </p:txBody>
      </p:sp>
      <p:sp>
        <p:nvSpPr>
          <p:cNvPr id="22" name="Title 2">
            <a:extLst>
              <a:ext uri="{FF2B5EF4-FFF2-40B4-BE49-F238E27FC236}">
                <a16:creationId xmlns:a16="http://schemas.microsoft.com/office/drawing/2014/main" id="{02F0615B-003C-4A3C-B085-0C8AFFED868B}"/>
              </a:ext>
            </a:extLst>
          </p:cNvPr>
          <p:cNvSpPr txBox="1">
            <a:spLocks/>
          </p:cNvSpPr>
          <p:nvPr/>
        </p:nvSpPr>
        <p:spPr>
          <a:xfrm>
            <a:off x="5039737" y="4449986"/>
            <a:ext cx="3290447" cy="457197"/>
          </a:xfrm>
          <a:prstGeom prst="rect">
            <a:avLst/>
          </a:prstGeom>
        </p:spPr>
        <p:txBody>
          <a:bodyPr vert="horz" lIns="0" tIns="0" rIns="0" bIns="0" rtlCol="0" anchor="ctr">
            <a:noAutofit/>
          </a:bodyPr>
          <a:lstStyle>
            <a:lvl1pPr algn="l" defTabSz="609585" rtl="0" eaLnBrk="1" latinLnBrk="0" hangingPunct="1">
              <a:spcBef>
                <a:spcPct val="0"/>
              </a:spcBef>
              <a:buNone/>
              <a:defRPr lang="en-US" sz="1800" b="1" kern="1200">
                <a:solidFill>
                  <a:srgbClr val="001951"/>
                </a:solidFill>
                <a:latin typeface="Calibri" charset="0"/>
                <a:ea typeface="+mj-ea"/>
                <a:cs typeface="Calibri" charset="0"/>
              </a:defRPr>
            </a:lvl1pPr>
          </a:lstStyle>
          <a:p>
            <a:r>
              <a:rPr lang="en-GB" dirty="0"/>
              <a:t>Equality &amp; opportunity: 22%</a:t>
            </a:r>
          </a:p>
        </p:txBody>
      </p:sp>
      <p:sp>
        <p:nvSpPr>
          <p:cNvPr id="24" name="Title 2">
            <a:extLst>
              <a:ext uri="{FF2B5EF4-FFF2-40B4-BE49-F238E27FC236}">
                <a16:creationId xmlns:a16="http://schemas.microsoft.com/office/drawing/2014/main" id="{BC26F2A7-A755-4F48-8B90-30AE7D2710CF}"/>
              </a:ext>
            </a:extLst>
          </p:cNvPr>
          <p:cNvSpPr txBox="1">
            <a:spLocks/>
          </p:cNvSpPr>
          <p:nvPr/>
        </p:nvSpPr>
        <p:spPr>
          <a:xfrm>
            <a:off x="1037526" y="4464278"/>
            <a:ext cx="3290447" cy="457197"/>
          </a:xfrm>
          <a:prstGeom prst="rect">
            <a:avLst/>
          </a:prstGeom>
        </p:spPr>
        <p:txBody>
          <a:bodyPr vert="horz" lIns="0" tIns="0" rIns="0" bIns="0" rtlCol="0" anchor="ctr">
            <a:noAutofit/>
          </a:bodyPr>
          <a:lstStyle>
            <a:lvl1pPr algn="l" defTabSz="609585" rtl="0" eaLnBrk="1" latinLnBrk="0" hangingPunct="1">
              <a:spcBef>
                <a:spcPct val="0"/>
              </a:spcBef>
              <a:buNone/>
              <a:defRPr lang="en-US" sz="1800" b="1" kern="1200">
                <a:solidFill>
                  <a:srgbClr val="001951"/>
                </a:solidFill>
                <a:latin typeface="Calibri" charset="0"/>
                <a:ea typeface="+mj-ea"/>
                <a:cs typeface="Calibri" charset="0"/>
              </a:defRPr>
            </a:lvl1pPr>
          </a:lstStyle>
          <a:p>
            <a:r>
              <a:rPr lang="en-GB" dirty="0"/>
              <a:t>Robust institutions: 4%</a:t>
            </a:r>
          </a:p>
        </p:txBody>
      </p:sp>
      <p:pic>
        <p:nvPicPr>
          <p:cNvPr id="6" name="Picture 5" descr="Icon&#10;&#10;Description automatically generated">
            <a:extLst>
              <a:ext uri="{FF2B5EF4-FFF2-40B4-BE49-F238E27FC236}">
                <a16:creationId xmlns:a16="http://schemas.microsoft.com/office/drawing/2014/main" id="{2AEED12B-A9BA-4A01-8C3E-65EBB578E3E2}"/>
              </a:ext>
            </a:extLst>
          </p:cNvPr>
          <p:cNvPicPr>
            <a:picLocks noChangeAspect="1"/>
          </p:cNvPicPr>
          <p:nvPr/>
        </p:nvPicPr>
        <p:blipFill>
          <a:blip r:embed="rId2"/>
          <a:stretch>
            <a:fillRect/>
          </a:stretch>
        </p:blipFill>
        <p:spPr>
          <a:xfrm>
            <a:off x="407582" y="1926566"/>
            <a:ext cx="1080000" cy="1080000"/>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58BD9BB6-3EB1-47DB-AD52-D8869EEA7373}"/>
              </a:ext>
            </a:extLst>
          </p:cNvPr>
          <p:cNvPicPr>
            <a:picLocks noChangeAspect="1"/>
          </p:cNvPicPr>
          <p:nvPr/>
        </p:nvPicPr>
        <p:blipFill>
          <a:blip r:embed="rId3"/>
          <a:stretch>
            <a:fillRect/>
          </a:stretch>
        </p:blipFill>
        <p:spPr>
          <a:xfrm>
            <a:off x="1545671" y="1926566"/>
            <a:ext cx="1080000" cy="1080000"/>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3115ADD8-4DB0-47A8-9A40-83CBAC1C8B65}"/>
              </a:ext>
            </a:extLst>
          </p:cNvPr>
          <p:cNvPicPr>
            <a:picLocks noChangeAspect="1"/>
          </p:cNvPicPr>
          <p:nvPr/>
        </p:nvPicPr>
        <p:blipFill>
          <a:blip r:embed="rId4"/>
          <a:stretch>
            <a:fillRect/>
          </a:stretch>
        </p:blipFill>
        <p:spPr>
          <a:xfrm>
            <a:off x="407582" y="3070839"/>
            <a:ext cx="1080000" cy="1080000"/>
          </a:xfrm>
          <a:prstGeom prst="rect">
            <a:avLst/>
          </a:prstGeom>
        </p:spPr>
      </p:pic>
      <p:pic>
        <p:nvPicPr>
          <p:cNvPr id="12" name="Picture 11" descr="A picture containing shape&#10;&#10;Description automatically generated">
            <a:extLst>
              <a:ext uri="{FF2B5EF4-FFF2-40B4-BE49-F238E27FC236}">
                <a16:creationId xmlns:a16="http://schemas.microsoft.com/office/drawing/2014/main" id="{96A6D95B-C97C-4325-8995-2511B1F98AC7}"/>
              </a:ext>
            </a:extLst>
          </p:cNvPr>
          <p:cNvPicPr>
            <a:picLocks noChangeAspect="1"/>
          </p:cNvPicPr>
          <p:nvPr/>
        </p:nvPicPr>
        <p:blipFill>
          <a:blip r:embed="rId5"/>
          <a:stretch>
            <a:fillRect/>
          </a:stretch>
        </p:blipFill>
        <p:spPr>
          <a:xfrm>
            <a:off x="1545671" y="3070839"/>
            <a:ext cx="1080000" cy="1080000"/>
          </a:xfrm>
          <a:prstGeom prst="rect">
            <a:avLst/>
          </a:prstGeom>
        </p:spPr>
      </p:pic>
      <p:pic>
        <p:nvPicPr>
          <p:cNvPr id="18" name="Picture 17" descr="Icon&#10;&#10;Description automatically generated">
            <a:extLst>
              <a:ext uri="{FF2B5EF4-FFF2-40B4-BE49-F238E27FC236}">
                <a16:creationId xmlns:a16="http://schemas.microsoft.com/office/drawing/2014/main" id="{F45F2C9D-2BA7-483B-B16D-2ADD73F86422}"/>
              </a:ext>
            </a:extLst>
          </p:cNvPr>
          <p:cNvPicPr>
            <a:picLocks noChangeAspect="1"/>
          </p:cNvPicPr>
          <p:nvPr/>
        </p:nvPicPr>
        <p:blipFill>
          <a:blip r:embed="rId6"/>
          <a:stretch>
            <a:fillRect/>
          </a:stretch>
        </p:blipFill>
        <p:spPr>
          <a:xfrm>
            <a:off x="3252554" y="1926566"/>
            <a:ext cx="1080000" cy="1080000"/>
          </a:xfrm>
          <a:prstGeom prst="rect">
            <a:avLst/>
          </a:prstGeom>
        </p:spPr>
      </p:pic>
      <p:pic>
        <p:nvPicPr>
          <p:cNvPr id="27" name="Picture 26" descr="A picture containing logo&#10;&#10;Description automatically generated">
            <a:extLst>
              <a:ext uri="{FF2B5EF4-FFF2-40B4-BE49-F238E27FC236}">
                <a16:creationId xmlns:a16="http://schemas.microsoft.com/office/drawing/2014/main" id="{02E898F5-06FF-43C2-883E-78DAD96E1CBA}"/>
              </a:ext>
            </a:extLst>
          </p:cNvPr>
          <p:cNvPicPr>
            <a:picLocks noChangeAspect="1"/>
          </p:cNvPicPr>
          <p:nvPr/>
        </p:nvPicPr>
        <p:blipFill>
          <a:blip r:embed="rId7"/>
          <a:stretch>
            <a:fillRect/>
          </a:stretch>
        </p:blipFill>
        <p:spPr>
          <a:xfrm>
            <a:off x="4407458" y="1926566"/>
            <a:ext cx="1080000" cy="1080000"/>
          </a:xfrm>
          <a:prstGeom prst="rect">
            <a:avLst/>
          </a:prstGeom>
        </p:spPr>
      </p:pic>
      <p:pic>
        <p:nvPicPr>
          <p:cNvPr id="29" name="Picture 28" descr="Logo&#10;&#10;Description automatically generated with low confidence">
            <a:extLst>
              <a:ext uri="{FF2B5EF4-FFF2-40B4-BE49-F238E27FC236}">
                <a16:creationId xmlns:a16="http://schemas.microsoft.com/office/drawing/2014/main" id="{5B1CB828-F486-4828-9D67-3C2A372B8F55}"/>
              </a:ext>
            </a:extLst>
          </p:cNvPr>
          <p:cNvPicPr>
            <a:picLocks noChangeAspect="1"/>
          </p:cNvPicPr>
          <p:nvPr/>
        </p:nvPicPr>
        <p:blipFill>
          <a:blip r:embed="rId8"/>
          <a:stretch>
            <a:fillRect/>
          </a:stretch>
        </p:blipFill>
        <p:spPr>
          <a:xfrm>
            <a:off x="3252554" y="3070839"/>
            <a:ext cx="1080000" cy="1080000"/>
          </a:xfrm>
          <a:prstGeom prst="rect">
            <a:avLst/>
          </a:prstGeom>
        </p:spPr>
      </p:pic>
      <p:pic>
        <p:nvPicPr>
          <p:cNvPr id="31" name="Picture 30" descr="Graphical user interface, application, icon&#10;&#10;Description automatically generated">
            <a:extLst>
              <a:ext uri="{FF2B5EF4-FFF2-40B4-BE49-F238E27FC236}">
                <a16:creationId xmlns:a16="http://schemas.microsoft.com/office/drawing/2014/main" id="{1A3BFAB6-E4CE-4B37-8092-B184C0D16E4D}"/>
              </a:ext>
            </a:extLst>
          </p:cNvPr>
          <p:cNvPicPr>
            <a:picLocks noChangeAspect="1"/>
          </p:cNvPicPr>
          <p:nvPr/>
        </p:nvPicPr>
        <p:blipFill>
          <a:blip r:embed="rId9"/>
          <a:stretch>
            <a:fillRect/>
          </a:stretch>
        </p:blipFill>
        <p:spPr>
          <a:xfrm>
            <a:off x="4407458" y="3070839"/>
            <a:ext cx="1080000" cy="1080000"/>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9860C3D5-795E-4878-B0F1-7467A8101C0B}"/>
              </a:ext>
            </a:extLst>
          </p:cNvPr>
          <p:cNvPicPr>
            <a:picLocks noChangeAspect="1"/>
          </p:cNvPicPr>
          <p:nvPr/>
        </p:nvPicPr>
        <p:blipFill>
          <a:blip r:embed="rId10"/>
          <a:stretch>
            <a:fillRect/>
          </a:stretch>
        </p:blipFill>
        <p:spPr>
          <a:xfrm>
            <a:off x="7286533" y="1926566"/>
            <a:ext cx="1080000" cy="1080000"/>
          </a:xfrm>
          <a:prstGeom prst="rect">
            <a:avLst/>
          </a:prstGeom>
        </p:spPr>
      </p:pic>
      <p:pic>
        <p:nvPicPr>
          <p:cNvPr id="36" name="Picture 35" descr="A picture containing table&#10;&#10;Description automatically generated">
            <a:extLst>
              <a:ext uri="{FF2B5EF4-FFF2-40B4-BE49-F238E27FC236}">
                <a16:creationId xmlns:a16="http://schemas.microsoft.com/office/drawing/2014/main" id="{6CE4B212-AD24-42ED-988A-E37AC5F589B0}"/>
              </a:ext>
            </a:extLst>
          </p:cNvPr>
          <p:cNvPicPr>
            <a:picLocks noChangeAspect="1"/>
          </p:cNvPicPr>
          <p:nvPr/>
        </p:nvPicPr>
        <p:blipFill>
          <a:blip r:embed="rId11"/>
          <a:stretch>
            <a:fillRect/>
          </a:stretch>
        </p:blipFill>
        <p:spPr>
          <a:xfrm>
            <a:off x="6141583" y="3070839"/>
            <a:ext cx="1080000" cy="1080000"/>
          </a:xfrm>
          <a:prstGeom prst="rect">
            <a:avLst/>
          </a:prstGeom>
        </p:spPr>
      </p:pic>
      <p:pic>
        <p:nvPicPr>
          <p:cNvPr id="38" name="Picture 37" descr="A picture containing icon&#10;&#10;Description automatically generated">
            <a:extLst>
              <a:ext uri="{FF2B5EF4-FFF2-40B4-BE49-F238E27FC236}">
                <a16:creationId xmlns:a16="http://schemas.microsoft.com/office/drawing/2014/main" id="{04CEEE30-3114-4B94-A1D2-9AF835C03EFC}"/>
              </a:ext>
            </a:extLst>
          </p:cNvPr>
          <p:cNvPicPr>
            <a:picLocks noChangeAspect="1"/>
          </p:cNvPicPr>
          <p:nvPr/>
        </p:nvPicPr>
        <p:blipFill>
          <a:blip r:embed="rId12"/>
          <a:stretch>
            <a:fillRect/>
          </a:stretch>
        </p:blipFill>
        <p:spPr>
          <a:xfrm>
            <a:off x="7286533" y="3070839"/>
            <a:ext cx="1080000" cy="1080000"/>
          </a:xfrm>
          <a:prstGeom prst="rect">
            <a:avLst/>
          </a:prstGeom>
        </p:spPr>
      </p:pic>
      <p:pic>
        <p:nvPicPr>
          <p:cNvPr id="40" name="Picture 39" descr="Icon&#10;&#10;Description automatically generated with medium confidence">
            <a:extLst>
              <a:ext uri="{FF2B5EF4-FFF2-40B4-BE49-F238E27FC236}">
                <a16:creationId xmlns:a16="http://schemas.microsoft.com/office/drawing/2014/main" id="{3425DE64-5D15-444F-BF4A-928C10953F42}"/>
              </a:ext>
            </a:extLst>
          </p:cNvPr>
          <p:cNvPicPr>
            <a:picLocks noChangeAspect="1"/>
          </p:cNvPicPr>
          <p:nvPr/>
        </p:nvPicPr>
        <p:blipFill>
          <a:blip r:embed="rId13"/>
          <a:stretch>
            <a:fillRect/>
          </a:stretch>
        </p:blipFill>
        <p:spPr>
          <a:xfrm>
            <a:off x="6141583" y="1926566"/>
            <a:ext cx="1080000" cy="1080000"/>
          </a:xfrm>
          <a:prstGeom prst="rect">
            <a:avLst/>
          </a:prstGeom>
        </p:spPr>
      </p:pic>
      <p:pic>
        <p:nvPicPr>
          <p:cNvPr id="42" name="Picture 41" descr="Text&#10;&#10;Description automatically generated with medium confidence">
            <a:extLst>
              <a:ext uri="{FF2B5EF4-FFF2-40B4-BE49-F238E27FC236}">
                <a16:creationId xmlns:a16="http://schemas.microsoft.com/office/drawing/2014/main" id="{4461A46D-E15B-4E99-BA6F-B2C70B96608E}"/>
              </a:ext>
            </a:extLst>
          </p:cNvPr>
          <p:cNvPicPr>
            <a:picLocks noChangeAspect="1"/>
          </p:cNvPicPr>
          <p:nvPr/>
        </p:nvPicPr>
        <p:blipFill>
          <a:blip r:embed="rId14"/>
          <a:stretch>
            <a:fillRect/>
          </a:stretch>
        </p:blipFill>
        <p:spPr>
          <a:xfrm>
            <a:off x="1053535" y="4908458"/>
            <a:ext cx="1080000" cy="1080000"/>
          </a:xfrm>
          <a:prstGeom prst="rect">
            <a:avLst/>
          </a:prstGeom>
        </p:spPr>
      </p:pic>
      <p:pic>
        <p:nvPicPr>
          <p:cNvPr id="44" name="Picture 43" descr="Icon&#10;&#10;Description automatically generated with medium confidence">
            <a:extLst>
              <a:ext uri="{FF2B5EF4-FFF2-40B4-BE49-F238E27FC236}">
                <a16:creationId xmlns:a16="http://schemas.microsoft.com/office/drawing/2014/main" id="{FA093EE2-F80D-4365-9FCA-A436F1652EFB}"/>
              </a:ext>
            </a:extLst>
          </p:cNvPr>
          <p:cNvPicPr>
            <a:picLocks noChangeAspect="1"/>
          </p:cNvPicPr>
          <p:nvPr/>
        </p:nvPicPr>
        <p:blipFill>
          <a:blip r:embed="rId15"/>
          <a:stretch>
            <a:fillRect/>
          </a:stretch>
        </p:blipFill>
        <p:spPr>
          <a:xfrm>
            <a:off x="2200013" y="4908458"/>
            <a:ext cx="1080000" cy="1080000"/>
          </a:xfrm>
          <a:prstGeom prst="rect">
            <a:avLst/>
          </a:prstGeom>
        </p:spPr>
      </p:pic>
      <p:pic>
        <p:nvPicPr>
          <p:cNvPr id="46" name="Picture 45" descr="Icon&#10;&#10;Description automatically generated">
            <a:extLst>
              <a:ext uri="{FF2B5EF4-FFF2-40B4-BE49-F238E27FC236}">
                <a16:creationId xmlns:a16="http://schemas.microsoft.com/office/drawing/2014/main" id="{6A9C00BF-87F6-4AA3-830D-E1A627C23E33}"/>
              </a:ext>
            </a:extLst>
          </p:cNvPr>
          <p:cNvPicPr>
            <a:picLocks noChangeAspect="1"/>
          </p:cNvPicPr>
          <p:nvPr/>
        </p:nvPicPr>
        <p:blipFill>
          <a:blip r:embed="rId16"/>
          <a:stretch>
            <a:fillRect/>
          </a:stretch>
        </p:blipFill>
        <p:spPr>
          <a:xfrm>
            <a:off x="7026474" y="4908458"/>
            <a:ext cx="1080000" cy="1080000"/>
          </a:xfrm>
          <a:prstGeom prst="rect">
            <a:avLst/>
          </a:prstGeom>
        </p:spPr>
      </p:pic>
      <p:pic>
        <p:nvPicPr>
          <p:cNvPr id="48" name="Picture 47" descr="Text&#10;&#10;Description automatically generated">
            <a:extLst>
              <a:ext uri="{FF2B5EF4-FFF2-40B4-BE49-F238E27FC236}">
                <a16:creationId xmlns:a16="http://schemas.microsoft.com/office/drawing/2014/main" id="{8D88B29A-DFFB-4473-A138-541701586204}"/>
              </a:ext>
            </a:extLst>
          </p:cNvPr>
          <p:cNvPicPr>
            <a:picLocks noChangeAspect="1"/>
          </p:cNvPicPr>
          <p:nvPr/>
        </p:nvPicPr>
        <p:blipFill>
          <a:blip r:embed="rId17"/>
          <a:stretch>
            <a:fillRect/>
          </a:stretch>
        </p:blipFill>
        <p:spPr>
          <a:xfrm>
            <a:off x="4736574" y="4908458"/>
            <a:ext cx="1080000" cy="1080000"/>
          </a:xfrm>
          <a:prstGeom prst="rect">
            <a:avLst/>
          </a:prstGeom>
        </p:spPr>
      </p:pic>
      <p:pic>
        <p:nvPicPr>
          <p:cNvPr id="50" name="Picture 49" descr="Icon&#10;&#10;Description automatically generated">
            <a:extLst>
              <a:ext uri="{FF2B5EF4-FFF2-40B4-BE49-F238E27FC236}">
                <a16:creationId xmlns:a16="http://schemas.microsoft.com/office/drawing/2014/main" id="{813582EA-1BFE-4D49-B8D0-E8A25635E6B3}"/>
              </a:ext>
            </a:extLst>
          </p:cNvPr>
          <p:cNvPicPr>
            <a:picLocks noChangeAspect="1"/>
          </p:cNvPicPr>
          <p:nvPr/>
        </p:nvPicPr>
        <p:blipFill>
          <a:blip r:embed="rId18"/>
          <a:stretch>
            <a:fillRect/>
          </a:stretch>
        </p:blipFill>
        <p:spPr>
          <a:xfrm>
            <a:off x="5881524" y="4908458"/>
            <a:ext cx="1080000" cy="1080000"/>
          </a:xfrm>
          <a:prstGeom prst="rect">
            <a:avLst/>
          </a:prstGeom>
        </p:spPr>
      </p:pic>
      <p:sp>
        <p:nvSpPr>
          <p:cNvPr id="28" name="TextBox 27">
            <a:extLst>
              <a:ext uri="{FF2B5EF4-FFF2-40B4-BE49-F238E27FC236}">
                <a16:creationId xmlns:a16="http://schemas.microsoft.com/office/drawing/2014/main" id="{4A234CC3-7633-4DD4-BE74-ADF8401AFB78}"/>
              </a:ext>
            </a:extLst>
          </p:cNvPr>
          <p:cNvSpPr txBox="1"/>
          <p:nvPr/>
        </p:nvSpPr>
        <p:spPr>
          <a:xfrm>
            <a:off x="254163" y="6272452"/>
            <a:ext cx="9137350" cy="400110"/>
          </a:xfrm>
          <a:prstGeom prst="rect">
            <a:avLst/>
          </a:prstGeom>
          <a:noFill/>
        </p:spPr>
        <p:txBody>
          <a:bodyPr wrap="square">
            <a:spAutoFit/>
          </a:bodyPr>
          <a:lstStyle/>
          <a:p>
            <a:r>
              <a:rPr lang="en-GB" sz="1000" i="1" dirty="0">
                <a:solidFill>
                  <a:schemeClr val="tx1">
                    <a:lumMod val="50000"/>
                  </a:schemeClr>
                </a:solidFill>
                <a:effectLst/>
                <a:ea typeface="Calibri" panose="020F0502020204030204" pitchFamily="34" charset="0"/>
              </a:rPr>
              <a:t>The numbers in percentage indicate the aggregate portion of the portfolio having a positive impact towards any of the SDGs included in a certain category. </a:t>
            </a:r>
            <a:br>
              <a:rPr lang="en-GB" sz="1000" i="1" dirty="0">
                <a:solidFill>
                  <a:schemeClr val="tx1">
                    <a:lumMod val="50000"/>
                  </a:schemeClr>
                </a:solidFill>
                <a:effectLst/>
                <a:ea typeface="Calibri" panose="020F0502020204030204" pitchFamily="34" charset="0"/>
              </a:rPr>
            </a:br>
            <a:r>
              <a:rPr lang="en-GB" sz="1000" i="1" dirty="0">
                <a:solidFill>
                  <a:schemeClr val="tx1">
                    <a:lumMod val="50000"/>
                  </a:schemeClr>
                </a:solidFill>
                <a:effectLst/>
                <a:ea typeface="Calibri" panose="020F0502020204030204" pitchFamily="34" charset="0"/>
              </a:rPr>
              <a:t>Source: Robeco, as of 30 </a:t>
            </a:r>
            <a:r>
              <a:rPr lang="en-GB" sz="1000" i="1" dirty="0">
                <a:solidFill>
                  <a:schemeClr val="tx1">
                    <a:lumMod val="50000"/>
                  </a:schemeClr>
                </a:solidFill>
                <a:ea typeface="Calibri" panose="020F0502020204030204" pitchFamily="34" charset="0"/>
              </a:rPr>
              <a:t>September</a:t>
            </a:r>
            <a:r>
              <a:rPr lang="en-GB" sz="1000" i="1" dirty="0">
                <a:solidFill>
                  <a:schemeClr val="tx1">
                    <a:lumMod val="50000"/>
                  </a:schemeClr>
                </a:solidFill>
                <a:effectLst/>
                <a:ea typeface="Calibri" panose="020F0502020204030204" pitchFamily="34" charset="0"/>
              </a:rPr>
              <a:t> 2022.</a:t>
            </a:r>
            <a:endParaRPr lang="en-GB" sz="1100" i="1" dirty="0">
              <a:solidFill>
                <a:schemeClr val="tx1">
                  <a:lumMod val="50000"/>
                </a:schemeClr>
              </a:solidFill>
              <a:effectLst/>
              <a:ea typeface="Calibri" panose="020F0502020204030204" pitchFamily="34" charset="0"/>
            </a:endParaRPr>
          </a:p>
        </p:txBody>
      </p:sp>
    </p:spTree>
    <p:extLst>
      <p:ext uri="{BB962C8B-B14F-4D97-AF65-F5344CB8AC3E}">
        <p14:creationId xmlns:p14="http://schemas.microsoft.com/office/powerpoint/2010/main" val="1502747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7B4B5-49B0-44BC-A810-99F16B055CA5}"/>
              </a:ext>
            </a:extLst>
          </p:cNvPr>
          <p:cNvSpPr>
            <a:spLocks noGrp="1"/>
          </p:cNvSpPr>
          <p:nvPr>
            <p:ph type="body" sz="quarter" idx="14"/>
          </p:nvPr>
        </p:nvSpPr>
        <p:spPr/>
        <p:txBody>
          <a:bodyPr/>
          <a:lstStyle/>
          <a:p>
            <a:r>
              <a:rPr lang="en-GB" dirty="0"/>
              <a:t>Responsible investing at Momentum</a:t>
            </a:r>
          </a:p>
        </p:txBody>
      </p:sp>
      <p:sp>
        <p:nvSpPr>
          <p:cNvPr id="3" name="Title 2">
            <a:extLst>
              <a:ext uri="{FF2B5EF4-FFF2-40B4-BE49-F238E27FC236}">
                <a16:creationId xmlns:a16="http://schemas.microsoft.com/office/drawing/2014/main" id="{DF8B8F53-39E5-4C07-95D4-C255FFC68026}"/>
              </a:ext>
            </a:extLst>
          </p:cNvPr>
          <p:cNvSpPr>
            <a:spLocks noGrp="1"/>
          </p:cNvSpPr>
          <p:nvPr>
            <p:ph type="title"/>
          </p:nvPr>
        </p:nvSpPr>
        <p:spPr/>
        <p:txBody>
          <a:bodyPr/>
          <a:lstStyle/>
          <a:p>
            <a:r>
              <a:rPr lang="en-GB" dirty="0"/>
              <a:t>Our goal posts to support responsible investments</a:t>
            </a:r>
          </a:p>
        </p:txBody>
      </p:sp>
      <p:graphicFrame>
        <p:nvGraphicFramePr>
          <p:cNvPr id="4" name="Diagram 3">
            <a:extLst>
              <a:ext uri="{FF2B5EF4-FFF2-40B4-BE49-F238E27FC236}">
                <a16:creationId xmlns:a16="http://schemas.microsoft.com/office/drawing/2014/main" id="{050CA213-569E-4AF5-B3EE-E2577DFA3C3C}"/>
              </a:ext>
            </a:extLst>
          </p:cNvPr>
          <p:cNvGraphicFramePr/>
          <p:nvPr>
            <p:extLst>
              <p:ext uri="{D42A27DB-BD31-4B8C-83A1-F6EECF244321}">
                <p14:modId xmlns:p14="http://schemas.microsoft.com/office/powerpoint/2010/main" val="2979447180"/>
              </p:ext>
            </p:extLst>
          </p:nvPr>
        </p:nvGraphicFramePr>
        <p:xfrm>
          <a:off x="1524000" y="1689963"/>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Shape&#10;&#10;Description automatically generated with medium confidence">
            <a:extLst>
              <a:ext uri="{FF2B5EF4-FFF2-40B4-BE49-F238E27FC236}">
                <a16:creationId xmlns:a16="http://schemas.microsoft.com/office/drawing/2014/main" id="{772EEF70-E775-463B-B143-AE4DC7D4ABAB}"/>
              </a:ext>
            </a:extLst>
          </p:cNvPr>
          <p:cNvPicPr>
            <a:picLocks noChangeAspect="1"/>
          </p:cNvPicPr>
          <p:nvPr/>
        </p:nvPicPr>
        <p:blipFill>
          <a:blip r:embed="rId7"/>
          <a:stretch>
            <a:fillRect/>
          </a:stretch>
        </p:blipFill>
        <p:spPr>
          <a:xfrm>
            <a:off x="1996137" y="5681438"/>
            <a:ext cx="2055834" cy="762865"/>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E909199F-9F50-4751-B6E3-A647B74D6683}"/>
              </a:ext>
            </a:extLst>
          </p:cNvPr>
          <p:cNvPicPr>
            <a:picLocks noChangeAspect="1"/>
          </p:cNvPicPr>
          <p:nvPr/>
        </p:nvPicPr>
        <p:blipFill>
          <a:blip r:embed="rId8"/>
          <a:stretch>
            <a:fillRect/>
          </a:stretch>
        </p:blipFill>
        <p:spPr>
          <a:xfrm>
            <a:off x="5252442" y="5840637"/>
            <a:ext cx="1940272" cy="627355"/>
          </a:xfrm>
          <a:prstGeom prst="rect">
            <a:avLst/>
          </a:prstGeom>
        </p:spPr>
      </p:pic>
      <p:sp>
        <p:nvSpPr>
          <p:cNvPr id="9" name="Flowchart: Preparation 8">
            <a:extLst>
              <a:ext uri="{FF2B5EF4-FFF2-40B4-BE49-F238E27FC236}">
                <a16:creationId xmlns:a16="http://schemas.microsoft.com/office/drawing/2014/main" id="{65084D06-B8EA-483C-A29E-46EA05761CFF}"/>
              </a:ext>
            </a:extLst>
          </p:cNvPr>
          <p:cNvSpPr/>
          <p:nvPr/>
        </p:nvSpPr>
        <p:spPr>
          <a:xfrm>
            <a:off x="443048" y="1700132"/>
            <a:ext cx="1940272" cy="1127821"/>
          </a:xfrm>
          <a:prstGeom prst="flowChartPreparation">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50" dirty="0"/>
              <a:t>Investments are allocated to well-governed and sustainable companies</a:t>
            </a:r>
          </a:p>
        </p:txBody>
      </p:sp>
      <p:sp>
        <p:nvSpPr>
          <p:cNvPr id="10" name="Flowchart: Preparation 9">
            <a:extLst>
              <a:ext uri="{FF2B5EF4-FFF2-40B4-BE49-F238E27FC236}">
                <a16:creationId xmlns:a16="http://schemas.microsoft.com/office/drawing/2014/main" id="{6CE6385E-52C0-4B68-B786-E91E890E70F2}"/>
              </a:ext>
            </a:extLst>
          </p:cNvPr>
          <p:cNvSpPr/>
          <p:nvPr/>
        </p:nvSpPr>
        <p:spPr>
          <a:xfrm>
            <a:off x="443048" y="2939279"/>
            <a:ext cx="1940272" cy="1127821"/>
          </a:xfrm>
          <a:prstGeom prst="flowChartPreparation">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50" dirty="0"/>
              <a:t>Contribute to creating a well-balanced economy</a:t>
            </a:r>
          </a:p>
        </p:txBody>
      </p:sp>
      <p:sp>
        <p:nvSpPr>
          <p:cNvPr id="11" name="Flowchart: Preparation 10">
            <a:extLst>
              <a:ext uri="{FF2B5EF4-FFF2-40B4-BE49-F238E27FC236}">
                <a16:creationId xmlns:a16="http://schemas.microsoft.com/office/drawing/2014/main" id="{7D4E3709-EE0E-43D1-8739-123651D82606}"/>
              </a:ext>
            </a:extLst>
          </p:cNvPr>
          <p:cNvSpPr/>
          <p:nvPr/>
        </p:nvSpPr>
        <p:spPr>
          <a:xfrm>
            <a:off x="443048" y="4193697"/>
            <a:ext cx="1940272" cy="1127821"/>
          </a:xfrm>
          <a:prstGeom prst="flowChartPreparation">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50" dirty="0"/>
              <a:t>Disclosing information creates accountability and engagement</a:t>
            </a:r>
          </a:p>
        </p:txBody>
      </p:sp>
      <p:sp>
        <p:nvSpPr>
          <p:cNvPr id="12" name="Flowchart: Preparation 11">
            <a:extLst>
              <a:ext uri="{FF2B5EF4-FFF2-40B4-BE49-F238E27FC236}">
                <a16:creationId xmlns:a16="http://schemas.microsoft.com/office/drawing/2014/main" id="{93F1CD34-AC62-43DA-953B-8D2D726F7949}"/>
              </a:ext>
            </a:extLst>
          </p:cNvPr>
          <p:cNvSpPr/>
          <p:nvPr/>
        </p:nvSpPr>
        <p:spPr>
          <a:xfrm>
            <a:off x="6765428" y="1700132"/>
            <a:ext cx="1940272" cy="1127821"/>
          </a:xfrm>
          <a:prstGeom prst="flowChartPreparation">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50" dirty="0"/>
              <a:t>Report progress on and discuss responsible investments with clients</a:t>
            </a:r>
          </a:p>
        </p:txBody>
      </p:sp>
      <p:sp>
        <p:nvSpPr>
          <p:cNvPr id="13" name="Flowchart: Preparation 12">
            <a:extLst>
              <a:ext uri="{FF2B5EF4-FFF2-40B4-BE49-F238E27FC236}">
                <a16:creationId xmlns:a16="http://schemas.microsoft.com/office/drawing/2014/main" id="{DAC02814-774A-4417-B14D-4DA73408A3DE}"/>
              </a:ext>
            </a:extLst>
          </p:cNvPr>
          <p:cNvSpPr/>
          <p:nvPr/>
        </p:nvSpPr>
        <p:spPr>
          <a:xfrm>
            <a:off x="6765428" y="2939279"/>
            <a:ext cx="1940272" cy="1127821"/>
          </a:xfrm>
          <a:prstGeom prst="flowChartPreparation">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50" dirty="0"/>
              <a:t>Support bodies promoting responsible investment (UN PRI and UK Stewardship Code)</a:t>
            </a:r>
          </a:p>
        </p:txBody>
      </p:sp>
      <p:sp>
        <p:nvSpPr>
          <p:cNvPr id="14" name="Flowchart: Preparation 13">
            <a:extLst>
              <a:ext uri="{FF2B5EF4-FFF2-40B4-BE49-F238E27FC236}">
                <a16:creationId xmlns:a16="http://schemas.microsoft.com/office/drawing/2014/main" id="{159BA26B-8E94-4322-842D-61B229A986EA}"/>
              </a:ext>
            </a:extLst>
          </p:cNvPr>
          <p:cNvSpPr/>
          <p:nvPr/>
        </p:nvSpPr>
        <p:spPr>
          <a:xfrm>
            <a:off x="6765428" y="4193697"/>
            <a:ext cx="1940272" cy="1127821"/>
          </a:xfrm>
          <a:prstGeom prst="flowChartPreparation">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50" dirty="0"/>
              <a:t>Our Responsible Investment Committee oversees policies, practices and goals</a:t>
            </a:r>
          </a:p>
        </p:txBody>
      </p:sp>
      <p:sp>
        <p:nvSpPr>
          <p:cNvPr id="15" name="TextBox 14">
            <a:extLst>
              <a:ext uri="{FF2B5EF4-FFF2-40B4-BE49-F238E27FC236}">
                <a16:creationId xmlns:a16="http://schemas.microsoft.com/office/drawing/2014/main" id="{B8019D0B-FA62-43A1-982A-3256F73680A6}"/>
              </a:ext>
            </a:extLst>
          </p:cNvPr>
          <p:cNvSpPr txBox="1"/>
          <p:nvPr/>
        </p:nvSpPr>
        <p:spPr>
          <a:xfrm>
            <a:off x="213115" y="6495316"/>
            <a:ext cx="7843706" cy="246221"/>
          </a:xfrm>
          <a:prstGeom prst="rect">
            <a:avLst/>
          </a:prstGeom>
          <a:noFill/>
        </p:spPr>
        <p:txBody>
          <a:bodyPr wrap="square" rtlCol="0">
            <a:spAutoFit/>
          </a:bodyPr>
          <a:lstStyle/>
          <a:p>
            <a:r>
              <a:rPr lang="en-GB" sz="1000" i="1" dirty="0"/>
              <a:t>Source: Momentum Global Investment Management</a:t>
            </a:r>
          </a:p>
        </p:txBody>
      </p:sp>
      <p:sp>
        <p:nvSpPr>
          <p:cNvPr id="7" name="Rectangle 6">
            <a:extLst>
              <a:ext uri="{FF2B5EF4-FFF2-40B4-BE49-F238E27FC236}">
                <a16:creationId xmlns:a16="http://schemas.microsoft.com/office/drawing/2014/main" id="{74EC7807-7BB3-4AEC-9391-96E9811E8E4E}"/>
              </a:ext>
            </a:extLst>
          </p:cNvPr>
          <p:cNvSpPr/>
          <p:nvPr/>
        </p:nvSpPr>
        <p:spPr>
          <a:xfrm>
            <a:off x="5895236" y="5734906"/>
            <a:ext cx="1297478" cy="3089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i="1" dirty="0">
                <a:solidFill>
                  <a:schemeClr val="tx1"/>
                </a:solidFill>
              </a:rPr>
              <a:t>Supporters of: </a:t>
            </a:r>
          </a:p>
        </p:txBody>
      </p:sp>
    </p:spTree>
    <p:extLst>
      <p:ext uri="{BB962C8B-B14F-4D97-AF65-F5344CB8AC3E}">
        <p14:creationId xmlns:p14="http://schemas.microsoft.com/office/powerpoint/2010/main" val="1455383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52599A24-EE38-3442-A21C-7EB67AC2DC7E}"/>
              </a:ext>
            </a:extLst>
          </p:cNvPr>
          <p:cNvSpPr/>
          <p:nvPr/>
        </p:nvSpPr>
        <p:spPr>
          <a:xfrm>
            <a:off x="-456060" y="1118015"/>
            <a:ext cx="4459285" cy="4459287"/>
          </a:xfrm>
          <a:prstGeom prst="ellipse">
            <a:avLst/>
          </a:prstGeom>
          <a:ln w="38100">
            <a:solidFill>
              <a:srgbClr val="E01F26"/>
            </a:solidFill>
            <a:miter lim="400000"/>
          </a:ln>
        </p:spPr>
        <p:txBody>
          <a:bodyPr lIns="304800" tIns="304800" rIns="304800" bIns="304800" anchor="ctr"/>
          <a:lstStyle/>
          <a:p>
            <a:endParaRPr sz="2400"/>
          </a:p>
        </p:txBody>
      </p:sp>
      <p:sp>
        <p:nvSpPr>
          <p:cNvPr id="5" name="Text Placeholder 2">
            <a:extLst>
              <a:ext uri="{FF2B5EF4-FFF2-40B4-BE49-F238E27FC236}">
                <a16:creationId xmlns:a16="http://schemas.microsoft.com/office/drawing/2014/main" id="{4E413A16-2065-46AE-B504-D7B595954DD9}"/>
              </a:ext>
            </a:extLst>
          </p:cNvPr>
          <p:cNvSpPr txBox="1">
            <a:spLocks/>
          </p:cNvSpPr>
          <p:nvPr/>
        </p:nvSpPr>
        <p:spPr>
          <a:xfrm>
            <a:off x="414635" y="2165231"/>
            <a:ext cx="3459761" cy="1820999"/>
          </a:xfrm>
          <a:prstGeom prst="rect">
            <a:avLst/>
          </a:prstGeom>
        </p:spPr>
        <p:txBody>
          <a:bodyPr vert="horz" lIns="0" tIns="0" rIns="0" bIns="0" rtlCol="0">
            <a:noAutofit/>
          </a:bodyPr>
          <a:lstStyle>
            <a:lvl1pPr marL="228594" indent="-228594" algn="l" defTabSz="609585" rtl="0" eaLnBrk="1" latinLnBrk="0" hangingPunct="1">
              <a:spcBef>
                <a:spcPct val="20000"/>
              </a:spcBef>
              <a:buFont typeface="Arial" charset="0"/>
              <a:buChar char="•"/>
              <a:defRPr lang="en-US" sz="1600" kern="1200" dirty="0">
                <a:solidFill>
                  <a:srgbClr val="001951"/>
                </a:solidFill>
                <a:latin typeface="+mn-lt"/>
                <a:ea typeface="+mn-ea"/>
                <a:cs typeface="Calibri" charset="0"/>
              </a:defRPr>
            </a:lvl1pPr>
            <a:lvl2pPr marL="599002" indent="-228594" algn="l" defTabSz="478355" rtl="0" eaLnBrk="1" latinLnBrk="0" hangingPunct="1">
              <a:spcBef>
                <a:spcPct val="20000"/>
              </a:spcBef>
              <a:buFont typeface="Arial"/>
              <a:buChar char="–"/>
              <a:defRPr sz="1600" kern="1200">
                <a:solidFill>
                  <a:srgbClr val="001951"/>
                </a:solidFill>
                <a:latin typeface="+mn-lt"/>
                <a:ea typeface="+mn-ea"/>
                <a:cs typeface="+mn-cs"/>
              </a:defRPr>
            </a:lvl2pPr>
            <a:lvl3pPr marL="838179" indent="-228594" algn="l" defTabSz="609585" rtl="0" eaLnBrk="1" latinLnBrk="0" hangingPunct="1">
              <a:spcBef>
                <a:spcPct val="20000"/>
              </a:spcBef>
              <a:buFont typeface="Arial"/>
              <a:buChar char="•"/>
              <a:defRPr sz="1600" kern="1200">
                <a:solidFill>
                  <a:srgbClr val="001951"/>
                </a:solidFill>
                <a:latin typeface="+mn-lt"/>
                <a:ea typeface="+mn-ea"/>
                <a:cs typeface="+mn-cs"/>
              </a:defRPr>
            </a:lvl3pPr>
            <a:lvl4pPr marL="1077357" indent="-228594" algn="l" defTabSz="609585" rtl="0" eaLnBrk="1" latinLnBrk="0" hangingPunct="1">
              <a:spcBef>
                <a:spcPct val="20000"/>
              </a:spcBef>
              <a:buFont typeface="Arial"/>
              <a:buChar char="–"/>
              <a:defRPr sz="1600" kern="1200" baseline="0">
                <a:solidFill>
                  <a:srgbClr val="001951"/>
                </a:solidFill>
                <a:latin typeface="+mn-lt"/>
                <a:ea typeface="+mn-ea"/>
                <a:cs typeface="+mn-cs"/>
              </a:defRPr>
            </a:lvl4pPr>
            <a:lvl5pPr marL="1316534" indent="-228594" algn="l" defTabSz="609585" rtl="0" eaLnBrk="1" latinLnBrk="0" hangingPunct="1">
              <a:spcBef>
                <a:spcPct val="20000"/>
              </a:spcBef>
              <a:buFont typeface="Arial" panose="020B0604020202020204" pitchFamily="34" charset="0"/>
              <a:buChar char="•"/>
              <a:defRPr sz="1600" kern="1200">
                <a:solidFill>
                  <a:srgbClr val="00195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buNone/>
            </a:pPr>
            <a:endParaRPr lang="en-US" sz="4000">
              <a:solidFill>
                <a:schemeClr val="bg1">
                  <a:lumMod val="95000"/>
                </a:schemeClr>
              </a:solidFill>
              <a:latin typeface="Calibri" panose="020F0502020204030204" pitchFamily="34" charset="0"/>
              <a:cs typeface="Calibri" panose="020F0502020204030204" pitchFamily="34" charset="0"/>
            </a:endParaRPr>
          </a:p>
          <a:p>
            <a:pPr marL="0" indent="0">
              <a:spcBef>
                <a:spcPts val="0"/>
              </a:spcBef>
              <a:buNone/>
            </a:pPr>
            <a:r>
              <a:rPr lang="en-US" sz="4000">
                <a:solidFill>
                  <a:schemeClr val="bg1">
                    <a:lumMod val="95000"/>
                  </a:schemeClr>
                </a:solidFill>
                <a:latin typeface="Calibri" panose="020F0502020204030204" pitchFamily="34" charset="0"/>
                <a:cs typeface="Calibri" panose="020F0502020204030204" pitchFamily="34" charset="0"/>
              </a:rPr>
              <a:t>Appendix</a:t>
            </a:r>
            <a:endParaRPr lang="en-GB" sz="4000">
              <a:solidFill>
                <a:schemeClr val="bg1">
                  <a:lumMod val="95000"/>
                </a:schemeClr>
              </a:solidFill>
            </a:endParaRPr>
          </a:p>
        </p:txBody>
      </p:sp>
    </p:spTree>
    <p:extLst>
      <p:ext uri="{BB962C8B-B14F-4D97-AF65-F5344CB8AC3E}">
        <p14:creationId xmlns:p14="http://schemas.microsoft.com/office/powerpoint/2010/main" val="3552003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06C7FE-FFA0-46CD-867A-1A765FCFD9F1}"/>
              </a:ext>
            </a:extLst>
          </p:cNvPr>
          <p:cNvSpPr>
            <a:spLocks noGrp="1"/>
          </p:cNvSpPr>
          <p:nvPr>
            <p:ph type="body" sz="quarter" idx="14"/>
          </p:nvPr>
        </p:nvSpPr>
        <p:spPr/>
        <p:txBody>
          <a:bodyPr/>
          <a:lstStyle/>
          <a:p>
            <a:r>
              <a:rPr lang="en-US"/>
              <a:t>Key Features</a:t>
            </a:r>
            <a:endParaRPr lang="en-GB"/>
          </a:p>
        </p:txBody>
      </p:sp>
      <p:sp>
        <p:nvSpPr>
          <p:cNvPr id="4" name="Text Placeholder 3">
            <a:extLst>
              <a:ext uri="{FF2B5EF4-FFF2-40B4-BE49-F238E27FC236}">
                <a16:creationId xmlns:a16="http://schemas.microsoft.com/office/drawing/2014/main" id="{DA2AE19F-431F-4665-A63B-1197FC14797B}"/>
              </a:ext>
            </a:extLst>
          </p:cNvPr>
          <p:cNvSpPr txBox="1">
            <a:spLocks/>
          </p:cNvSpPr>
          <p:nvPr/>
        </p:nvSpPr>
        <p:spPr>
          <a:xfrm>
            <a:off x="6530975" y="3710094"/>
            <a:ext cx="2613025" cy="1703388"/>
          </a:xfrm>
          <a:prstGeom prst="rect">
            <a:avLst/>
          </a:prstGeom>
        </p:spPr>
        <p:txBody>
          <a:bodyPr vert="horz" lIns="0" tIns="0" rIns="0" bIns="0" rtlCol="0">
            <a:noAutofit/>
          </a:bodyPr>
          <a:lstStyle>
            <a:lvl1pPr marL="228594" indent="-228594" algn="l" defTabSz="609585" rtl="0" eaLnBrk="1" latinLnBrk="0" hangingPunct="1">
              <a:spcBef>
                <a:spcPct val="20000"/>
              </a:spcBef>
              <a:buFont typeface="Arial" charset="0"/>
              <a:buChar char="•"/>
              <a:defRPr lang="en-US" sz="1600" kern="1200" dirty="0">
                <a:solidFill>
                  <a:srgbClr val="001951"/>
                </a:solidFill>
                <a:latin typeface="+mn-lt"/>
                <a:ea typeface="+mn-ea"/>
                <a:cs typeface="Calibri" charset="0"/>
              </a:defRPr>
            </a:lvl1pPr>
            <a:lvl2pPr marL="599002" indent="-228594" algn="l" defTabSz="478355" rtl="0" eaLnBrk="1" latinLnBrk="0" hangingPunct="1">
              <a:spcBef>
                <a:spcPct val="20000"/>
              </a:spcBef>
              <a:buFont typeface="Arial"/>
              <a:buChar char="–"/>
              <a:defRPr sz="1600" kern="1200">
                <a:solidFill>
                  <a:srgbClr val="001951"/>
                </a:solidFill>
                <a:latin typeface="+mn-lt"/>
                <a:ea typeface="+mn-ea"/>
                <a:cs typeface="+mn-cs"/>
              </a:defRPr>
            </a:lvl2pPr>
            <a:lvl3pPr marL="838179" indent="-228594" algn="l" defTabSz="609585" rtl="0" eaLnBrk="1" latinLnBrk="0" hangingPunct="1">
              <a:spcBef>
                <a:spcPct val="20000"/>
              </a:spcBef>
              <a:buFont typeface="Arial"/>
              <a:buChar char="•"/>
              <a:defRPr sz="1600" kern="1200">
                <a:solidFill>
                  <a:srgbClr val="001951"/>
                </a:solidFill>
                <a:latin typeface="+mn-lt"/>
                <a:ea typeface="+mn-ea"/>
                <a:cs typeface="+mn-cs"/>
              </a:defRPr>
            </a:lvl3pPr>
            <a:lvl4pPr marL="1077357" indent="-228594" algn="l" defTabSz="609585" rtl="0" eaLnBrk="1" latinLnBrk="0" hangingPunct="1">
              <a:spcBef>
                <a:spcPct val="20000"/>
              </a:spcBef>
              <a:buFont typeface="Arial"/>
              <a:buChar char="–"/>
              <a:defRPr sz="1600" kern="1200" baseline="0">
                <a:solidFill>
                  <a:srgbClr val="001951"/>
                </a:solidFill>
                <a:latin typeface="+mn-lt"/>
                <a:ea typeface="+mn-ea"/>
                <a:cs typeface="+mn-cs"/>
              </a:defRPr>
            </a:lvl4pPr>
            <a:lvl5pPr marL="1316534" indent="-228594" algn="l" defTabSz="609585" rtl="0" eaLnBrk="1" latinLnBrk="0" hangingPunct="1">
              <a:spcBef>
                <a:spcPct val="20000"/>
              </a:spcBef>
              <a:buFont typeface="Arial" panose="020B0604020202020204" pitchFamily="34" charset="0"/>
              <a:buChar char="•"/>
              <a:defRPr sz="1600" kern="1200">
                <a:solidFill>
                  <a:srgbClr val="00195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180975" indent="-180975" eaLnBrk="0" hangingPunct="0">
              <a:buClr>
                <a:srgbClr val="E11B22"/>
              </a:buClr>
              <a:buSzPct val="100000"/>
              <a:buFontTx/>
              <a:buChar char="•"/>
              <a:defRPr/>
            </a:pPr>
            <a:r>
              <a:rPr lang="en-GB">
                <a:solidFill>
                  <a:srgbClr val="3F3F3F"/>
                </a:solidFill>
              </a:rPr>
              <a:t>Strategy implemented by </a:t>
            </a:r>
            <a:r>
              <a:rPr lang="en-GB" b="1">
                <a:solidFill>
                  <a:srgbClr val="3F3F3F"/>
                </a:solidFill>
              </a:rPr>
              <a:t>Robeco</a:t>
            </a:r>
            <a:r>
              <a:rPr lang="en-GB">
                <a:solidFill>
                  <a:srgbClr val="3F3F3F"/>
                </a:solidFill>
              </a:rPr>
              <a:t>, a world class quantitative investment specialist </a:t>
            </a:r>
          </a:p>
          <a:p>
            <a:pPr marL="180975" indent="-180975" eaLnBrk="0" hangingPunct="0">
              <a:buClr>
                <a:srgbClr val="E11B22"/>
              </a:buClr>
              <a:buSzPct val="100000"/>
              <a:buFontTx/>
              <a:buChar char="•"/>
              <a:defRPr/>
            </a:pPr>
            <a:endParaRPr lang="en-GB">
              <a:solidFill>
                <a:srgbClr val="3F3F3F"/>
              </a:solidFill>
            </a:endParaRPr>
          </a:p>
        </p:txBody>
      </p:sp>
      <p:sp>
        <p:nvSpPr>
          <p:cNvPr id="5" name="TextBox 4">
            <a:extLst>
              <a:ext uri="{FF2B5EF4-FFF2-40B4-BE49-F238E27FC236}">
                <a16:creationId xmlns:a16="http://schemas.microsoft.com/office/drawing/2014/main" id="{49C28FEC-C7C8-4582-A69C-87860978EF9C}"/>
              </a:ext>
            </a:extLst>
          </p:cNvPr>
          <p:cNvSpPr txBox="1"/>
          <p:nvPr/>
        </p:nvSpPr>
        <p:spPr>
          <a:xfrm>
            <a:off x="277622" y="914434"/>
            <a:ext cx="710451" cy="584775"/>
          </a:xfrm>
          <a:prstGeom prst="rect">
            <a:avLst/>
          </a:prstGeom>
          <a:noFill/>
        </p:spPr>
        <p:txBody>
          <a:bodyPr wrap="none" rtlCol="0">
            <a:spAutoFit/>
          </a:bodyPr>
          <a:lstStyle/>
          <a:p>
            <a:pPr algn="l"/>
            <a:r>
              <a:rPr lang="en-US" sz="3200" b="1">
                <a:solidFill>
                  <a:srgbClr val="E11B22"/>
                </a:solidFill>
              </a:rPr>
              <a:t>01.</a:t>
            </a:r>
            <a:endParaRPr lang="en-GB" sz="3200" b="1" err="1">
              <a:solidFill>
                <a:srgbClr val="E11B22"/>
              </a:solidFill>
            </a:endParaRPr>
          </a:p>
        </p:txBody>
      </p:sp>
      <p:sp>
        <p:nvSpPr>
          <p:cNvPr id="6" name="TextBox 5">
            <a:extLst>
              <a:ext uri="{FF2B5EF4-FFF2-40B4-BE49-F238E27FC236}">
                <a16:creationId xmlns:a16="http://schemas.microsoft.com/office/drawing/2014/main" id="{27F09827-02A7-4FEC-B508-3E8049F6E3DE}"/>
              </a:ext>
            </a:extLst>
          </p:cNvPr>
          <p:cNvSpPr txBox="1"/>
          <p:nvPr/>
        </p:nvSpPr>
        <p:spPr>
          <a:xfrm>
            <a:off x="3263119" y="914434"/>
            <a:ext cx="710451" cy="584775"/>
          </a:xfrm>
          <a:prstGeom prst="rect">
            <a:avLst/>
          </a:prstGeom>
          <a:noFill/>
        </p:spPr>
        <p:txBody>
          <a:bodyPr wrap="none" rtlCol="0">
            <a:spAutoFit/>
          </a:bodyPr>
          <a:lstStyle/>
          <a:p>
            <a:pPr algn="l"/>
            <a:r>
              <a:rPr lang="en-US" sz="3200" b="1">
                <a:solidFill>
                  <a:srgbClr val="E11B22"/>
                </a:solidFill>
              </a:rPr>
              <a:t>02.</a:t>
            </a:r>
            <a:endParaRPr lang="en-GB" sz="3200" b="1" err="1">
              <a:solidFill>
                <a:srgbClr val="E11B22"/>
              </a:solidFill>
            </a:endParaRPr>
          </a:p>
        </p:txBody>
      </p:sp>
      <p:sp>
        <p:nvSpPr>
          <p:cNvPr id="7" name="TextBox 6">
            <a:extLst>
              <a:ext uri="{FF2B5EF4-FFF2-40B4-BE49-F238E27FC236}">
                <a16:creationId xmlns:a16="http://schemas.microsoft.com/office/drawing/2014/main" id="{67AE5E97-E428-4594-80F0-6EAF0C590713}"/>
              </a:ext>
            </a:extLst>
          </p:cNvPr>
          <p:cNvSpPr txBox="1"/>
          <p:nvPr/>
        </p:nvSpPr>
        <p:spPr>
          <a:xfrm>
            <a:off x="6213572" y="914434"/>
            <a:ext cx="710451" cy="584775"/>
          </a:xfrm>
          <a:prstGeom prst="rect">
            <a:avLst/>
          </a:prstGeom>
          <a:noFill/>
        </p:spPr>
        <p:txBody>
          <a:bodyPr wrap="none" rtlCol="0">
            <a:spAutoFit/>
          </a:bodyPr>
          <a:lstStyle/>
          <a:p>
            <a:pPr algn="l"/>
            <a:r>
              <a:rPr lang="en-US" sz="3200" b="1">
                <a:solidFill>
                  <a:srgbClr val="E11B22"/>
                </a:solidFill>
              </a:rPr>
              <a:t>03.</a:t>
            </a:r>
            <a:endParaRPr lang="en-GB" sz="3200" b="1" err="1">
              <a:solidFill>
                <a:srgbClr val="E11B22"/>
              </a:solidFill>
            </a:endParaRPr>
          </a:p>
        </p:txBody>
      </p:sp>
      <p:sp>
        <p:nvSpPr>
          <p:cNvPr id="8" name="Rectangle 7">
            <a:extLst>
              <a:ext uri="{FF2B5EF4-FFF2-40B4-BE49-F238E27FC236}">
                <a16:creationId xmlns:a16="http://schemas.microsoft.com/office/drawing/2014/main" id="{632034C3-B85E-4C64-9E98-7B9C9572DC3B}"/>
              </a:ext>
            </a:extLst>
          </p:cNvPr>
          <p:cNvSpPr/>
          <p:nvPr/>
        </p:nvSpPr>
        <p:spPr>
          <a:xfrm>
            <a:off x="381138" y="1501734"/>
            <a:ext cx="2701038" cy="984885"/>
          </a:xfrm>
          <a:prstGeom prst="rect">
            <a:avLst/>
          </a:prstGeom>
        </p:spPr>
        <p:txBody>
          <a:bodyPr wrap="square" lIns="0" tIns="0" rIns="0" bIns="0">
            <a:spAutoFit/>
          </a:bodyPr>
          <a:lstStyle/>
          <a:p>
            <a:pPr marL="180975" indent="-180975" eaLnBrk="0" hangingPunct="0">
              <a:buClr>
                <a:srgbClr val="E11B22"/>
              </a:buClr>
              <a:buSzPct val="100000"/>
              <a:buFontTx/>
              <a:buChar char="•"/>
              <a:defRPr/>
            </a:pPr>
            <a:r>
              <a:rPr lang="en-GB" sz="1600" b="1" dirty="0">
                <a:solidFill>
                  <a:srgbClr val="3F3F3F"/>
                </a:solidFill>
              </a:rPr>
              <a:t>Actively managed </a:t>
            </a:r>
            <a:r>
              <a:rPr lang="en-GB" sz="1600" dirty="0">
                <a:solidFill>
                  <a:srgbClr val="3F3F3F"/>
                </a:solidFill>
              </a:rPr>
              <a:t>global equity strategy available at a very low, passive like cost level. </a:t>
            </a:r>
          </a:p>
        </p:txBody>
      </p:sp>
      <p:sp>
        <p:nvSpPr>
          <p:cNvPr id="9" name="Rectangle 8">
            <a:extLst>
              <a:ext uri="{FF2B5EF4-FFF2-40B4-BE49-F238E27FC236}">
                <a16:creationId xmlns:a16="http://schemas.microsoft.com/office/drawing/2014/main" id="{2CCF9D36-A4A9-4B10-AD3F-9045FA552421}"/>
              </a:ext>
            </a:extLst>
          </p:cNvPr>
          <p:cNvSpPr/>
          <p:nvPr/>
        </p:nvSpPr>
        <p:spPr>
          <a:xfrm>
            <a:off x="3343304" y="1501734"/>
            <a:ext cx="2729696" cy="984885"/>
          </a:xfrm>
          <a:prstGeom prst="rect">
            <a:avLst/>
          </a:prstGeom>
        </p:spPr>
        <p:txBody>
          <a:bodyPr wrap="square" lIns="0" tIns="0" rIns="0" bIns="0">
            <a:spAutoFit/>
          </a:bodyPr>
          <a:lstStyle/>
          <a:p>
            <a:pPr marL="180975" indent="-180975" eaLnBrk="0" hangingPunct="0">
              <a:buClr>
                <a:srgbClr val="E11B22"/>
              </a:buClr>
              <a:buSzPct val="100000"/>
              <a:buFontTx/>
              <a:buChar char="•"/>
              <a:defRPr/>
            </a:pPr>
            <a:r>
              <a:rPr lang="en-GB" sz="1600">
                <a:solidFill>
                  <a:srgbClr val="3F3F3F"/>
                </a:solidFill>
              </a:rPr>
              <a:t>Focused on businesses with better than average </a:t>
            </a:r>
            <a:r>
              <a:rPr lang="en-GB" sz="1600" b="1">
                <a:solidFill>
                  <a:srgbClr val="3F3F3F"/>
                </a:solidFill>
              </a:rPr>
              <a:t>ESG</a:t>
            </a:r>
            <a:r>
              <a:rPr lang="en-GB" sz="1600">
                <a:solidFill>
                  <a:srgbClr val="3F3F3F"/>
                </a:solidFill>
              </a:rPr>
              <a:t> (environment, social, governance) scores… </a:t>
            </a:r>
          </a:p>
        </p:txBody>
      </p:sp>
      <p:sp>
        <p:nvSpPr>
          <p:cNvPr id="10" name="Rectangle 9">
            <a:extLst>
              <a:ext uri="{FF2B5EF4-FFF2-40B4-BE49-F238E27FC236}">
                <a16:creationId xmlns:a16="http://schemas.microsoft.com/office/drawing/2014/main" id="{5F95B476-F1E6-40DC-87C1-FB090F8111AF}"/>
              </a:ext>
            </a:extLst>
          </p:cNvPr>
          <p:cNvSpPr/>
          <p:nvPr/>
        </p:nvSpPr>
        <p:spPr>
          <a:xfrm>
            <a:off x="6369494" y="1501734"/>
            <a:ext cx="2442459" cy="984885"/>
          </a:xfrm>
          <a:prstGeom prst="rect">
            <a:avLst/>
          </a:prstGeom>
        </p:spPr>
        <p:txBody>
          <a:bodyPr wrap="square" lIns="0" tIns="0" rIns="0" bIns="0">
            <a:spAutoFit/>
          </a:bodyPr>
          <a:lstStyle/>
          <a:p>
            <a:pPr marL="180975" indent="-180975" eaLnBrk="0" hangingPunct="0">
              <a:buClr>
                <a:srgbClr val="E11B22"/>
              </a:buClr>
              <a:buSzPct val="100000"/>
              <a:buFontTx/>
              <a:buChar char="•"/>
              <a:defRPr/>
            </a:pPr>
            <a:r>
              <a:rPr lang="en-GB" sz="1600" dirty="0">
                <a:solidFill>
                  <a:srgbClr val="3F3F3F"/>
                </a:solidFill>
              </a:rPr>
              <a:t>…and with lower </a:t>
            </a:r>
            <a:r>
              <a:rPr lang="en-GB" sz="1600" b="1" dirty="0">
                <a:solidFill>
                  <a:srgbClr val="3F3F3F"/>
                </a:solidFill>
              </a:rPr>
              <a:t>environmental footprints </a:t>
            </a:r>
            <a:r>
              <a:rPr lang="en-GB" sz="1600" dirty="0">
                <a:solidFill>
                  <a:srgbClr val="3F3F3F"/>
                </a:solidFill>
              </a:rPr>
              <a:t>(greenhouse gases, waste and water impact)</a:t>
            </a:r>
          </a:p>
        </p:txBody>
      </p:sp>
      <p:sp>
        <p:nvSpPr>
          <p:cNvPr id="11" name="Rectangle 10">
            <a:extLst>
              <a:ext uri="{FF2B5EF4-FFF2-40B4-BE49-F238E27FC236}">
                <a16:creationId xmlns:a16="http://schemas.microsoft.com/office/drawing/2014/main" id="{E87AA495-9B36-4323-B6C7-304B93C45577}"/>
              </a:ext>
            </a:extLst>
          </p:cNvPr>
          <p:cNvSpPr/>
          <p:nvPr/>
        </p:nvSpPr>
        <p:spPr>
          <a:xfrm>
            <a:off x="433013" y="3709737"/>
            <a:ext cx="2620854" cy="1231106"/>
          </a:xfrm>
          <a:prstGeom prst="rect">
            <a:avLst/>
          </a:prstGeom>
        </p:spPr>
        <p:txBody>
          <a:bodyPr wrap="square" lIns="0" tIns="0" rIns="0" bIns="0">
            <a:spAutoFit/>
          </a:bodyPr>
          <a:lstStyle/>
          <a:p>
            <a:pPr marL="180975" indent="-180975" eaLnBrk="0" hangingPunct="0">
              <a:buClr>
                <a:srgbClr val="E11B22"/>
              </a:buClr>
              <a:buSzPct val="100000"/>
              <a:buFontTx/>
              <a:buChar char="•"/>
              <a:defRPr/>
            </a:pPr>
            <a:r>
              <a:rPr lang="en-GB" sz="1600" dirty="0">
                <a:solidFill>
                  <a:srgbClr val="3F3F3F"/>
                </a:solidFill>
              </a:rPr>
              <a:t>Well </a:t>
            </a:r>
            <a:r>
              <a:rPr lang="en-GB" sz="1600" b="1" dirty="0">
                <a:solidFill>
                  <a:srgbClr val="3F3F3F"/>
                </a:solidFill>
              </a:rPr>
              <a:t>diversified</a:t>
            </a:r>
            <a:r>
              <a:rPr lang="en-GB" sz="1600" dirty="0">
                <a:solidFill>
                  <a:srgbClr val="3F3F3F"/>
                </a:solidFill>
              </a:rPr>
              <a:t> across all major developed market sectors and regions, with approximately 760 direct stock holdings</a:t>
            </a:r>
          </a:p>
        </p:txBody>
      </p:sp>
      <p:sp>
        <p:nvSpPr>
          <p:cNvPr id="12" name="Rectangle 11">
            <a:extLst>
              <a:ext uri="{FF2B5EF4-FFF2-40B4-BE49-F238E27FC236}">
                <a16:creationId xmlns:a16="http://schemas.microsoft.com/office/drawing/2014/main" id="{42A68B25-8968-436B-AFE5-6C58BDFE5CAB}"/>
              </a:ext>
            </a:extLst>
          </p:cNvPr>
          <p:cNvSpPr/>
          <p:nvPr/>
        </p:nvSpPr>
        <p:spPr>
          <a:xfrm>
            <a:off x="3395179" y="3709737"/>
            <a:ext cx="2564050" cy="1231106"/>
          </a:xfrm>
          <a:prstGeom prst="rect">
            <a:avLst/>
          </a:prstGeom>
        </p:spPr>
        <p:txBody>
          <a:bodyPr wrap="square" lIns="0" tIns="0" rIns="0" bIns="0">
            <a:spAutoFit/>
          </a:bodyPr>
          <a:lstStyle/>
          <a:p>
            <a:pPr marL="180975" indent="-180975" eaLnBrk="0" hangingPunct="0">
              <a:buClr>
                <a:srgbClr val="E11B22"/>
              </a:buClr>
              <a:buSzPct val="100000"/>
              <a:buFontTx/>
              <a:buChar char="•"/>
              <a:defRPr/>
            </a:pPr>
            <a:r>
              <a:rPr lang="en-GB" sz="1600" b="1" dirty="0">
                <a:solidFill>
                  <a:srgbClr val="3F3F3F"/>
                </a:solidFill>
              </a:rPr>
              <a:t>Multi-style</a:t>
            </a:r>
            <a:r>
              <a:rPr lang="en-GB" sz="1600" dirty="0">
                <a:solidFill>
                  <a:srgbClr val="3F3F3F"/>
                </a:solidFill>
              </a:rPr>
              <a:t> approach (growth, value, quality, size) designed to outperform the MSCI World index over a rolling 3-year period</a:t>
            </a:r>
          </a:p>
        </p:txBody>
      </p:sp>
      <p:cxnSp>
        <p:nvCxnSpPr>
          <p:cNvPr id="13" name="Straight Connector 12">
            <a:extLst>
              <a:ext uri="{FF2B5EF4-FFF2-40B4-BE49-F238E27FC236}">
                <a16:creationId xmlns:a16="http://schemas.microsoft.com/office/drawing/2014/main" id="{90482732-37CD-408A-8766-46FD63B333C4}"/>
              </a:ext>
            </a:extLst>
          </p:cNvPr>
          <p:cNvCxnSpPr/>
          <p:nvPr/>
        </p:nvCxnSpPr>
        <p:spPr>
          <a:xfrm>
            <a:off x="381138" y="1429662"/>
            <a:ext cx="2620854" cy="0"/>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03661436-265D-476F-AA22-4DAD96B6CD4E}"/>
              </a:ext>
            </a:extLst>
          </p:cNvPr>
          <p:cNvSpPr txBox="1"/>
          <p:nvPr/>
        </p:nvSpPr>
        <p:spPr>
          <a:xfrm>
            <a:off x="329497" y="3121177"/>
            <a:ext cx="710451" cy="584775"/>
          </a:xfrm>
          <a:prstGeom prst="rect">
            <a:avLst/>
          </a:prstGeom>
          <a:noFill/>
        </p:spPr>
        <p:txBody>
          <a:bodyPr wrap="none" rtlCol="0">
            <a:spAutoFit/>
          </a:bodyPr>
          <a:lstStyle/>
          <a:p>
            <a:pPr algn="l"/>
            <a:r>
              <a:rPr lang="en-US" sz="3200" b="1">
                <a:solidFill>
                  <a:srgbClr val="E11B22"/>
                </a:solidFill>
              </a:rPr>
              <a:t>04.</a:t>
            </a:r>
            <a:endParaRPr lang="en-GB" sz="3200" b="1" err="1">
              <a:solidFill>
                <a:srgbClr val="E11B22"/>
              </a:solidFill>
            </a:endParaRPr>
          </a:p>
        </p:txBody>
      </p:sp>
      <p:sp>
        <p:nvSpPr>
          <p:cNvPr id="15" name="TextBox 14">
            <a:extLst>
              <a:ext uri="{FF2B5EF4-FFF2-40B4-BE49-F238E27FC236}">
                <a16:creationId xmlns:a16="http://schemas.microsoft.com/office/drawing/2014/main" id="{69DBFB1F-ACE1-4997-B725-47500D396CFD}"/>
              </a:ext>
            </a:extLst>
          </p:cNvPr>
          <p:cNvSpPr txBox="1"/>
          <p:nvPr/>
        </p:nvSpPr>
        <p:spPr>
          <a:xfrm>
            <a:off x="3314994" y="3121177"/>
            <a:ext cx="710451" cy="584775"/>
          </a:xfrm>
          <a:prstGeom prst="rect">
            <a:avLst/>
          </a:prstGeom>
          <a:noFill/>
        </p:spPr>
        <p:txBody>
          <a:bodyPr wrap="none" rtlCol="0">
            <a:spAutoFit/>
          </a:bodyPr>
          <a:lstStyle/>
          <a:p>
            <a:pPr algn="l"/>
            <a:r>
              <a:rPr lang="en-US" sz="3200" b="1">
                <a:solidFill>
                  <a:srgbClr val="E11B22"/>
                </a:solidFill>
              </a:rPr>
              <a:t>05.</a:t>
            </a:r>
            <a:endParaRPr lang="en-GB" sz="3200" b="1" err="1">
              <a:solidFill>
                <a:srgbClr val="E11B22"/>
              </a:solidFill>
            </a:endParaRPr>
          </a:p>
        </p:txBody>
      </p:sp>
      <p:sp>
        <p:nvSpPr>
          <p:cNvPr id="16" name="TextBox 15">
            <a:extLst>
              <a:ext uri="{FF2B5EF4-FFF2-40B4-BE49-F238E27FC236}">
                <a16:creationId xmlns:a16="http://schemas.microsoft.com/office/drawing/2014/main" id="{F410C2C9-5847-42A0-AFAF-3AE04E0FA6E4}"/>
              </a:ext>
            </a:extLst>
          </p:cNvPr>
          <p:cNvSpPr txBox="1"/>
          <p:nvPr/>
        </p:nvSpPr>
        <p:spPr>
          <a:xfrm>
            <a:off x="6265447" y="3121177"/>
            <a:ext cx="710451" cy="584775"/>
          </a:xfrm>
          <a:prstGeom prst="rect">
            <a:avLst/>
          </a:prstGeom>
          <a:noFill/>
        </p:spPr>
        <p:txBody>
          <a:bodyPr wrap="none" rtlCol="0">
            <a:spAutoFit/>
          </a:bodyPr>
          <a:lstStyle/>
          <a:p>
            <a:pPr algn="l"/>
            <a:r>
              <a:rPr lang="en-US" sz="3200" b="1">
                <a:solidFill>
                  <a:srgbClr val="E11B22"/>
                </a:solidFill>
              </a:rPr>
              <a:t>06.</a:t>
            </a:r>
            <a:endParaRPr lang="en-GB" sz="3200" b="1" err="1">
              <a:solidFill>
                <a:srgbClr val="E11B22"/>
              </a:solidFill>
            </a:endParaRPr>
          </a:p>
        </p:txBody>
      </p:sp>
      <p:cxnSp>
        <p:nvCxnSpPr>
          <p:cNvPr id="17" name="Straight Connector 16">
            <a:extLst>
              <a:ext uri="{FF2B5EF4-FFF2-40B4-BE49-F238E27FC236}">
                <a16:creationId xmlns:a16="http://schemas.microsoft.com/office/drawing/2014/main" id="{7E117246-0F2A-4D49-8957-DAECA9EC2D05}"/>
              </a:ext>
            </a:extLst>
          </p:cNvPr>
          <p:cNvCxnSpPr/>
          <p:nvPr/>
        </p:nvCxnSpPr>
        <p:spPr>
          <a:xfrm>
            <a:off x="433013" y="3648697"/>
            <a:ext cx="2620854" cy="0"/>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C013CB8-BA84-4561-AEB3-80014BA9C53A}"/>
              </a:ext>
            </a:extLst>
          </p:cNvPr>
          <p:cNvCxnSpPr/>
          <p:nvPr/>
        </p:nvCxnSpPr>
        <p:spPr>
          <a:xfrm>
            <a:off x="3409130" y="3648697"/>
            <a:ext cx="2620854" cy="0"/>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FCD87060-8B23-465A-89BA-9B1350178376}"/>
              </a:ext>
            </a:extLst>
          </p:cNvPr>
          <p:cNvCxnSpPr/>
          <p:nvPr/>
        </p:nvCxnSpPr>
        <p:spPr>
          <a:xfrm>
            <a:off x="6369495" y="3648697"/>
            <a:ext cx="2620854" cy="0"/>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FB1AF1A7-E39F-45F2-934E-CCCF89D736E8}"/>
              </a:ext>
            </a:extLst>
          </p:cNvPr>
          <p:cNvSpPr/>
          <p:nvPr/>
        </p:nvSpPr>
        <p:spPr>
          <a:xfrm>
            <a:off x="2130725" y="5144906"/>
            <a:ext cx="6165604" cy="1384995"/>
          </a:xfrm>
          <a:prstGeom prst="rect">
            <a:avLst/>
          </a:prstGeom>
          <a:solidFill>
            <a:srgbClr val="EBF6FA"/>
          </a:solidFill>
          <a:ln w="28575">
            <a:solidFill>
              <a:srgbClr val="0596BF"/>
            </a:solidFill>
            <a:prstDash val="sysDot"/>
          </a:ln>
        </p:spPr>
        <p:txBody>
          <a:bodyPr wrap="square">
            <a:spAutoFit/>
          </a:bodyPr>
          <a:lstStyle/>
          <a:p>
            <a:r>
              <a:rPr lang="en-GB" sz="1200" b="1" i="1" dirty="0">
                <a:solidFill>
                  <a:srgbClr val="003366"/>
                </a:solidFill>
              </a:rPr>
              <a:t>ABOUT ESG</a:t>
            </a:r>
          </a:p>
          <a:p>
            <a:endParaRPr lang="en-GB" sz="1200" b="1" i="1" dirty="0">
              <a:solidFill>
                <a:srgbClr val="003366"/>
              </a:solidFill>
            </a:endParaRPr>
          </a:p>
          <a:p>
            <a:r>
              <a:rPr lang="en-GB" sz="1200" b="1" i="1" dirty="0">
                <a:solidFill>
                  <a:srgbClr val="003366"/>
                </a:solidFill>
              </a:rPr>
              <a:t>ESG refers to three factors which are central to a class of investing also known as “sustainable investing.” This approach to investing incorporates a detailed assessment of a business’s governance practices as well as its long-term impact on society and the environment. While these are mostly non-financial factors, businesses with higher ESG standards are considered to be less risky and more likely to succeed in the long run.</a:t>
            </a:r>
          </a:p>
        </p:txBody>
      </p:sp>
      <p:sp>
        <p:nvSpPr>
          <p:cNvPr id="21" name="Freeform: Shape 20">
            <a:extLst>
              <a:ext uri="{FF2B5EF4-FFF2-40B4-BE49-F238E27FC236}">
                <a16:creationId xmlns:a16="http://schemas.microsoft.com/office/drawing/2014/main" id="{77CF6A7E-07C7-4CF1-B1C9-6AFFE1F658F7}"/>
              </a:ext>
            </a:extLst>
          </p:cNvPr>
          <p:cNvSpPr/>
          <p:nvPr/>
        </p:nvSpPr>
        <p:spPr>
          <a:xfrm>
            <a:off x="3416060" y="1429661"/>
            <a:ext cx="2671640" cy="3715244"/>
          </a:xfrm>
          <a:custGeom>
            <a:avLst/>
            <a:gdLst>
              <a:gd name="connsiteX0" fmla="*/ 0 w 2665563"/>
              <a:gd name="connsiteY0" fmla="*/ 0 h 3476446"/>
              <a:gd name="connsiteX1" fmla="*/ 2665563 w 2665563"/>
              <a:gd name="connsiteY1" fmla="*/ 0 h 3476446"/>
              <a:gd name="connsiteX2" fmla="*/ 2665563 w 2665563"/>
              <a:gd name="connsiteY2" fmla="*/ 2622431 h 3476446"/>
              <a:gd name="connsiteX3" fmla="*/ 2665563 w 2665563"/>
              <a:gd name="connsiteY3" fmla="*/ 3476446 h 3476446"/>
            </a:gdLst>
            <a:ahLst/>
            <a:cxnLst>
              <a:cxn ang="0">
                <a:pos x="connsiteX0" y="connsiteY0"/>
              </a:cxn>
              <a:cxn ang="0">
                <a:pos x="connsiteX1" y="connsiteY1"/>
              </a:cxn>
              <a:cxn ang="0">
                <a:pos x="connsiteX2" y="connsiteY2"/>
              </a:cxn>
              <a:cxn ang="0">
                <a:pos x="connsiteX3" y="connsiteY3"/>
              </a:cxn>
            </a:cxnLst>
            <a:rect l="l" t="t" r="r" b="b"/>
            <a:pathLst>
              <a:path w="2665563" h="3476446">
                <a:moveTo>
                  <a:pt x="0" y="0"/>
                </a:moveTo>
                <a:lnTo>
                  <a:pt x="2665563" y="0"/>
                </a:lnTo>
                <a:lnTo>
                  <a:pt x="2665563" y="2622431"/>
                </a:lnTo>
                <a:lnTo>
                  <a:pt x="2665563" y="3476446"/>
                </a:lnTo>
              </a:path>
            </a:pathLst>
          </a:custGeom>
          <a:noFill/>
          <a:ln w="28575">
            <a:solidFill>
              <a:srgbClr val="0596BF"/>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Freeform: Shape 21">
            <a:extLst>
              <a:ext uri="{FF2B5EF4-FFF2-40B4-BE49-F238E27FC236}">
                <a16:creationId xmlns:a16="http://schemas.microsoft.com/office/drawing/2014/main" id="{FFB73AB8-8333-4A7C-B813-18A93D62E0B6}"/>
              </a:ext>
            </a:extLst>
          </p:cNvPr>
          <p:cNvSpPr/>
          <p:nvPr/>
        </p:nvSpPr>
        <p:spPr>
          <a:xfrm>
            <a:off x="6205183" y="1429661"/>
            <a:ext cx="2507734" cy="3715244"/>
          </a:xfrm>
          <a:custGeom>
            <a:avLst/>
            <a:gdLst>
              <a:gd name="connsiteX0" fmla="*/ 2493034 w 2493034"/>
              <a:gd name="connsiteY0" fmla="*/ 0 h 3407433"/>
              <a:gd name="connsiteX1" fmla="*/ 0 w 2493034"/>
              <a:gd name="connsiteY1" fmla="*/ 0 h 3407433"/>
              <a:gd name="connsiteX2" fmla="*/ 0 w 2493034"/>
              <a:gd name="connsiteY2" fmla="*/ 3407433 h 3407433"/>
            </a:gdLst>
            <a:ahLst/>
            <a:cxnLst>
              <a:cxn ang="0">
                <a:pos x="connsiteX0" y="connsiteY0"/>
              </a:cxn>
              <a:cxn ang="0">
                <a:pos x="connsiteX1" y="connsiteY1"/>
              </a:cxn>
              <a:cxn ang="0">
                <a:pos x="connsiteX2" y="connsiteY2"/>
              </a:cxn>
            </a:cxnLst>
            <a:rect l="l" t="t" r="r" b="b"/>
            <a:pathLst>
              <a:path w="2493034" h="3407433">
                <a:moveTo>
                  <a:pt x="2493034" y="0"/>
                </a:moveTo>
                <a:lnTo>
                  <a:pt x="0" y="0"/>
                </a:lnTo>
                <a:lnTo>
                  <a:pt x="0" y="3407433"/>
                </a:lnTo>
              </a:path>
            </a:pathLst>
          </a:custGeom>
          <a:noFill/>
          <a:ln w="28575">
            <a:solidFill>
              <a:srgbClr val="0596BF"/>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9625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a:extLst>
              <a:ext uri="{FF2B5EF4-FFF2-40B4-BE49-F238E27FC236}">
                <a16:creationId xmlns:a16="http://schemas.microsoft.com/office/drawing/2014/main" id="{98D98F17-041B-45D6-91BC-59E651CA73A6}"/>
              </a:ext>
            </a:extLst>
          </p:cNvPr>
          <p:cNvSpPr/>
          <p:nvPr/>
        </p:nvSpPr>
        <p:spPr>
          <a:xfrm>
            <a:off x="889233" y="1600670"/>
            <a:ext cx="1800000" cy="1800000"/>
          </a:xfrm>
          <a:prstGeom prst="ellipse">
            <a:avLst/>
          </a:prstGeom>
          <a:noFill/>
          <a:ln w="19050">
            <a:solidFill>
              <a:schemeClr val="accent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3" name="Text Placeholder 2">
            <a:extLst>
              <a:ext uri="{FF2B5EF4-FFF2-40B4-BE49-F238E27FC236}">
                <a16:creationId xmlns:a16="http://schemas.microsoft.com/office/drawing/2014/main" id="{18DDC6B6-7715-42A7-918D-D56DB96787C9}"/>
              </a:ext>
            </a:extLst>
          </p:cNvPr>
          <p:cNvSpPr>
            <a:spLocks noGrp="1"/>
          </p:cNvSpPr>
          <p:nvPr>
            <p:ph type="body" sz="quarter" idx="14"/>
          </p:nvPr>
        </p:nvSpPr>
        <p:spPr/>
        <p:txBody>
          <a:bodyPr/>
          <a:lstStyle/>
          <a:p>
            <a:r>
              <a:rPr lang="en-US"/>
              <a:t>Sustainability inside</a:t>
            </a:r>
            <a:endParaRPr lang="en-GB"/>
          </a:p>
        </p:txBody>
      </p:sp>
      <p:sp>
        <p:nvSpPr>
          <p:cNvPr id="5" name="TextBox 4">
            <a:extLst>
              <a:ext uri="{FF2B5EF4-FFF2-40B4-BE49-F238E27FC236}">
                <a16:creationId xmlns:a16="http://schemas.microsoft.com/office/drawing/2014/main" id="{324E7561-E4C2-4CB9-B1F6-827ED3047F84}"/>
              </a:ext>
            </a:extLst>
          </p:cNvPr>
          <p:cNvSpPr txBox="1"/>
          <p:nvPr/>
        </p:nvSpPr>
        <p:spPr>
          <a:xfrm>
            <a:off x="210552" y="6420331"/>
            <a:ext cx="7843706" cy="400110"/>
          </a:xfrm>
          <a:prstGeom prst="rect">
            <a:avLst/>
          </a:prstGeom>
          <a:noFill/>
        </p:spPr>
        <p:txBody>
          <a:bodyPr wrap="square" rtlCol="0">
            <a:spAutoFit/>
          </a:bodyPr>
          <a:lstStyle/>
          <a:p>
            <a:r>
              <a:rPr lang="en-GB" sz="1000" i="1" dirty="0">
                <a:solidFill>
                  <a:schemeClr val="tx1">
                    <a:lumMod val="50000"/>
                  </a:schemeClr>
                </a:solidFill>
              </a:rPr>
              <a:t>* No exposure to businesses deriving significant revenue from controversial areas. Revenue threshold for exclusion varies per activity but is 10% or less for all listed areas, except 30% in the case of nuclear power (production)</a:t>
            </a:r>
          </a:p>
        </p:txBody>
      </p:sp>
      <p:pic>
        <p:nvPicPr>
          <p:cNvPr id="8" name="Graphic 7" descr="Radioactive sign">
            <a:extLst>
              <a:ext uri="{FF2B5EF4-FFF2-40B4-BE49-F238E27FC236}">
                <a16:creationId xmlns:a16="http://schemas.microsoft.com/office/drawing/2014/main" id="{416EB5B5-0491-4AD0-AB23-5179780FC1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49826" y="5488463"/>
            <a:ext cx="752302" cy="753593"/>
          </a:xfrm>
          <a:prstGeom prst="rect">
            <a:avLst/>
          </a:prstGeom>
        </p:spPr>
      </p:pic>
      <p:pic>
        <p:nvPicPr>
          <p:cNvPr id="9" name="Graphic 8" descr="Smoking">
            <a:extLst>
              <a:ext uri="{FF2B5EF4-FFF2-40B4-BE49-F238E27FC236}">
                <a16:creationId xmlns:a16="http://schemas.microsoft.com/office/drawing/2014/main" id="{DC69B96E-4BD0-4290-998E-C96BE3ADBC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56772" y="4513278"/>
            <a:ext cx="851881" cy="853343"/>
          </a:xfrm>
          <a:prstGeom prst="rect">
            <a:avLst/>
          </a:prstGeom>
        </p:spPr>
      </p:pic>
      <p:pic>
        <p:nvPicPr>
          <p:cNvPr id="10" name="Graphic 9" descr="Earth globe Africa and Europe">
            <a:extLst>
              <a:ext uri="{FF2B5EF4-FFF2-40B4-BE49-F238E27FC236}">
                <a16:creationId xmlns:a16="http://schemas.microsoft.com/office/drawing/2014/main" id="{81E7984A-12C2-48D0-867F-0EE50D709E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51821" y="4685751"/>
            <a:ext cx="851881" cy="853343"/>
          </a:xfrm>
          <a:prstGeom prst="rect">
            <a:avLst/>
          </a:prstGeom>
        </p:spPr>
      </p:pic>
      <p:pic>
        <p:nvPicPr>
          <p:cNvPr id="11" name="Graphic 10" descr="Palm tree">
            <a:extLst>
              <a:ext uri="{FF2B5EF4-FFF2-40B4-BE49-F238E27FC236}">
                <a16:creationId xmlns:a16="http://schemas.microsoft.com/office/drawing/2014/main" id="{E5AF6342-33E3-4687-9475-3B05533108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32405" y="5401354"/>
            <a:ext cx="851881" cy="853343"/>
          </a:xfrm>
          <a:prstGeom prst="rect">
            <a:avLst/>
          </a:prstGeom>
        </p:spPr>
      </p:pic>
      <p:pic>
        <p:nvPicPr>
          <p:cNvPr id="12" name="Graphic 11" descr="Fire">
            <a:extLst>
              <a:ext uri="{FF2B5EF4-FFF2-40B4-BE49-F238E27FC236}">
                <a16:creationId xmlns:a16="http://schemas.microsoft.com/office/drawing/2014/main" id="{BF6C3B05-75A1-48F0-A865-855C5546BCA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51137" y="4579760"/>
            <a:ext cx="851881" cy="853343"/>
          </a:xfrm>
          <a:prstGeom prst="rect">
            <a:avLst/>
          </a:prstGeom>
        </p:spPr>
      </p:pic>
      <p:pic>
        <p:nvPicPr>
          <p:cNvPr id="13" name="Graphic 12" descr="Soldier">
            <a:extLst>
              <a:ext uri="{FF2B5EF4-FFF2-40B4-BE49-F238E27FC236}">
                <a16:creationId xmlns:a16="http://schemas.microsoft.com/office/drawing/2014/main" id="{8DE29DC3-F565-4163-AA32-373D76A3838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70611" y="5506400"/>
            <a:ext cx="851881" cy="853343"/>
          </a:xfrm>
          <a:prstGeom prst="rect">
            <a:avLst/>
          </a:prstGeom>
        </p:spPr>
      </p:pic>
      <p:sp>
        <p:nvSpPr>
          <p:cNvPr id="14" name="TextBox 13">
            <a:extLst>
              <a:ext uri="{FF2B5EF4-FFF2-40B4-BE49-F238E27FC236}">
                <a16:creationId xmlns:a16="http://schemas.microsoft.com/office/drawing/2014/main" id="{A12B757F-56D4-4D47-B6C5-C277D12BE0EA}"/>
              </a:ext>
            </a:extLst>
          </p:cNvPr>
          <p:cNvSpPr txBox="1"/>
          <p:nvPr/>
        </p:nvSpPr>
        <p:spPr>
          <a:xfrm>
            <a:off x="6459367" y="5011709"/>
            <a:ext cx="431892" cy="258503"/>
          </a:xfrm>
          <a:prstGeom prst="rect">
            <a:avLst/>
          </a:prstGeom>
          <a:noFill/>
        </p:spPr>
        <p:txBody>
          <a:bodyPr wrap="none" rtlCol="0">
            <a:spAutoFit/>
          </a:bodyPr>
          <a:lstStyle/>
          <a:p>
            <a:pPr algn="l"/>
            <a:r>
              <a:rPr lang="en-US" sz="1200" b="1">
                <a:solidFill>
                  <a:srgbClr val="003366"/>
                </a:solidFill>
              </a:rPr>
              <a:t>Coal</a:t>
            </a:r>
            <a:endParaRPr lang="en-GB" sz="1200" b="1" err="1">
              <a:solidFill>
                <a:srgbClr val="003366"/>
              </a:solidFill>
            </a:endParaRPr>
          </a:p>
        </p:txBody>
      </p:sp>
      <p:sp>
        <p:nvSpPr>
          <p:cNvPr id="15" name="TextBox 14">
            <a:extLst>
              <a:ext uri="{FF2B5EF4-FFF2-40B4-BE49-F238E27FC236}">
                <a16:creationId xmlns:a16="http://schemas.microsoft.com/office/drawing/2014/main" id="{C55A1252-FBA8-4ED0-96CA-23B3E46DA93B}"/>
              </a:ext>
            </a:extLst>
          </p:cNvPr>
          <p:cNvSpPr txBox="1"/>
          <p:nvPr/>
        </p:nvSpPr>
        <p:spPr>
          <a:xfrm>
            <a:off x="6459367" y="5537094"/>
            <a:ext cx="1533845" cy="603174"/>
          </a:xfrm>
          <a:prstGeom prst="rect">
            <a:avLst/>
          </a:prstGeom>
          <a:noFill/>
        </p:spPr>
        <p:txBody>
          <a:bodyPr wrap="none" rtlCol="0">
            <a:spAutoFit/>
          </a:bodyPr>
          <a:lstStyle/>
          <a:p>
            <a:pPr algn="l"/>
            <a:r>
              <a:rPr lang="en-US" sz="1200" b="1">
                <a:solidFill>
                  <a:srgbClr val="003366"/>
                </a:solidFill>
              </a:rPr>
              <a:t>Controversial weapons</a:t>
            </a:r>
          </a:p>
          <a:p>
            <a:pPr algn="l"/>
            <a:r>
              <a:rPr lang="en-US" sz="1200" b="1">
                <a:solidFill>
                  <a:srgbClr val="003366"/>
                </a:solidFill>
              </a:rPr>
              <a:t>Military contracting</a:t>
            </a:r>
          </a:p>
          <a:p>
            <a:pPr algn="l"/>
            <a:r>
              <a:rPr lang="en-US" sz="1200" b="1">
                <a:solidFill>
                  <a:srgbClr val="003366"/>
                </a:solidFill>
              </a:rPr>
              <a:t>Firearms</a:t>
            </a:r>
            <a:endParaRPr lang="en-GB" sz="1200" b="1" err="1">
              <a:solidFill>
                <a:srgbClr val="003366"/>
              </a:solidFill>
            </a:endParaRPr>
          </a:p>
        </p:txBody>
      </p:sp>
      <p:sp>
        <p:nvSpPr>
          <p:cNvPr id="16" name="TextBox 15">
            <a:extLst>
              <a:ext uri="{FF2B5EF4-FFF2-40B4-BE49-F238E27FC236}">
                <a16:creationId xmlns:a16="http://schemas.microsoft.com/office/drawing/2014/main" id="{D019C8B4-BA8C-457E-A316-02E735B77588}"/>
              </a:ext>
            </a:extLst>
          </p:cNvPr>
          <p:cNvSpPr txBox="1"/>
          <p:nvPr/>
        </p:nvSpPr>
        <p:spPr>
          <a:xfrm>
            <a:off x="4866559" y="5701287"/>
            <a:ext cx="500768" cy="430838"/>
          </a:xfrm>
          <a:prstGeom prst="rect">
            <a:avLst/>
          </a:prstGeom>
          <a:noFill/>
        </p:spPr>
        <p:txBody>
          <a:bodyPr wrap="none" rtlCol="0">
            <a:spAutoFit/>
          </a:bodyPr>
          <a:lstStyle/>
          <a:p>
            <a:pPr algn="l"/>
            <a:r>
              <a:rPr lang="en-US" sz="1200" b="1">
                <a:solidFill>
                  <a:srgbClr val="003366"/>
                </a:solidFill>
              </a:rPr>
              <a:t>Palm </a:t>
            </a:r>
          </a:p>
          <a:p>
            <a:pPr algn="l"/>
            <a:r>
              <a:rPr lang="en-US" sz="1200" b="1">
                <a:solidFill>
                  <a:srgbClr val="003366"/>
                </a:solidFill>
              </a:rPr>
              <a:t>Oil</a:t>
            </a:r>
            <a:endParaRPr lang="en-GB" sz="1200" b="1" err="1">
              <a:solidFill>
                <a:srgbClr val="003366"/>
              </a:solidFill>
            </a:endParaRPr>
          </a:p>
        </p:txBody>
      </p:sp>
      <p:sp>
        <p:nvSpPr>
          <p:cNvPr id="17" name="TextBox 16">
            <a:extLst>
              <a:ext uri="{FF2B5EF4-FFF2-40B4-BE49-F238E27FC236}">
                <a16:creationId xmlns:a16="http://schemas.microsoft.com/office/drawing/2014/main" id="{81DA7593-8889-4374-9486-D6BB87F9C18A}"/>
              </a:ext>
            </a:extLst>
          </p:cNvPr>
          <p:cNvSpPr txBox="1"/>
          <p:nvPr/>
        </p:nvSpPr>
        <p:spPr>
          <a:xfrm>
            <a:off x="2637354" y="5705146"/>
            <a:ext cx="664863" cy="430838"/>
          </a:xfrm>
          <a:prstGeom prst="rect">
            <a:avLst/>
          </a:prstGeom>
          <a:noFill/>
        </p:spPr>
        <p:txBody>
          <a:bodyPr wrap="none" rtlCol="0">
            <a:spAutoFit/>
          </a:bodyPr>
          <a:lstStyle/>
          <a:p>
            <a:pPr algn="l"/>
            <a:r>
              <a:rPr lang="en-US" sz="1200" b="1">
                <a:solidFill>
                  <a:srgbClr val="003366"/>
                </a:solidFill>
              </a:rPr>
              <a:t>Nuclear </a:t>
            </a:r>
          </a:p>
          <a:p>
            <a:pPr algn="l"/>
            <a:r>
              <a:rPr lang="en-US" sz="1200" b="1">
                <a:solidFill>
                  <a:srgbClr val="003366"/>
                </a:solidFill>
              </a:rPr>
              <a:t>Power</a:t>
            </a:r>
            <a:endParaRPr lang="en-GB" sz="1200" b="1" err="1">
              <a:solidFill>
                <a:srgbClr val="003366"/>
              </a:solidFill>
            </a:endParaRPr>
          </a:p>
        </p:txBody>
      </p:sp>
      <p:sp>
        <p:nvSpPr>
          <p:cNvPr id="18" name="TextBox 17">
            <a:extLst>
              <a:ext uri="{FF2B5EF4-FFF2-40B4-BE49-F238E27FC236}">
                <a16:creationId xmlns:a16="http://schemas.microsoft.com/office/drawing/2014/main" id="{7907BEC1-84E4-4278-8938-CB50751BFCD2}"/>
              </a:ext>
            </a:extLst>
          </p:cNvPr>
          <p:cNvSpPr txBox="1"/>
          <p:nvPr/>
        </p:nvSpPr>
        <p:spPr>
          <a:xfrm>
            <a:off x="2637354" y="4970516"/>
            <a:ext cx="1153206" cy="430838"/>
          </a:xfrm>
          <a:prstGeom prst="rect">
            <a:avLst/>
          </a:prstGeom>
          <a:noFill/>
        </p:spPr>
        <p:txBody>
          <a:bodyPr wrap="none" rtlCol="0">
            <a:spAutoFit/>
          </a:bodyPr>
          <a:lstStyle/>
          <a:p>
            <a:pPr algn="l"/>
            <a:r>
              <a:rPr lang="en-US" sz="1200" b="1">
                <a:solidFill>
                  <a:srgbClr val="003366"/>
                </a:solidFill>
              </a:rPr>
              <a:t>Global Compact </a:t>
            </a:r>
          </a:p>
          <a:p>
            <a:pPr algn="l"/>
            <a:r>
              <a:rPr lang="en-US" sz="1200" b="1">
                <a:solidFill>
                  <a:srgbClr val="003366"/>
                </a:solidFill>
              </a:rPr>
              <a:t>Breaches</a:t>
            </a:r>
            <a:endParaRPr lang="en-GB" sz="1200" b="1" err="1">
              <a:solidFill>
                <a:srgbClr val="003366"/>
              </a:solidFill>
            </a:endParaRPr>
          </a:p>
        </p:txBody>
      </p:sp>
      <p:sp>
        <p:nvSpPr>
          <p:cNvPr id="19" name="TextBox 18">
            <a:extLst>
              <a:ext uri="{FF2B5EF4-FFF2-40B4-BE49-F238E27FC236}">
                <a16:creationId xmlns:a16="http://schemas.microsoft.com/office/drawing/2014/main" id="{D20D6F08-8369-4C77-B1E8-151C2E4D8850}"/>
              </a:ext>
            </a:extLst>
          </p:cNvPr>
          <p:cNvSpPr txBox="1"/>
          <p:nvPr/>
        </p:nvSpPr>
        <p:spPr>
          <a:xfrm>
            <a:off x="4906740" y="4997844"/>
            <a:ext cx="653274" cy="258503"/>
          </a:xfrm>
          <a:prstGeom prst="rect">
            <a:avLst/>
          </a:prstGeom>
          <a:noFill/>
        </p:spPr>
        <p:txBody>
          <a:bodyPr wrap="none" rtlCol="0">
            <a:spAutoFit/>
          </a:bodyPr>
          <a:lstStyle/>
          <a:p>
            <a:pPr algn="l"/>
            <a:r>
              <a:rPr lang="en-US" sz="1200" b="1">
                <a:solidFill>
                  <a:srgbClr val="003366"/>
                </a:solidFill>
              </a:rPr>
              <a:t>Tobacco</a:t>
            </a:r>
            <a:endParaRPr lang="en-GB" sz="1200" b="1" err="1">
              <a:solidFill>
                <a:srgbClr val="003366"/>
              </a:solidFill>
            </a:endParaRPr>
          </a:p>
        </p:txBody>
      </p:sp>
      <p:sp>
        <p:nvSpPr>
          <p:cNvPr id="20" name="Rectangle: Rounded Corners 19">
            <a:extLst>
              <a:ext uri="{FF2B5EF4-FFF2-40B4-BE49-F238E27FC236}">
                <a16:creationId xmlns:a16="http://schemas.microsoft.com/office/drawing/2014/main" id="{50FE6E8D-18C0-49B1-B547-24E2C90F78CE}"/>
              </a:ext>
            </a:extLst>
          </p:cNvPr>
          <p:cNvSpPr/>
          <p:nvPr/>
        </p:nvSpPr>
        <p:spPr>
          <a:xfrm>
            <a:off x="1584751" y="4513279"/>
            <a:ext cx="6745432" cy="1846465"/>
          </a:xfrm>
          <a:prstGeom prst="roundRect">
            <a:avLst/>
          </a:prstGeom>
          <a:noFill/>
          <a:ln w="19050">
            <a:solidFill>
              <a:schemeClr val="accent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50"/>
          </a:p>
        </p:txBody>
      </p:sp>
      <p:sp>
        <p:nvSpPr>
          <p:cNvPr id="21" name="Oval 20">
            <a:extLst>
              <a:ext uri="{FF2B5EF4-FFF2-40B4-BE49-F238E27FC236}">
                <a16:creationId xmlns:a16="http://schemas.microsoft.com/office/drawing/2014/main" id="{F0353FB4-BEFB-4A58-A875-84ABC53E1D51}"/>
              </a:ext>
            </a:extLst>
          </p:cNvPr>
          <p:cNvSpPr/>
          <p:nvPr/>
        </p:nvSpPr>
        <p:spPr>
          <a:xfrm>
            <a:off x="771786" y="4965690"/>
            <a:ext cx="971547" cy="973215"/>
          </a:xfrm>
          <a:prstGeom prst="ellipse">
            <a:avLst/>
          </a:prstGeom>
          <a:solidFill>
            <a:srgbClr val="E11B2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50"/>
          </a:p>
        </p:txBody>
      </p:sp>
      <p:sp>
        <p:nvSpPr>
          <p:cNvPr id="2" name="Rectangle 1">
            <a:extLst>
              <a:ext uri="{FF2B5EF4-FFF2-40B4-BE49-F238E27FC236}">
                <a16:creationId xmlns:a16="http://schemas.microsoft.com/office/drawing/2014/main" id="{AFE11CD8-F017-42A3-B38A-93A9DEB23F9F}"/>
              </a:ext>
            </a:extLst>
          </p:cNvPr>
          <p:cNvSpPr/>
          <p:nvPr/>
        </p:nvSpPr>
        <p:spPr>
          <a:xfrm>
            <a:off x="843206" y="5341155"/>
            <a:ext cx="832019" cy="2284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25" name="TextBox 24">
            <a:extLst>
              <a:ext uri="{FF2B5EF4-FFF2-40B4-BE49-F238E27FC236}">
                <a16:creationId xmlns:a16="http://schemas.microsoft.com/office/drawing/2014/main" id="{8F22401B-ECD2-4BBB-9802-F1E024F89B8A}"/>
              </a:ext>
            </a:extLst>
          </p:cNvPr>
          <p:cNvSpPr txBox="1"/>
          <p:nvPr/>
        </p:nvSpPr>
        <p:spPr>
          <a:xfrm rot="20614830">
            <a:off x="380202" y="4493809"/>
            <a:ext cx="1827002" cy="369332"/>
          </a:xfrm>
          <a:prstGeom prst="rect">
            <a:avLst/>
          </a:prstGeom>
          <a:solidFill>
            <a:schemeClr val="bg1"/>
          </a:solidFill>
          <a:ln w="28575">
            <a:solidFill>
              <a:schemeClr val="tx2"/>
            </a:solidFill>
          </a:ln>
        </p:spPr>
        <p:txBody>
          <a:bodyPr wrap="square">
            <a:spAutoFit/>
          </a:bodyPr>
          <a:lstStyle/>
          <a:p>
            <a:pPr algn="ctr"/>
            <a:r>
              <a:rPr lang="en-GB" b="1">
                <a:solidFill>
                  <a:schemeClr val="tx2"/>
                </a:solidFill>
              </a:rPr>
              <a:t>ACCESS DENIED*</a:t>
            </a:r>
          </a:p>
        </p:txBody>
      </p:sp>
      <p:pic>
        <p:nvPicPr>
          <p:cNvPr id="26" name="Picture 25" descr="A blue rectangle with a white line in the middle&#10;&#10;Description automatically generated with low confidence">
            <a:extLst>
              <a:ext uri="{FF2B5EF4-FFF2-40B4-BE49-F238E27FC236}">
                <a16:creationId xmlns:a16="http://schemas.microsoft.com/office/drawing/2014/main" id="{93F50520-2762-4C23-AF69-15BDA55F303C}"/>
              </a:ext>
            </a:extLst>
          </p:cNvPr>
          <p:cNvPicPr>
            <a:picLocks noChangeAspect="1"/>
          </p:cNvPicPr>
          <p:nvPr/>
        </p:nvPicPr>
        <p:blipFill>
          <a:blip r:embed="rId14"/>
          <a:stretch>
            <a:fillRect/>
          </a:stretch>
        </p:blipFill>
        <p:spPr>
          <a:xfrm>
            <a:off x="2352748" y="2025614"/>
            <a:ext cx="592896" cy="899856"/>
          </a:xfrm>
          <a:prstGeom prst="rect">
            <a:avLst/>
          </a:prstGeom>
          <a:ln>
            <a:noFill/>
          </a:ln>
        </p:spPr>
      </p:pic>
      <p:pic>
        <p:nvPicPr>
          <p:cNvPr id="27" name="Picture 26" descr="Logo, company name&#10;&#10;Description automatically generated">
            <a:extLst>
              <a:ext uri="{FF2B5EF4-FFF2-40B4-BE49-F238E27FC236}">
                <a16:creationId xmlns:a16="http://schemas.microsoft.com/office/drawing/2014/main" id="{2035606D-5366-4671-B464-4D170410A0D8}"/>
              </a:ext>
            </a:extLst>
          </p:cNvPr>
          <p:cNvPicPr>
            <a:picLocks noChangeAspect="1"/>
          </p:cNvPicPr>
          <p:nvPr/>
        </p:nvPicPr>
        <p:blipFill>
          <a:blip r:embed="rId15"/>
          <a:stretch>
            <a:fillRect/>
          </a:stretch>
        </p:blipFill>
        <p:spPr>
          <a:xfrm>
            <a:off x="695360" y="1429804"/>
            <a:ext cx="1028213" cy="932107"/>
          </a:xfrm>
          <a:prstGeom prst="rect">
            <a:avLst/>
          </a:prstGeom>
        </p:spPr>
      </p:pic>
      <p:pic>
        <p:nvPicPr>
          <p:cNvPr id="29" name="Picture 28" descr="Icon&#10;&#10;Description automatically generated">
            <a:extLst>
              <a:ext uri="{FF2B5EF4-FFF2-40B4-BE49-F238E27FC236}">
                <a16:creationId xmlns:a16="http://schemas.microsoft.com/office/drawing/2014/main" id="{271D5DDB-BF45-4318-99AA-895514C2C9B6}"/>
              </a:ext>
            </a:extLst>
          </p:cNvPr>
          <p:cNvPicPr>
            <a:picLocks noChangeAspect="1"/>
          </p:cNvPicPr>
          <p:nvPr/>
        </p:nvPicPr>
        <p:blipFill>
          <a:blip r:embed="rId16"/>
          <a:stretch>
            <a:fillRect/>
          </a:stretch>
        </p:blipFill>
        <p:spPr>
          <a:xfrm>
            <a:off x="1278531" y="2692313"/>
            <a:ext cx="817806" cy="958097"/>
          </a:xfrm>
          <a:prstGeom prst="rect">
            <a:avLst/>
          </a:prstGeom>
        </p:spPr>
      </p:pic>
      <p:sp>
        <p:nvSpPr>
          <p:cNvPr id="37" name="Rectangle: Rounded Corners 36">
            <a:extLst>
              <a:ext uri="{FF2B5EF4-FFF2-40B4-BE49-F238E27FC236}">
                <a16:creationId xmlns:a16="http://schemas.microsoft.com/office/drawing/2014/main" id="{3BE84B8D-C1A4-40D1-8CBF-425919B4B18F}"/>
              </a:ext>
            </a:extLst>
          </p:cNvPr>
          <p:cNvSpPr/>
          <p:nvPr/>
        </p:nvSpPr>
        <p:spPr>
          <a:xfrm>
            <a:off x="2108460" y="1273382"/>
            <a:ext cx="2023945" cy="626532"/>
          </a:xfrm>
          <a:prstGeom prst="roundRect">
            <a:avLst/>
          </a:prstGeom>
          <a:solidFill>
            <a:srgbClr val="1D98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a:t>20% lower </a:t>
            </a:r>
          </a:p>
          <a:p>
            <a:pPr algn="ctr"/>
            <a:r>
              <a:rPr lang="en-GB" sz="1400"/>
              <a:t>environmental footprint</a:t>
            </a:r>
          </a:p>
        </p:txBody>
      </p:sp>
      <p:pic>
        <p:nvPicPr>
          <p:cNvPr id="39" name="Graphic 38" descr="Radar Chart outline">
            <a:extLst>
              <a:ext uri="{FF2B5EF4-FFF2-40B4-BE49-F238E27FC236}">
                <a16:creationId xmlns:a16="http://schemas.microsoft.com/office/drawing/2014/main" id="{70E490B4-0AD8-4509-BD71-95330BF5E28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40175" y="2305731"/>
            <a:ext cx="1838157" cy="1838157"/>
          </a:xfrm>
          <a:prstGeom prst="rect">
            <a:avLst/>
          </a:prstGeom>
        </p:spPr>
      </p:pic>
      <p:sp>
        <p:nvSpPr>
          <p:cNvPr id="45" name="Freeform: Shape 44">
            <a:extLst>
              <a:ext uri="{FF2B5EF4-FFF2-40B4-BE49-F238E27FC236}">
                <a16:creationId xmlns:a16="http://schemas.microsoft.com/office/drawing/2014/main" id="{36035A53-4DB3-4A69-A4BD-7E6609BFD916}"/>
              </a:ext>
            </a:extLst>
          </p:cNvPr>
          <p:cNvSpPr/>
          <p:nvPr/>
        </p:nvSpPr>
        <p:spPr>
          <a:xfrm>
            <a:off x="4082730" y="2532752"/>
            <a:ext cx="1283515" cy="1325461"/>
          </a:xfrm>
          <a:custGeom>
            <a:avLst/>
            <a:gdLst>
              <a:gd name="connsiteX0" fmla="*/ 570451 w 1283515"/>
              <a:gd name="connsiteY0" fmla="*/ 0 h 1325461"/>
              <a:gd name="connsiteX1" fmla="*/ 0 w 1283515"/>
              <a:gd name="connsiteY1" fmla="*/ 536896 h 1325461"/>
              <a:gd name="connsiteX2" fmla="*/ 134223 w 1283515"/>
              <a:gd name="connsiteY2" fmla="*/ 1325461 h 1325461"/>
              <a:gd name="connsiteX3" fmla="*/ 964733 w 1283515"/>
              <a:gd name="connsiteY3" fmla="*/ 1258349 h 1325461"/>
              <a:gd name="connsiteX4" fmla="*/ 1283515 w 1283515"/>
              <a:gd name="connsiteY4" fmla="*/ 494951 h 1325461"/>
              <a:gd name="connsiteX5" fmla="*/ 570451 w 1283515"/>
              <a:gd name="connsiteY5" fmla="*/ 0 h 132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515" h="1325461">
                <a:moveTo>
                  <a:pt x="570451" y="0"/>
                </a:moveTo>
                <a:lnTo>
                  <a:pt x="0" y="536896"/>
                </a:lnTo>
                <a:lnTo>
                  <a:pt x="134223" y="1325461"/>
                </a:lnTo>
                <a:lnTo>
                  <a:pt x="964733" y="1258349"/>
                </a:lnTo>
                <a:lnTo>
                  <a:pt x="1283515" y="494951"/>
                </a:lnTo>
                <a:lnTo>
                  <a:pt x="570451" y="0"/>
                </a:lnTo>
                <a:close/>
              </a:path>
            </a:pathLst>
          </a:cu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46" name="Rectangle: Rounded Corners 45">
            <a:extLst>
              <a:ext uri="{FF2B5EF4-FFF2-40B4-BE49-F238E27FC236}">
                <a16:creationId xmlns:a16="http://schemas.microsoft.com/office/drawing/2014/main" id="{6C7E7A05-DBAF-4FEA-81E8-30F17E631BA6}"/>
              </a:ext>
            </a:extLst>
          </p:cNvPr>
          <p:cNvSpPr/>
          <p:nvPr/>
        </p:nvSpPr>
        <p:spPr>
          <a:xfrm>
            <a:off x="4804332" y="2167787"/>
            <a:ext cx="1283515" cy="626532"/>
          </a:xfrm>
          <a:prstGeom prst="roundRect">
            <a:avLst/>
          </a:prstGeom>
          <a:solidFill>
            <a:srgbClr val="1D98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a:t>20% better </a:t>
            </a:r>
          </a:p>
          <a:p>
            <a:pPr algn="ctr"/>
            <a:r>
              <a:rPr lang="en-GB" sz="1400"/>
              <a:t>ESG Score</a:t>
            </a:r>
          </a:p>
        </p:txBody>
      </p:sp>
      <p:graphicFrame>
        <p:nvGraphicFramePr>
          <p:cNvPr id="47" name="Diagram 46">
            <a:extLst>
              <a:ext uri="{FF2B5EF4-FFF2-40B4-BE49-F238E27FC236}">
                <a16:creationId xmlns:a16="http://schemas.microsoft.com/office/drawing/2014/main" id="{401C8133-F2D9-448F-B4A5-6838ACFFE125}"/>
              </a:ext>
            </a:extLst>
          </p:cNvPr>
          <p:cNvGraphicFramePr/>
          <p:nvPr>
            <p:extLst>
              <p:ext uri="{D42A27DB-BD31-4B8C-83A1-F6EECF244321}">
                <p14:modId xmlns:p14="http://schemas.microsoft.com/office/powerpoint/2010/main" val="701816625"/>
              </p:ext>
            </p:extLst>
          </p:nvPr>
        </p:nvGraphicFramePr>
        <p:xfrm>
          <a:off x="6207507" y="235507"/>
          <a:ext cx="2493918" cy="4510957"/>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52" name="TextBox 51">
            <a:extLst>
              <a:ext uri="{FF2B5EF4-FFF2-40B4-BE49-F238E27FC236}">
                <a16:creationId xmlns:a16="http://schemas.microsoft.com/office/drawing/2014/main" id="{07B8B69D-6214-448E-9D89-D13931B6ED71}"/>
              </a:ext>
            </a:extLst>
          </p:cNvPr>
          <p:cNvSpPr txBox="1"/>
          <p:nvPr/>
        </p:nvSpPr>
        <p:spPr>
          <a:xfrm>
            <a:off x="3636310" y="2848644"/>
            <a:ext cx="250835" cy="338554"/>
          </a:xfrm>
          <a:prstGeom prst="rect">
            <a:avLst/>
          </a:prstGeom>
          <a:noFill/>
        </p:spPr>
        <p:txBody>
          <a:bodyPr wrap="square" rtlCol="0">
            <a:spAutoFit/>
          </a:bodyPr>
          <a:lstStyle/>
          <a:p>
            <a:pPr algn="l"/>
            <a:r>
              <a:rPr lang="en-GB" sz="1600" b="1"/>
              <a:t>E</a:t>
            </a:r>
            <a:endParaRPr lang="en-GB" sz="1200" b="1"/>
          </a:p>
        </p:txBody>
      </p:sp>
      <p:sp>
        <p:nvSpPr>
          <p:cNvPr id="53" name="TextBox 52">
            <a:extLst>
              <a:ext uri="{FF2B5EF4-FFF2-40B4-BE49-F238E27FC236}">
                <a16:creationId xmlns:a16="http://schemas.microsoft.com/office/drawing/2014/main" id="{1CA1C6CF-E1EC-49F4-8FB3-C16B1FDE2DA3}"/>
              </a:ext>
            </a:extLst>
          </p:cNvPr>
          <p:cNvSpPr txBox="1"/>
          <p:nvPr/>
        </p:nvSpPr>
        <p:spPr>
          <a:xfrm>
            <a:off x="3952737" y="3858213"/>
            <a:ext cx="250835" cy="338554"/>
          </a:xfrm>
          <a:prstGeom prst="rect">
            <a:avLst/>
          </a:prstGeom>
          <a:noFill/>
        </p:spPr>
        <p:txBody>
          <a:bodyPr wrap="square" rtlCol="0">
            <a:spAutoFit/>
          </a:bodyPr>
          <a:lstStyle/>
          <a:p>
            <a:pPr algn="l"/>
            <a:r>
              <a:rPr lang="en-GB" sz="1600" b="1"/>
              <a:t>S</a:t>
            </a:r>
          </a:p>
        </p:txBody>
      </p:sp>
      <p:sp>
        <p:nvSpPr>
          <p:cNvPr id="54" name="TextBox 53">
            <a:extLst>
              <a:ext uri="{FF2B5EF4-FFF2-40B4-BE49-F238E27FC236}">
                <a16:creationId xmlns:a16="http://schemas.microsoft.com/office/drawing/2014/main" id="{3A9125D4-3FF8-4A76-B1B6-BB5B2072D94D}"/>
              </a:ext>
            </a:extLst>
          </p:cNvPr>
          <p:cNvSpPr txBox="1"/>
          <p:nvPr/>
        </p:nvSpPr>
        <p:spPr>
          <a:xfrm>
            <a:off x="5033982" y="3881229"/>
            <a:ext cx="250835" cy="338554"/>
          </a:xfrm>
          <a:prstGeom prst="rect">
            <a:avLst/>
          </a:prstGeom>
          <a:noFill/>
        </p:spPr>
        <p:txBody>
          <a:bodyPr wrap="square" rtlCol="0">
            <a:spAutoFit/>
          </a:bodyPr>
          <a:lstStyle/>
          <a:p>
            <a:pPr algn="l"/>
            <a:r>
              <a:rPr lang="en-GB" sz="1600" b="1"/>
              <a:t>G</a:t>
            </a:r>
          </a:p>
        </p:txBody>
      </p:sp>
    </p:spTree>
    <p:extLst>
      <p:ext uri="{BB962C8B-B14F-4D97-AF65-F5344CB8AC3E}">
        <p14:creationId xmlns:p14="http://schemas.microsoft.com/office/powerpoint/2010/main" val="3639660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ADB9D37-59FC-41AC-BBD9-E3C32F99050D}"/>
              </a:ext>
            </a:extLst>
          </p:cNvPr>
          <p:cNvSpPr>
            <a:spLocks noGrp="1"/>
          </p:cNvSpPr>
          <p:nvPr>
            <p:ph type="body" sz="quarter" idx="14"/>
          </p:nvPr>
        </p:nvSpPr>
        <p:spPr/>
        <p:txBody>
          <a:bodyPr/>
          <a:lstStyle/>
          <a:p>
            <a:r>
              <a:rPr lang="en-US" dirty="0"/>
              <a:t>Systematic Style Exposure</a:t>
            </a:r>
            <a:endParaRPr lang="en-GB" dirty="0"/>
          </a:p>
        </p:txBody>
      </p:sp>
      <p:sp>
        <p:nvSpPr>
          <p:cNvPr id="9" name="Rectangle: Rounded Corners 8">
            <a:extLst>
              <a:ext uri="{FF2B5EF4-FFF2-40B4-BE49-F238E27FC236}">
                <a16:creationId xmlns:a16="http://schemas.microsoft.com/office/drawing/2014/main" id="{6464698D-2CFA-4F0E-A17C-C5C33E144D47}"/>
              </a:ext>
            </a:extLst>
          </p:cNvPr>
          <p:cNvSpPr/>
          <p:nvPr/>
        </p:nvSpPr>
        <p:spPr>
          <a:xfrm>
            <a:off x="2469720" y="1640889"/>
            <a:ext cx="1674509" cy="501813"/>
          </a:xfrm>
          <a:prstGeom prst="roundRect">
            <a:avLst/>
          </a:prstGeom>
          <a:solidFill>
            <a:srgbClr val="1D98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Value</a:t>
            </a:r>
            <a:endParaRPr lang="en-GB" dirty="0"/>
          </a:p>
        </p:txBody>
      </p:sp>
      <p:sp>
        <p:nvSpPr>
          <p:cNvPr id="12" name="Rectangle: Rounded Corners 11">
            <a:extLst>
              <a:ext uri="{FF2B5EF4-FFF2-40B4-BE49-F238E27FC236}">
                <a16:creationId xmlns:a16="http://schemas.microsoft.com/office/drawing/2014/main" id="{5E34EF17-5FDB-4A13-95D8-8B699F7407FC}"/>
              </a:ext>
            </a:extLst>
          </p:cNvPr>
          <p:cNvSpPr/>
          <p:nvPr/>
        </p:nvSpPr>
        <p:spPr>
          <a:xfrm>
            <a:off x="4537044" y="1640889"/>
            <a:ext cx="1674509" cy="501813"/>
          </a:xfrm>
          <a:prstGeom prst="roundRect">
            <a:avLst/>
          </a:prstGeom>
          <a:solidFill>
            <a:srgbClr val="1D98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a:t>Size</a:t>
            </a:r>
            <a:endParaRPr lang="en-GB"/>
          </a:p>
        </p:txBody>
      </p:sp>
      <p:sp>
        <p:nvSpPr>
          <p:cNvPr id="13" name="Text Placeholder 2">
            <a:extLst>
              <a:ext uri="{FF2B5EF4-FFF2-40B4-BE49-F238E27FC236}">
                <a16:creationId xmlns:a16="http://schemas.microsoft.com/office/drawing/2014/main" id="{29B3003E-9DB4-4F2B-8BF0-F8CE15162A21}"/>
              </a:ext>
            </a:extLst>
          </p:cNvPr>
          <p:cNvSpPr txBox="1">
            <a:spLocks/>
          </p:cNvSpPr>
          <p:nvPr/>
        </p:nvSpPr>
        <p:spPr>
          <a:xfrm>
            <a:off x="3845791" y="1766226"/>
            <a:ext cx="4923305" cy="4533906"/>
          </a:xfrm>
          <a:prstGeom prst="rect">
            <a:avLst/>
          </a:prstGeom>
        </p:spPr>
        <p:txBody>
          <a:bodyPr vert="horz" lIns="0" tIns="0" rIns="0" bIns="0" rtlCol="0">
            <a:noAutofit/>
          </a:bodyPr>
          <a:lstStyle>
            <a:lvl1pPr marL="228594" indent="-228594" algn="l" defTabSz="609585" rtl="0" eaLnBrk="1" latinLnBrk="0" hangingPunct="1">
              <a:spcBef>
                <a:spcPct val="20000"/>
              </a:spcBef>
              <a:buFont typeface="Arial" charset="0"/>
              <a:buChar char="•"/>
              <a:defRPr lang="en-US" sz="1600" kern="1200" dirty="0">
                <a:solidFill>
                  <a:srgbClr val="001951"/>
                </a:solidFill>
                <a:latin typeface="+mn-lt"/>
                <a:ea typeface="+mn-ea"/>
                <a:cs typeface="Calibri" charset="0"/>
              </a:defRPr>
            </a:lvl1pPr>
            <a:lvl2pPr marL="599002" indent="-228594" algn="l" defTabSz="478355" rtl="0" eaLnBrk="1" latinLnBrk="0" hangingPunct="1">
              <a:spcBef>
                <a:spcPct val="20000"/>
              </a:spcBef>
              <a:buFont typeface="Arial"/>
              <a:buChar char="–"/>
              <a:defRPr sz="1600" kern="1200">
                <a:solidFill>
                  <a:srgbClr val="001951"/>
                </a:solidFill>
                <a:latin typeface="+mn-lt"/>
                <a:ea typeface="+mn-ea"/>
                <a:cs typeface="+mn-cs"/>
              </a:defRPr>
            </a:lvl2pPr>
            <a:lvl3pPr marL="838179" indent="-228594" algn="l" defTabSz="609585" rtl="0" eaLnBrk="1" latinLnBrk="0" hangingPunct="1">
              <a:spcBef>
                <a:spcPct val="20000"/>
              </a:spcBef>
              <a:buFont typeface="Arial"/>
              <a:buChar char="•"/>
              <a:defRPr sz="1600" kern="1200">
                <a:solidFill>
                  <a:srgbClr val="001951"/>
                </a:solidFill>
                <a:latin typeface="+mn-lt"/>
                <a:ea typeface="+mn-ea"/>
                <a:cs typeface="+mn-cs"/>
              </a:defRPr>
            </a:lvl3pPr>
            <a:lvl4pPr marL="1077357" indent="-228594" algn="l" defTabSz="609585" rtl="0" eaLnBrk="1" latinLnBrk="0" hangingPunct="1">
              <a:spcBef>
                <a:spcPct val="20000"/>
              </a:spcBef>
              <a:buFont typeface="Arial"/>
              <a:buChar char="–"/>
              <a:defRPr sz="1600" kern="1200" baseline="0">
                <a:solidFill>
                  <a:srgbClr val="001951"/>
                </a:solidFill>
                <a:latin typeface="+mn-lt"/>
                <a:ea typeface="+mn-ea"/>
                <a:cs typeface="+mn-cs"/>
              </a:defRPr>
            </a:lvl4pPr>
            <a:lvl5pPr marL="1316534" indent="-228594" algn="l" defTabSz="609585" rtl="0" eaLnBrk="1" latinLnBrk="0" hangingPunct="1">
              <a:spcBef>
                <a:spcPct val="20000"/>
              </a:spcBef>
              <a:buFont typeface="Arial" panose="020B0604020202020204" pitchFamily="34" charset="0"/>
              <a:buChar char="•"/>
              <a:defRPr sz="1600" kern="1200">
                <a:solidFill>
                  <a:srgbClr val="00195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eaLnBrk="0" hangingPunct="0">
              <a:spcAft>
                <a:spcPts val="3000"/>
              </a:spcAft>
              <a:buClr>
                <a:srgbClr val="E11B22"/>
              </a:buClr>
              <a:buSzPct val="100000"/>
              <a:defRPr/>
            </a:pPr>
            <a:endParaRPr lang="en-GB" sz="1800" dirty="0">
              <a:solidFill>
                <a:srgbClr val="4D4D4F"/>
              </a:solidFill>
            </a:endParaRPr>
          </a:p>
        </p:txBody>
      </p:sp>
      <p:sp>
        <p:nvSpPr>
          <p:cNvPr id="14" name="TextBox 13">
            <a:extLst>
              <a:ext uri="{FF2B5EF4-FFF2-40B4-BE49-F238E27FC236}">
                <a16:creationId xmlns:a16="http://schemas.microsoft.com/office/drawing/2014/main" id="{D405CBEF-8D2E-4683-A4F1-06BE32D6DFFE}"/>
              </a:ext>
            </a:extLst>
          </p:cNvPr>
          <p:cNvSpPr txBox="1"/>
          <p:nvPr/>
        </p:nvSpPr>
        <p:spPr>
          <a:xfrm>
            <a:off x="486834" y="3465601"/>
            <a:ext cx="7930239" cy="707886"/>
          </a:xfrm>
          <a:prstGeom prst="rect">
            <a:avLst/>
          </a:prstGeom>
          <a:noFill/>
        </p:spPr>
        <p:txBody>
          <a:bodyPr wrap="square">
            <a:spAutoFit/>
          </a:bodyPr>
          <a:lstStyle/>
          <a:p>
            <a:pPr eaLnBrk="0" hangingPunct="0">
              <a:spcAft>
                <a:spcPts val="3000"/>
              </a:spcAft>
              <a:buClr>
                <a:srgbClr val="E11B22"/>
              </a:buClr>
              <a:buSzPct val="100000"/>
              <a:defRPr/>
            </a:pPr>
            <a:r>
              <a:rPr lang="en-GB" sz="2000" dirty="0">
                <a:solidFill>
                  <a:srgbClr val="4D4D4F"/>
                </a:solidFill>
              </a:rPr>
              <a:t>Higher allocations than the benchmark to stocks with attractive characteristics </a:t>
            </a:r>
          </a:p>
        </p:txBody>
      </p:sp>
      <p:pic>
        <p:nvPicPr>
          <p:cNvPr id="8" name="Graphic 7" descr="Hockey Stick Curve Graph with solid fill">
            <a:extLst>
              <a:ext uri="{FF2B5EF4-FFF2-40B4-BE49-F238E27FC236}">
                <a16:creationId xmlns:a16="http://schemas.microsoft.com/office/drawing/2014/main" id="{31FA77A9-5161-4006-838C-123A2D4411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3798" y="1197861"/>
            <a:ext cx="646331" cy="646331"/>
          </a:xfrm>
          <a:prstGeom prst="rect">
            <a:avLst/>
          </a:prstGeom>
        </p:spPr>
      </p:pic>
      <p:sp>
        <p:nvSpPr>
          <p:cNvPr id="10" name="Rectangle: Rounded Corners 9">
            <a:extLst>
              <a:ext uri="{FF2B5EF4-FFF2-40B4-BE49-F238E27FC236}">
                <a16:creationId xmlns:a16="http://schemas.microsoft.com/office/drawing/2014/main" id="{34582F86-0458-409D-BC54-9F5460FCA43A}"/>
              </a:ext>
            </a:extLst>
          </p:cNvPr>
          <p:cNvSpPr/>
          <p:nvPr/>
        </p:nvSpPr>
        <p:spPr>
          <a:xfrm>
            <a:off x="6742564" y="1640889"/>
            <a:ext cx="1674509" cy="501813"/>
          </a:xfrm>
          <a:prstGeom prst="roundRect">
            <a:avLst/>
          </a:prstGeom>
          <a:solidFill>
            <a:srgbClr val="1D98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Growth</a:t>
            </a:r>
            <a:endParaRPr lang="en-GB" dirty="0"/>
          </a:p>
        </p:txBody>
      </p:sp>
      <p:sp>
        <p:nvSpPr>
          <p:cNvPr id="15" name="TextBox 14">
            <a:extLst>
              <a:ext uri="{FF2B5EF4-FFF2-40B4-BE49-F238E27FC236}">
                <a16:creationId xmlns:a16="http://schemas.microsoft.com/office/drawing/2014/main" id="{75BF3657-F998-4A7E-A7DF-1E70FA75A331}"/>
              </a:ext>
            </a:extLst>
          </p:cNvPr>
          <p:cNvSpPr txBox="1"/>
          <p:nvPr/>
        </p:nvSpPr>
        <p:spPr>
          <a:xfrm>
            <a:off x="486834" y="4344192"/>
            <a:ext cx="7930239" cy="1015663"/>
          </a:xfrm>
          <a:prstGeom prst="rect">
            <a:avLst/>
          </a:prstGeom>
          <a:noFill/>
        </p:spPr>
        <p:txBody>
          <a:bodyPr wrap="square">
            <a:spAutoFit/>
          </a:bodyPr>
          <a:lstStyle/>
          <a:p>
            <a:pPr eaLnBrk="0" hangingPunct="0">
              <a:spcAft>
                <a:spcPts val="3000"/>
              </a:spcAft>
              <a:buClr>
                <a:srgbClr val="E11B22"/>
              </a:buClr>
              <a:buSzPct val="100000"/>
              <a:defRPr/>
            </a:pPr>
            <a:r>
              <a:rPr lang="en-GB" sz="2000" dirty="0">
                <a:solidFill>
                  <a:srgbClr val="4D4D4F"/>
                </a:solidFill>
              </a:rPr>
              <a:t>This </a:t>
            </a:r>
            <a:r>
              <a:rPr lang="en-GB" sz="2000" b="1" dirty="0">
                <a:solidFill>
                  <a:srgbClr val="4D4D4F"/>
                </a:solidFill>
              </a:rPr>
              <a:t>systematic </a:t>
            </a:r>
            <a:r>
              <a:rPr lang="en-GB" sz="2000" dirty="0">
                <a:solidFill>
                  <a:srgbClr val="4D4D4F"/>
                </a:solidFill>
              </a:rPr>
              <a:t>approach</a:t>
            </a:r>
            <a:r>
              <a:rPr lang="en-GB" sz="2000" b="1" dirty="0">
                <a:solidFill>
                  <a:srgbClr val="4D4D4F"/>
                </a:solidFill>
              </a:rPr>
              <a:t> </a:t>
            </a:r>
            <a:r>
              <a:rPr lang="en-GB" sz="2000" dirty="0">
                <a:solidFill>
                  <a:srgbClr val="4D4D4F"/>
                </a:solidFill>
              </a:rPr>
              <a:t>aims to deliver stable outperformance after costs compared to capitalization weighted market indices, with a low tracking error</a:t>
            </a:r>
          </a:p>
        </p:txBody>
      </p:sp>
      <p:sp>
        <p:nvSpPr>
          <p:cNvPr id="11" name="Rectangle: Rounded Corners 10">
            <a:extLst>
              <a:ext uri="{FF2B5EF4-FFF2-40B4-BE49-F238E27FC236}">
                <a16:creationId xmlns:a16="http://schemas.microsoft.com/office/drawing/2014/main" id="{4B964CEC-9B7F-4C30-AE5E-435114181460}"/>
              </a:ext>
            </a:extLst>
          </p:cNvPr>
          <p:cNvSpPr/>
          <p:nvPr/>
        </p:nvSpPr>
        <p:spPr>
          <a:xfrm>
            <a:off x="486834" y="1640889"/>
            <a:ext cx="1674510" cy="501813"/>
          </a:xfrm>
          <a:prstGeom prst="roundRect">
            <a:avLst/>
          </a:prstGeom>
          <a:solidFill>
            <a:srgbClr val="1D98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ESG &amp; Quality</a:t>
            </a:r>
            <a:endParaRPr lang="en-GB" dirty="0"/>
          </a:p>
        </p:txBody>
      </p:sp>
      <p:sp>
        <p:nvSpPr>
          <p:cNvPr id="17" name="TextBox 16">
            <a:extLst>
              <a:ext uri="{FF2B5EF4-FFF2-40B4-BE49-F238E27FC236}">
                <a16:creationId xmlns:a16="http://schemas.microsoft.com/office/drawing/2014/main" id="{F73D7E0A-07BC-4844-95F1-C2141F7F4B1F}"/>
              </a:ext>
            </a:extLst>
          </p:cNvPr>
          <p:cNvSpPr txBox="1"/>
          <p:nvPr/>
        </p:nvSpPr>
        <p:spPr>
          <a:xfrm>
            <a:off x="486834" y="2587010"/>
            <a:ext cx="7930239" cy="707886"/>
          </a:xfrm>
          <a:prstGeom prst="rect">
            <a:avLst/>
          </a:prstGeom>
          <a:noFill/>
        </p:spPr>
        <p:txBody>
          <a:bodyPr wrap="square">
            <a:spAutoFit/>
          </a:bodyPr>
          <a:lstStyle/>
          <a:p>
            <a:pPr eaLnBrk="0" hangingPunct="0">
              <a:spcAft>
                <a:spcPts val="3000"/>
              </a:spcAft>
              <a:buClr>
                <a:srgbClr val="E11B22"/>
              </a:buClr>
              <a:buSzPct val="100000"/>
              <a:defRPr/>
            </a:pPr>
            <a:r>
              <a:rPr lang="en-GB" sz="2000" dirty="0">
                <a:solidFill>
                  <a:srgbClr val="4D4D4F"/>
                </a:solidFill>
              </a:rPr>
              <a:t>Designed to capture the market return and, in addition, </a:t>
            </a:r>
            <a:r>
              <a:rPr lang="en-GB" sz="2000" b="1" dirty="0">
                <a:solidFill>
                  <a:srgbClr val="4D4D4F"/>
                </a:solidFill>
              </a:rPr>
              <a:t>benefit from well-rewarded factor premiums</a:t>
            </a:r>
            <a:r>
              <a:rPr lang="en-GB" sz="2000" dirty="0">
                <a:solidFill>
                  <a:srgbClr val="4D4D4F"/>
                </a:solidFill>
              </a:rPr>
              <a:t> while avoiding non-rewarded risks</a:t>
            </a:r>
          </a:p>
        </p:txBody>
      </p:sp>
      <p:sp>
        <p:nvSpPr>
          <p:cNvPr id="19" name="TextBox 18">
            <a:extLst>
              <a:ext uri="{FF2B5EF4-FFF2-40B4-BE49-F238E27FC236}">
                <a16:creationId xmlns:a16="http://schemas.microsoft.com/office/drawing/2014/main" id="{6E70036C-954F-45C5-A6A2-157ACA2565DE}"/>
              </a:ext>
            </a:extLst>
          </p:cNvPr>
          <p:cNvSpPr txBox="1"/>
          <p:nvPr/>
        </p:nvSpPr>
        <p:spPr>
          <a:xfrm>
            <a:off x="486834" y="5530560"/>
            <a:ext cx="7930239" cy="707886"/>
          </a:xfrm>
          <a:prstGeom prst="rect">
            <a:avLst/>
          </a:prstGeom>
          <a:noFill/>
        </p:spPr>
        <p:txBody>
          <a:bodyPr wrap="square">
            <a:spAutoFit/>
          </a:bodyPr>
          <a:lstStyle/>
          <a:p>
            <a:pPr eaLnBrk="0" hangingPunct="0">
              <a:spcAft>
                <a:spcPts val="3000"/>
              </a:spcAft>
              <a:buClr>
                <a:srgbClr val="E11B22"/>
              </a:buClr>
              <a:buSzPct val="100000"/>
              <a:defRPr/>
            </a:pPr>
            <a:r>
              <a:rPr lang="en-GB" sz="2000" dirty="0">
                <a:solidFill>
                  <a:srgbClr val="4D4D4F"/>
                </a:solidFill>
              </a:rPr>
              <a:t>Factors </a:t>
            </a:r>
            <a:r>
              <a:rPr lang="en-GB" sz="2000" b="1" dirty="0">
                <a:solidFill>
                  <a:srgbClr val="4D4D4F"/>
                </a:solidFill>
              </a:rPr>
              <a:t>tested over time </a:t>
            </a:r>
            <a:r>
              <a:rPr lang="en-GB" sz="2000" dirty="0">
                <a:solidFill>
                  <a:srgbClr val="4D4D4F"/>
                </a:solidFill>
              </a:rPr>
              <a:t>and used since inception of the enhanced index strategy in 2004</a:t>
            </a:r>
          </a:p>
        </p:txBody>
      </p:sp>
      <p:pic>
        <p:nvPicPr>
          <p:cNvPr id="7" name="Graphic 6" descr="Diamond with solid fill">
            <a:extLst>
              <a:ext uri="{FF2B5EF4-FFF2-40B4-BE49-F238E27FC236}">
                <a16:creationId xmlns:a16="http://schemas.microsoft.com/office/drawing/2014/main" id="{F421E48C-1CAA-4CB1-B7AD-0F514FD20A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1056" y="1224123"/>
            <a:ext cx="664567" cy="664567"/>
          </a:xfrm>
          <a:prstGeom prst="rect">
            <a:avLst/>
          </a:prstGeom>
        </p:spPr>
      </p:pic>
      <p:pic>
        <p:nvPicPr>
          <p:cNvPr id="5" name="Graphic 4" descr="Label with solid fill">
            <a:extLst>
              <a:ext uri="{FF2B5EF4-FFF2-40B4-BE49-F238E27FC236}">
                <a16:creationId xmlns:a16="http://schemas.microsoft.com/office/drawing/2014/main" id="{17B795F4-56EA-40C0-B48D-1703EAA5CF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09378" y="1118952"/>
            <a:ext cx="844638" cy="844638"/>
          </a:xfrm>
          <a:prstGeom prst="rect">
            <a:avLst/>
          </a:prstGeom>
        </p:spPr>
      </p:pic>
      <p:pic>
        <p:nvPicPr>
          <p:cNvPr id="3" name="Graphic 2" descr="Alterations &amp; Tailoring with solid fill">
            <a:extLst>
              <a:ext uri="{FF2B5EF4-FFF2-40B4-BE49-F238E27FC236}">
                <a16:creationId xmlns:a16="http://schemas.microsoft.com/office/drawing/2014/main" id="{8DAFBDF7-4C83-4DA8-8B3D-67AC330CFE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04368" y="1123178"/>
            <a:ext cx="844638" cy="844638"/>
          </a:xfrm>
          <a:prstGeom prst="rect">
            <a:avLst/>
          </a:prstGeom>
        </p:spPr>
      </p:pic>
    </p:spTree>
    <p:extLst>
      <p:ext uri="{BB962C8B-B14F-4D97-AF65-F5344CB8AC3E}">
        <p14:creationId xmlns:p14="http://schemas.microsoft.com/office/powerpoint/2010/main" val="1900798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55A26C-FA19-43D8-B8EC-4B315EB6D9B9}"/>
              </a:ext>
            </a:extLst>
          </p:cNvPr>
          <p:cNvSpPr>
            <a:spLocks noGrp="1"/>
          </p:cNvSpPr>
          <p:nvPr>
            <p:ph type="body" sz="quarter" idx="14"/>
          </p:nvPr>
        </p:nvSpPr>
        <p:spPr/>
        <p:txBody>
          <a:bodyPr/>
          <a:lstStyle/>
          <a:p>
            <a:r>
              <a:rPr lang="en-US"/>
              <a:t>Portfolio Construction</a:t>
            </a:r>
            <a:endParaRPr lang="en-GB"/>
          </a:p>
        </p:txBody>
      </p:sp>
      <p:sp>
        <p:nvSpPr>
          <p:cNvPr id="10" name="Rectangle: Rounded Corners 9">
            <a:extLst>
              <a:ext uri="{FF2B5EF4-FFF2-40B4-BE49-F238E27FC236}">
                <a16:creationId xmlns:a16="http://schemas.microsoft.com/office/drawing/2014/main" id="{433AF4E7-B0DD-4296-A257-6862E3414312}"/>
              </a:ext>
            </a:extLst>
          </p:cNvPr>
          <p:cNvSpPr/>
          <p:nvPr/>
        </p:nvSpPr>
        <p:spPr>
          <a:xfrm>
            <a:off x="4783123" y="5249697"/>
            <a:ext cx="3229761" cy="778590"/>
          </a:xfrm>
          <a:prstGeom prst="roundRect">
            <a:avLst/>
          </a:prstGeom>
          <a:solidFill>
            <a:srgbClr val="0019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a:t>1.5-2%</a:t>
            </a:r>
          </a:p>
          <a:p>
            <a:pPr algn="ctr"/>
            <a:r>
              <a:rPr lang="en-GB" sz="1400" dirty="0"/>
              <a:t>Tracking error</a:t>
            </a:r>
            <a:endParaRPr lang="en-GB" sz="1100" dirty="0"/>
          </a:p>
        </p:txBody>
      </p:sp>
      <p:sp>
        <p:nvSpPr>
          <p:cNvPr id="11" name="Rectangle: Rounded Corners 10">
            <a:extLst>
              <a:ext uri="{FF2B5EF4-FFF2-40B4-BE49-F238E27FC236}">
                <a16:creationId xmlns:a16="http://schemas.microsoft.com/office/drawing/2014/main" id="{805C6A42-B23C-44B9-A20E-1AB2A81C1230}"/>
              </a:ext>
            </a:extLst>
          </p:cNvPr>
          <p:cNvSpPr/>
          <p:nvPr/>
        </p:nvSpPr>
        <p:spPr>
          <a:xfrm>
            <a:off x="4783122" y="4254013"/>
            <a:ext cx="3229761" cy="778590"/>
          </a:xfrm>
          <a:prstGeom prst="roundRect">
            <a:avLst/>
          </a:prstGeom>
          <a:solidFill>
            <a:srgbClr val="0019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a:t>750</a:t>
            </a:r>
          </a:p>
          <a:p>
            <a:pPr algn="ctr"/>
            <a:r>
              <a:rPr lang="en-GB" sz="1400" dirty="0"/>
              <a:t>Average number of holdings</a:t>
            </a:r>
            <a:endParaRPr lang="en-GB" sz="1100" dirty="0"/>
          </a:p>
        </p:txBody>
      </p:sp>
      <p:sp>
        <p:nvSpPr>
          <p:cNvPr id="12" name="Rectangle: Rounded Corners 11">
            <a:extLst>
              <a:ext uri="{FF2B5EF4-FFF2-40B4-BE49-F238E27FC236}">
                <a16:creationId xmlns:a16="http://schemas.microsoft.com/office/drawing/2014/main" id="{9B6FA4F5-47BA-43C2-8AD7-300BE028DE9A}"/>
              </a:ext>
            </a:extLst>
          </p:cNvPr>
          <p:cNvSpPr/>
          <p:nvPr/>
        </p:nvSpPr>
        <p:spPr>
          <a:xfrm>
            <a:off x="4783123" y="3258329"/>
            <a:ext cx="3229761" cy="778590"/>
          </a:xfrm>
          <a:prstGeom prst="roundRect">
            <a:avLst/>
          </a:prstGeom>
          <a:solidFill>
            <a:srgbClr val="0019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a:t>&lt; </a:t>
            </a:r>
            <a:r>
              <a:rPr lang="en-GB" sz="2800" b="1" dirty="0"/>
              <a:t>0.5</a:t>
            </a:r>
            <a:r>
              <a:rPr lang="en-GB" sz="2800" b="1"/>
              <a:t>%</a:t>
            </a:r>
          </a:p>
          <a:p>
            <a:pPr algn="ctr"/>
            <a:r>
              <a:rPr lang="en-GB" sz="1400"/>
              <a:t>Deviation at country or sector level</a:t>
            </a:r>
            <a:endParaRPr lang="en-GB" sz="1100"/>
          </a:p>
        </p:txBody>
      </p:sp>
      <p:sp>
        <p:nvSpPr>
          <p:cNvPr id="13" name="Rectangle: Rounded Corners 12">
            <a:extLst>
              <a:ext uri="{FF2B5EF4-FFF2-40B4-BE49-F238E27FC236}">
                <a16:creationId xmlns:a16="http://schemas.microsoft.com/office/drawing/2014/main" id="{D5F7562C-54D7-448B-BAD2-7D9C97C9E5BD}"/>
              </a:ext>
            </a:extLst>
          </p:cNvPr>
          <p:cNvSpPr/>
          <p:nvPr/>
        </p:nvSpPr>
        <p:spPr>
          <a:xfrm>
            <a:off x="950753" y="5249697"/>
            <a:ext cx="3229761" cy="778590"/>
          </a:xfrm>
          <a:prstGeom prst="roundRect">
            <a:avLst/>
          </a:prstGeom>
          <a:solidFill>
            <a:srgbClr val="0019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a:t>30-40</a:t>
            </a:r>
            <a:r>
              <a:rPr lang="en-GB" sz="2800" b="1"/>
              <a:t>%</a:t>
            </a:r>
          </a:p>
          <a:p>
            <a:pPr algn="ctr"/>
            <a:r>
              <a:rPr lang="en-GB" sz="1400"/>
              <a:t>Active share</a:t>
            </a:r>
            <a:endParaRPr lang="en-GB" sz="1100"/>
          </a:p>
        </p:txBody>
      </p:sp>
      <p:sp>
        <p:nvSpPr>
          <p:cNvPr id="14" name="Rectangle: Rounded Corners 13">
            <a:extLst>
              <a:ext uri="{FF2B5EF4-FFF2-40B4-BE49-F238E27FC236}">
                <a16:creationId xmlns:a16="http://schemas.microsoft.com/office/drawing/2014/main" id="{4632248D-4A69-4E57-9C59-15BEC437C690}"/>
              </a:ext>
            </a:extLst>
          </p:cNvPr>
          <p:cNvSpPr/>
          <p:nvPr/>
        </p:nvSpPr>
        <p:spPr>
          <a:xfrm>
            <a:off x="950752" y="4254013"/>
            <a:ext cx="3229761" cy="778590"/>
          </a:xfrm>
          <a:prstGeom prst="roundRect">
            <a:avLst/>
          </a:prstGeom>
          <a:solidFill>
            <a:srgbClr val="0019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a:t>Monthly</a:t>
            </a:r>
          </a:p>
          <a:p>
            <a:pPr algn="ctr"/>
            <a:r>
              <a:rPr lang="en-GB" sz="1400"/>
              <a:t>Rebalancing</a:t>
            </a:r>
            <a:endParaRPr lang="en-GB" sz="1100"/>
          </a:p>
        </p:txBody>
      </p:sp>
      <p:sp>
        <p:nvSpPr>
          <p:cNvPr id="15" name="Rectangle: Rounded Corners 14">
            <a:extLst>
              <a:ext uri="{FF2B5EF4-FFF2-40B4-BE49-F238E27FC236}">
                <a16:creationId xmlns:a16="http://schemas.microsoft.com/office/drawing/2014/main" id="{F0CAAE81-FCEC-4758-8098-D47C90A99033}"/>
              </a:ext>
            </a:extLst>
          </p:cNvPr>
          <p:cNvSpPr/>
          <p:nvPr/>
        </p:nvSpPr>
        <p:spPr>
          <a:xfrm>
            <a:off x="950753" y="3258329"/>
            <a:ext cx="3229761" cy="778590"/>
          </a:xfrm>
          <a:prstGeom prst="roundRect">
            <a:avLst/>
          </a:prstGeom>
          <a:solidFill>
            <a:srgbClr val="0019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a:t>&lt; 0.5%</a:t>
            </a:r>
          </a:p>
          <a:p>
            <a:pPr algn="ctr"/>
            <a:r>
              <a:rPr lang="en-GB" sz="1400"/>
              <a:t>Deviation at stock level</a:t>
            </a:r>
            <a:endParaRPr lang="en-GB" sz="1100"/>
          </a:p>
        </p:txBody>
      </p:sp>
      <p:sp>
        <p:nvSpPr>
          <p:cNvPr id="17" name="TextBox 16">
            <a:extLst>
              <a:ext uri="{FF2B5EF4-FFF2-40B4-BE49-F238E27FC236}">
                <a16:creationId xmlns:a16="http://schemas.microsoft.com/office/drawing/2014/main" id="{4818CA01-7857-4D8F-AF2B-E15CD9ED23BE}"/>
              </a:ext>
            </a:extLst>
          </p:cNvPr>
          <p:cNvSpPr txBox="1"/>
          <p:nvPr/>
        </p:nvSpPr>
        <p:spPr>
          <a:xfrm>
            <a:off x="261855" y="1537719"/>
            <a:ext cx="8501035" cy="1015663"/>
          </a:xfrm>
          <a:prstGeom prst="rect">
            <a:avLst/>
          </a:prstGeom>
          <a:noFill/>
        </p:spPr>
        <p:txBody>
          <a:bodyPr wrap="square">
            <a:spAutoFit/>
          </a:bodyPr>
          <a:lstStyle/>
          <a:p>
            <a:pPr lvl="0" algn="ctr"/>
            <a:r>
              <a:rPr lang="en-GB" sz="2000" b="1">
                <a:solidFill>
                  <a:srgbClr val="001951"/>
                </a:solidFill>
                <a:latin typeface="Calibri" panose="020F0502020204030204" pitchFamily="34" charset="0"/>
                <a:ea typeface="Calibri" panose="020F0502020204030204" pitchFamily="34" charset="0"/>
              </a:rPr>
              <a:t>Enhanced-index approach </a:t>
            </a:r>
          </a:p>
          <a:p>
            <a:pPr lvl="0" algn="ctr"/>
            <a:r>
              <a:rPr lang="en-GB" sz="2000">
                <a:solidFill>
                  <a:srgbClr val="001951"/>
                </a:solidFill>
                <a:latin typeface="Calibri" panose="020F0502020204030204" pitchFamily="34" charset="0"/>
                <a:ea typeface="Calibri" panose="020F0502020204030204" pitchFamily="34" charset="0"/>
              </a:rPr>
              <a:t>= </a:t>
            </a:r>
          </a:p>
          <a:p>
            <a:pPr lvl="0" algn="ctr"/>
            <a:r>
              <a:rPr lang="en-GB" sz="2000">
                <a:solidFill>
                  <a:srgbClr val="001951"/>
                </a:solidFill>
                <a:latin typeface="Calibri" panose="020F0502020204030204" pitchFamily="34" charset="0"/>
                <a:ea typeface="Calibri" panose="020F0502020204030204" pitchFamily="34" charset="0"/>
              </a:rPr>
              <a:t>      benchmark as starting point    </a:t>
            </a:r>
            <a:r>
              <a:rPr lang="en-GB" sz="2000">
                <a:solidFill>
                  <a:srgbClr val="001951"/>
                </a:solidFill>
                <a:effectLst/>
                <a:latin typeface="Calibri" panose="020F0502020204030204" pitchFamily="34" charset="0"/>
                <a:ea typeface="Calibri" panose="020F0502020204030204" pitchFamily="34" charset="0"/>
              </a:rPr>
              <a:t>+    </a:t>
            </a:r>
            <a:r>
              <a:rPr lang="en-GB" sz="2000">
                <a:solidFill>
                  <a:srgbClr val="001951"/>
                </a:solidFill>
                <a:latin typeface="Calibri" panose="020F0502020204030204" pitchFamily="34" charset="0"/>
                <a:ea typeface="Calibri" panose="020F0502020204030204" pitchFamily="34" charset="0"/>
              </a:rPr>
              <a:t>tilt in favour of attractive stocks</a:t>
            </a:r>
            <a:endParaRPr lang="en-GB" sz="2000">
              <a:solidFill>
                <a:srgbClr val="001951"/>
              </a:solidFill>
              <a:effectLst/>
              <a:latin typeface="Calibri" panose="020F0502020204030204" pitchFamily="34" charset="0"/>
              <a:ea typeface="Calibri" panose="020F0502020204030204" pitchFamily="34" charset="0"/>
            </a:endParaRPr>
          </a:p>
        </p:txBody>
      </p:sp>
      <p:sp>
        <p:nvSpPr>
          <p:cNvPr id="16" name="Text Placeholder 11">
            <a:extLst>
              <a:ext uri="{FF2B5EF4-FFF2-40B4-BE49-F238E27FC236}">
                <a16:creationId xmlns:a16="http://schemas.microsoft.com/office/drawing/2014/main" id="{25348A4B-84BB-4054-A888-0A1D8789A1A6}"/>
              </a:ext>
            </a:extLst>
          </p:cNvPr>
          <p:cNvSpPr txBox="1">
            <a:spLocks/>
          </p:cNvSpPr>
          <p:nvPr/>
        </p:nvSpPr>
        <p:spPr>
          <a:xfrm>
            <a:off x="288491" y="6456222"/>
            <a:ext cx="8447762" cy="153888"/>
          </a:xfrm>
          <a:prstGeom prst="rect">
            <a:avLst/>
          </a:prstGeom>
          <a:noFill/>
        </p:spPr>
        <p:txBody>
          <a:bodyPr vert="horz" wrap="square" lIns="0" tIns="0" rIns="0" bIns="0" rtlCol="0">
            <a:spAutoFit/>
          </a:bodyPr>
          <a:lstStyle>
            <a:lvl1pPr marL="228594" indent="-228594" algn="l" defTabSz="609585" rtl="0" eaLnBrk="1" latinLnBrk="0" hangingPunct="1">
              <a:spcBef>
                <a:spcPct val="20000"/>
              </a:spcBef>
              <a:buFont typeface="Arial" charset="0"/>
              <a:buChar char="•"/>
              <a:defRPr lang="en-US" sz="1600" kern="1200" dirty="0">
                <a:solidFill>
                  <a:srgbClr val="001951"/>
                </a:solidFill>
                <a:latin typeface="+mn-lt"/>
                <a:ea typeface="+mn-ea"/>
                <a:cs typeface="Calibri" charset="0"/>
              </a:defRPr>
            </a:lvl1pPr>
            <a:lvl2pPr marL="599002" indent="-228594" algn="l" defTabSz="478355" rtl="0" eaLnBrk="1" latinLnBrk="0" hangingPunct="1">
              <a:spcBef>
                <a:spcPct val="20000"/>
              </a:spcBef>
              <a:buFont typeface="Arial"/>
              <a:buChar char="–"/>
              <a:defRPr sz="1600" kern="1200">
                <a:solidFill>
                  <a:srgbClr val="001951"/>
                </a:solidFill>
                <a:latin typeface="+mn-lt"/>
                <a:ea typeface="+mn-ea"/>
                <a:cs typeface="+mn-cs"/>
              </a:defRPr>
            </a:lvl2pPr>
            <a:lvl3pPr marL="838179" indent="-228594" algn="l" defTabSz="609585" rtl="0" eaLnBrk="1" latinLnBrk="0" hangingPunct="1">
              <a:spcBef>
                <a:spcPct val="20000"/>
              </a:spcBef>
              <a:buFont typeface="Arial"/>
              <a:buChar char="•"/>
              <a:defRPr sz="1600" kern="1200">
                <a:solidFill>
                  <a:srgbClr val="001951"/>
                </a:solidFill>
                <a:latin typeface="+mn-lt"/>
                <a:ea typeface="+mn-ea"/>
                <a:cs typeface="+mn-cs"/>
              </a:defRPr>
            </a:lvl3pPr>
            <a:lvl4pPr marL="1077357" indent="-228594" algn="l" defTabSz="609585" rtl="0" eaLnBrk="1" latinLnBrk="0" hangingPunct="1">
              <a:spcBef>
                <a:spcPct val="20000"/>
              </a:spcBef>
              <a:buFont typeface="Arial"/>
              <a:buChar char="–"/>
              <a:defRPr sz="1600" kern="1200" baseline="0">
                <a:solidFill>
                  <a:srgbClr val="001951"/>
                </a:solidFill>
                <a:latin typeface="+mn-lt"/>
                <a:ea typeface="+mn-ea"/>
                <a:cs typeface="+mn-cs"/>
              </a:defRPr>
            </a:lvl4pPr>
            <a:lvl5pPr marL="1316534" indent="-228594" algn="l" defTabSz="609585" rtl="0" eaLnBrk="1" latinLnBrk="0" hangingPunct="1">
              <a:spcBef>
                <a:spcPct val="20000"/>
              </a:spcBef>
              <a:buFont typeface="Arial" panose="020B0604020202020204" pitchFamily="34" charset="0"/>
              <a:buChar char="•"/>
              <a:defRPr sz="1600" kern="1200">
                <a:solidFill>
                  <a:srgbClr val="00195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GB" sz="1000" i="1" dirty="0">
                <a:solidFill>
                  <a:schemeClr val="tx1">
                    <a:lumMod val="50000"/>
                  </a:schemeClr>
                </a:solidFill>
              </a:rPr>
              <a:t>Source: Robeco, Momentum Global Investment management for illustrative purposes only.</a:t>
            </a:r>
          </a:p>
        </p:txBody>
      </p:sp>
    </p:spTree>
    <p:extLst>
      <p:ext uri="{BB962C8B-B14F-4D97-AF65-F5344CB8AC3E}">
        <p14:creationId xmlns:p14="http://schemas.microsoft.com/office/powerpoint/2010/main" val="3527601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F7AABF-4B3B-4E09-A0CE-02724C3E68CA}"/>
              </a:ext>
            </a:extLst>
          </p:cNvPr>
          <p:cNvSpPr>
            <a:spLocks noGrp="1"/>
          </p:cNvSpPr>
          <p:nvPr>
            <p:ph type="body" sz="quarter" idx="18"/>
          </p:nvPr>
        </p:nvSpPr>
        <p:spPr>
          <a:xfrm>
            <a:off x="338035" y="1232150"/>
            <a:ext cx="8533912" cy="4793317"/>
          </a:xfrm>
        </p:spPr>
        <p:txBody>
          <a:bodyPr/>
          <a:lstStyle/>
          <a:p>
            <a:pPr marL="285750" indent="-285750">
              <a:lnSpc>
                <a:spcPct val="110000"/>
              </a:lnSpc>
              <a:spcAft>
                <a:spcPts val="1200"/>
              </a:spcAft>
              <a:buClr>
                <a:srgbClr val="E11B22"/>
              </a:buClr>
              <a:buFont typeface="Arial" panose="020B0604020202020204" pitchFamily="34" charset="0"/>
              <a:buChar char="•"/>
            </a:pPr>
            <a:r>
              <a:rPr lang="en-GB" dirty="0">
                <a:solidFill>
                  <a:srgbClr val="4D4D4F"/>
                </a:solidFill>
              </a:rPr>
              <a:t>Based in Rotterdam, with 17 offices worldwide </a:t>
            </a:r>
          </a:p>
          <a:p>
            <a:pPr marL="285750" indent="-285750">
              <a:lnSpc>
                <a:spcPct val="110000"/>
              </a:lnSpc>
              <a:spcAft>
                <a:spcPts val="1200"/>
              </a:spcAft>
              <a:buClr>
                <a:srgbClr val="E11B22"/>
              </a:buClr>
              <a:buFont typeface="Arial" panose="020B0604020202020204" pitchFamily="34" charset="0"/>
              <a:buChar char="•"/>
            </a:pPr>
            <a:r>
              <a:rPr lang="en-GB" dirty="0">
                <a:solidFill>
                  <a:srgbClr val="4D4D4F"/>
                </a:solidFill>
              </a:rPr>
              <a:t>Around 900 employees, of which &gt;200 are investment professionals and &gt;40 are quant professionals</a:t>
            </a:r>
          </a:p>
          <a:p>
            <a:pPr marL="285750" indent="-285750">
              <a:lnSpc>
                <a:spcPct val="110000"/>
              </a:lnSpc>
              <a:spcAft>
                <a:spcPts val="1200"/>
              </a:spcAft>
              <a:buClr>
                <a:srgbClr val="E11B22"/>
              </a:buClr>
              <a:buFont typeface="Arial" panose="020B0604020202020204" pitchFamily="34" charset="0"/>
              <a:buChar char="•"/>
            </a:pPr>
            <a:r>
              <a:rPr lang="en-GB" dirty="0">
                <a:solidFill>
                  <a:srgbClr val="4D4D4F"/>
                </a:solidFill>
              </a:rPr>
              <a:t>Founded in 1929 as </a:t>
            </a:r>
            <a:r>
              <a:rPr lang="en-GB" b="1" dirty="0" err="1">
                <a:solidFill>
                  <a:srgbClr val="4D4D4F"/>
                </a:solidFill>
              </a:rPr>
              <a:t>Ro</a:t>
            </a:r>
            <a:r>
              <a:rPr lang="en-GB" dirty="0" err="1">
                <a:solidFill>
                  <a:srgbClr val="4D4D4F"/>
                </a:solidFill>
              </a:rPr>
              <a:t>tterdamsch</a:t>
            </a:r>
            <a:r>
              <a:rPr lang="en-GB" dirty="0">
                <a:solidFill>
                  <a:srgbClr val="4D4D4F"/>
                </a:solidFill>
              </a:rPr>
              <a:t> </a:t>
            </a:r>
            <a:r>
              <a:rPr lang="en-GB" b="1" dirty="0" err="1">
                <a:solidFill>
                  <a:srgbClr val="4D4D4F"/>
                </a:solidFill>
              </a:rPr>
              <a:t>Be</a:t>
            </a:r>
            <a:r>
              <a:rPr lang="en-GB" dirty="0" err="1">
                <a:solidFill>
                  <a:srgbClr val="4D4D4F"/>
                </a:solidFill>
              </a:rPr>
              <a:t>leggings</a:t>
            </a:r>
            <a:r>
              <a:rPr lang="en-GB" dirty="0">
                <a:solidFill>
                  <a:srgbClr val="4D4D4F"/>
                </a:solidFill>
              </a:rPr>
              <a:t> </a:t>
            </a:r>
            <a:r>
              <a:rPr lang="en-GB" b="1" dirty="0">
                <a:solidFill>
                  <a:srgbClr val="4D4D4F"/>
                </a:solidFill>
              </a:rPr>
              <a:t>Co</a:t>
            </a:r>
            <a:r>
              <a:rPr lang="en-GB" dirty="0">
                <a:solidFill>
                  <a:srgbClr val="4D4D4F"/>
                </a:solidFill>
              </a:rPr>
              <a:t>nsortium</a:t>
            </a:r>
          </a:p>
          <a:p>
            <a:pPr marL="285750" indent="-285750">
              <a:lnSpc>
                <a:spcPct val="110000"/>
              </a:lnSpc>
              <a:spcAft>
                <a:spcPts val="1200"/>
              </a:spcAft>
              <a:buClr>
                <a:srgbClr val="E11B22"/>
              </a:buClr>
              <a:buFont typeface="Arial" panose="020B0604020202020204" pitchFamily="34" charset="0"/>
              <a:buChar char="•"/>
            </a:pPr>
            <a:r>
              <a:rPr lang="en-GB" dirty="0">
                <a:solidFill>
                  <a:srgbClr val="4D4D4F"/>
                </a:solidFill>
              </a:rPr>
              <a:t>Fully owned by ORIX, a Japanese business conglomerate listed on the Tokyo and New York Stock Exchanges with a market cap of over $20bn.</a:t>
            </a:r>
          </a:p>
          <a:p>
            <a:pPr marL="285750" indent="-285750">
              <a:lnSpc>
                <a:spcPct val="110000"/>
              </a:lnSpc>
              <a:spcAft>
                <a:spcPts val="1200"/>
              </a:spcAft>
              <a:buClr>
                <a:srgbClr val="E11B22"/>
              </a:buClr>
              <a:buFont typeface="Arial" panose="020B0604020202020204" pitchFamily="34" charset="0"/>
              <a:buChar char="•"/>
            </a:pPr>
            <a:r>
              <a:rPr lang="en-GB" dirty="0">
                <a:solidFill>
                  <a:srgbClr val="4D4D4F"/>
                </a:solidFill>
              </a:rPr>
              <a:t>As of December 2021, the firm managed EUR 201bn: </a:t>
            </a:r>
          </a:p>
          <a:p>
            <a:pPr marL="656158" lvl="1" indent="-285750">
              <a:lnSpc>
                <a:spcPct val="110000"/>
              </a:lnSpc>
              <a:spcAft>
                <a:spcPts val="1200"/>
              </a:spcAft>
              <a:buClr>
                <a:srgbClr val="E11B22"/>
              </a:buClr>
              <a:buFont typeface="Arial" panose="020B0604020202020204" pitchFamily="34" charset="0"/>
              <a:buChar char="•"/>
            </a:pPr>
            <a:r>
              <a:rPr lang="en-GB" sz="1800" dirty="0">
                <a:solidFill>
                  <a:srgbClr val="4D4D4F"/>
                </a:solidFill>
              </a:rPr>
              <a:t>EUR 84.1bn in quantitative strategies</a:t>
            </a:r>
          </a:p>
          <a:p>
            <a:pPr marL="656158" lvl="1" indent="-285750">
              <a:lnSpc>
                <a:spcPct val="110000"/>
              </a:lnSpc>
              <a:spcAft>
                <a:spcPts val="1200"/>
              </a:spcAft>
              <a:buClr>
                <a:srgbClr val="E11B22"/>
              </a:buClr>
              <a:buFont typeface="Arial" panose="020B0604020202020204" pitchFamily="34" charset="0"/>
              <a:buChar char="•"/>
            </a:pPr>
            <a:r>
              <a:rPr lang="en-GB" sz="1800" dirty="0">
                <a:solidFill>
                  <a:srgbClr val="4D4D4F"/>
                </a:solidFill>
              </a:rPr>
              <a:t>EUR 195bn in ESG-integrated (environmental, social and corporate governance) strategies</a:t>
            </a:r>
            <a:endParaRPr lang="en-GB" sz="1800" strike="sngStrike" dirty="0">
              <a:solidFill>
                <a:srgbClr val="4D4D4F"/>
              </a:solidFill>
            </a:endParaRPr>
          </a:p>
          <a:p>
            <a:pPr marL="656158" lvl="1" indent="-285750">
              <a:lnSpc>
                <a:spcPct val="110000"/>
              </a:lnSpc>
              <a:spcAft>
                <a:spcPts val="1200"/>
              </a:spcAft>
              <a:buClr>
                <a:srgbClr val="E11B22"/>
              </a:buClr>
              <a:buFont typeface="Arial" panose="020B0604020202020204" pitchFamily="34" charset="0"/>
              <a:buChar char="•"/>
            </a:pPr>
            <a:r>
              <a:rPr lang="en-GB" sz="1800" dirty="0">
                <a:solidFill>
                  <a:srgbClr val="4D4D4F"/>
                </a:solidFill>
              </a:rPr>
              <a:t>Operating in equities, fixed income and asset allocation   </a:t>
            </a:r>
          </a:p>
          <a:p>
            <a:pPr marL="285750" indent="-285750">
              <a:lnSpc>
                <a:spcPct val="110000"/>
              </a:lnSpc>
              <a:spcAft>
                <a:spcPts val="1200"/>
              </a:spcAft>
              <a:buClr>
                <a:srgbClr val="E11B22"/>
              </a:buClr>
              <a:buFont typeface="Arial" panose="020B0604020202020204" pitchFamily="34" charset="0"/>
              <a:buChar char="•"/>
            </a:pPr>
            <a:r>
              <a:rPr lang="en-GB" dirty="0">
                <a:solidFill>
                  <a:srgbClr val="4D4D4F"/>
                </a:solidFill>
              </a:rPr>
              <a:t>A+ / A score in UN PRI (Principles for Responsible Investment) assessment </a:t>
            </a:r>
          </a:p>
          <a:p>
            <a:pPr marL="342900" indent="-342900">
              <a:lnSpc>
                <a:spcPct val="110000"/>
              </a:lnSpc>
              <a:spcAft>
                <a:spcPts val="1200"/>
              </a:spcAft>
              <a:buClr>
                <a:srgbClr val="E11B22"/>
              </a:buClr>
              <a:buFont typeface="Arial" panose="020B0604020202020204" pitchFamily="34" charset="0"/>
              <a:buChar char="•"/>
            </a:pPr>
            <a:endParaRPr lang="en-GB" sz="2200" dirty="0">
              <a:solidFill>
                <a:srgbClr val="4D4D4F"/>
              </a:solidFill>
            </a:endParaRPr>
          </a:p>
          <a:p>
            <a:pPr marL="285750" indent="-285750">
              <a:buClr>
                <a:srgbClr val="E11B22"/>
              </a:buClr>
              <a:buFont typeface="Arial" panose="020B0604020202020204" pitchFamily="34" charset="0"/>
              <a:buChar char="•"/>
            </a:pPr>
            <a:endParaRPr lang="en-GB" dirty="0">
              <a:solidFill>
                <a:srgbClr val="4D4D4F"/>
              </a:solidFill>
            </a:endParaRPr>
          </a:p>
        </p:txBody>
      </p:sp>
      <p:sp>
        <p:nvSpPr>
          <p:cNvPr id="3" name="Text Placeholder 2">
            <a:extLst>
              <a:ext uri="{FF2B5EF4-FFF2-40B4-BE49-F238E27FC236}">
                <a16:creationId xmlns:a16="http://schemas.microsoft.com/office/drawing/2014/main" id="{5ABE8065-AAAE-4902-834F-D5222A7BD598}"/>
              </a:ext>
            </a:extLst>
          </p:cNvPr>
          <p:cNvSpPr>
            <a:spLocks noGrp="1"/>
          </p:cNvSpPr>
          <p:nvPr>
            <p:ph type="body" sz="quarter" idx="14"/>
          </p:nvPr>
        </p:nvSpPr>
        <p:spPr/>
        <p:txBody>
          <a:bodyPr/>
          <a:lstStyle/>
          <a:p>
            <a:r>
              <a:rPr lang="en-US" err="1"/>
              <a:t>Robeco</a:t>
            </a:r>
            <a:r>
              <a:rPr lang="en-US"/>
              <a:t> overview</a:t>
            </a:r>
            <a:endParaRPr lang="en-GB"/>
          </a:p>
        </p:txBody>
      </p:sp>
      <p:sp>
        <p:nvSpPr>
          <p:cNvPr id="4" name="Text Placeholder 11">
            <a:extLst>
              <a:ext uri="{FF2B5EF4-FFF2-40B4-BE49-F238E27FC236}">
                <a16:creationId xmlns:a16="http://schemas.microsoft.com/office/drawing/2014/main" id="{F00E2F5C-9BE3-C0E9-2F28-1BF111A08E2E}"/>
              </a:ext>
            </a:extLst>
          </p:cNvPr>
          <p:cNvSpPr txBox="1">
            <a:spLocks/>
          </p:cNvSpPr>
          <p:nvPr/>
        </p:nvSpPr>
        <p:spPr>
          <a:xfrm>
            <a:off x="288491" y="6456222"/>
            <a:ext cx="8447762" cy="153888"/>
          </a:xfrm>
          <a:prstGeom prst="rect">
            <a:avLst/>
          </a:prstGeom>
          <a:noFill/>
        </p:spPr>
        <p:txBody>
          <a:bodyPr vert="horz" wrap="square" lIns="0" tIns="0" rIns="0" bIns="0" rtlCol="0">
            <a:spAutoFit/>
          </a:bodyPr>
          <a:lstStyle>
            <a:lvl1pPr marL="228594" indent="-228594" algn="l" defTabSz="609585" rtl="0" eaLnBrk="1" latinLnBrk="0" hangingPunct="1">
              <a:spcBef>
                <a:spcPct val="20000"/>
              </a:spcBef>
              <a:buFont typeface="Arial" charset="0"/>
              <a:buChar char="•"/>
              <a:defRPr lang="en-US" sz="1600" kern="1200" dirty="0">
                <a:solidFill>
                  <a:srgbClr val="001951"/>
                </a:solidFill>
                <a:latin typeface="+mn-lt"/>
                <a:ea typeface="+mn-ea"/>
                <a:cs typeface="Calibri" charset="0"/>
              </a:defRPr>
            </a:lvl1pPr>
            <a:lvl2pPr marL="599002" indent="-228594" algn="l" defTabSz="478355" rtl="0" eaLnBrk="1" latinLnBrk="0" hangingPunct="1">
              <a:spcBef>
                <a:spcPct val="20000"/>
              </a:spcBef>
              <a:buFont typeface="Arial"/>
              <a:buChar char="–"/>
              <a:defRPr sz="1600" kern="1200">
                <a:solidFill>
                  <a:srgbClr val="001951"/>
                </a:solidFill>
                <a:latin typeface="+mn-lt"/>
                <a:ea typeface="+mn-ea"/>
                <a:cs typeface="+mn-cs"/>
              </a:defRPr>
            </a:lvl2pPr>
            <a:lvl3pPr marL="838179" indent="-228594" algn="l" defTabSz="609585" rtl="0" eaLnBrk="1" latinLnBrk="0" hangingPunct="1">
              <a:spcBef>
                <a:spcPct val="20000"/>
              </a:spcBef>
              <a:buFont typeface="Arial"/>
              <a:buChar char="•"/>
              <a:defRPr sz="1600" kern="1200">
                <a:solidFill>
                  <a:srgbClr val="001951"/>
                </a:solidFill>
                <a:latin typeface="+mn-lt"/>
                <a:ea typeface="+mn-ea"/>
                <a:cs typeface="+mn-cs"/>
              </a:defRPr>
            </a:lvl3pPr>
            <a:lvl4pPr marL="1077357" indent="-228594" algn="l" defTabSz="609585" rtl="0" eaLnBrk="1" latinLnBrk="0" hangingPunct="1">
              <a:spcBef>
                <a:spcPct val="20000"/>
              </a:spcBef>
              <a:buFont typeface="Arial"/>
              <a:buChar char="–"/>
              <a:defRPr sz="1600" kern="1200" baseline="0">
                <a:solidFill>
                  <a:srgbClr val="001951"/>
                </a:solidFill>
                <a:latin typeface="+mn-lt"/>
                <a:ea typeface="+mn-ea"/>
                <a:cs typeface="+mn-cs"/>
              </a:defRPr>
            </a:lvl4pPr>
            <a:lvl5pPr marL="1316534" indent="-228594" algn="l" defTabSz="609585" rtl="0" eaLnBrk="1" latinLnBrk="0" hangingPunct="1">
              <a:spcBef>
                <a:spcPct val="20000"/>
              </a:spcBef>
              <a:buFont typeface="Arial" panose="020B0604020202020204" pitchFamily="34" charset="0"/>
              <a:buChar char="•"/>
              <a:defRPr sz="1600" kern="1200">
                <a:solidFill>
                  <a:srgbClr val="00195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GB" sz="1000" i="1" dirty="0">
                <a:solidFill>
                  <a:schemeClr val="tx1">
                    <a:lumMod val="50000"/>
                  </a:schemeClr>
                </a:solidFill>
              </a:rPr>
              <a:t>Source: Robeco.</a:t>
            </a:r>
          </a:p>
        </p:txBody>
      </p:sp>
    </p:spTree>
    <p:extLst>
      <p:ext uri="{BB962C8B-B14F-4D97-AF65-F5344CB8AC3E}">
        <p14:creationId xmlns:p14="http://schemas.microsoft.com/office/powerpoint/2010/main" val="2001870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CA9011-20FA-44E2-A29F-6870BBE6AAB2}"/>
              </a:ext>
            </a:extLst>
          </p:cNvPr>
          <p:cNvSpPr>
            <a:spLocks noGrp="1"/>
          </p:cNvSpPr>
          <p:nvPr>
            <p:ph type="body" sz="quarter" idx="14"/>
          </p:nvPr>
        </p:nvSpPr>
        <p:spPr/>
        <p:txBody>
          <a:bodyPr/>
          <a:lstStyle/>
          <a:p>
            <a:r>
              <a:rPr lang="en-US"/>
              <a:t>About </a:t>
            </a:r>
            <a:r>
              <a:rPr lang="en-US" err="1"/>
              <a:t>Robeco</a:t>
            </a:r>
            <a:endParaRPr lang="en-GB"/>
          </a:p>
        </p:txBody>
      </p:sp>
      <p:sp>
        <p:nvSpPr>
          <p:cNvPr id="4" name="Title 3">
            <a:extLst>
              <a:ext uri="{FF2B5EF4-FFF2-40B4-BE49-F238E27FC236}">
                <a16:creationId xmlns:a16="http://schemas.microsoft.com/office/drawing/2014/main" id="{88EC1D9C-92A7-4A40-987E-6FAD16D72273}"/>
              </a:ext>
            </a:extLst>
          </p:cNvPr>
          <p:cNvSpPr>
            <a:spLocks noGrp="1"/>
          </p:cNvSpPr>
          <p:nvPr>
            <p:ph type="title"/>
          </p:nvPr>
        </p:nvSpPr>
        <p:spPr/>
        <p:txBody>
          <a:bodyPr/>
          <a:lstStyle/>
          <a:p>
            <a:r>
              <a:rPr lang="en-US"/>
              <a:t>25 years of experience in quantitative strategies</a:t>
            </a:r>
            <a:endParaRPr lang="en-GB"/>
          </a:p>
        </p:txBody>
      </p:sp>
      <p:grpSp>
        <p:nvGrpSpPr>
          <p:cNvPr id="5" name="Group 4">
            <a:extLst>
              <a:ext uri="{FF2B5EF4-FFF2-40B4-BE49-F238E27FC236}">
                <a16:creationId xmlns:a16="http://schemas.microsoft.com/office/drawing/2014/main" id="{0920083A-0C2F-4557-855A-9FC4C412A5D5}"/>
              </a:ext>
            </a:extLst>
          </p:cNvPr>
          <p:cNvGrpSpPr/>
          <p:nvPr/>
        </p:nvGrpSpPr>
        <p:grpSpPr>
          <a:xfrm>
            <a:off x="561077" y="1211590"/>
            <a:ext cx="7971465" cy="5456261"/>
            <a:chOff x="561077" y="1211590"/>
            <a:chExt cx="7971465" cy="5456261"/>
          </a:xfrm>
        </p:grpSpPr>
        <p:sp>
          <p:nvSpPr>
            <p:cNvPr id="6" name="TextBox 5">
              <a:extLst>
                <a:ext uri="{FF2B5EF4-FFF2-40B4-BE49-F238E27FC236}">
                  <a16:creationId xmlns:a16="http://schemas.microsoft.com/office/drawing/2014/main" id="{B1B72595-33CC-439D-9DDE-B91CA262B648}"/>
                </a:ext>
              </a:extLst>
            </p:cNvPr>
            <p:cNvSpPr txBox="1"/>
            <p:nvPr/>
          </p:nvSpPr>
          <p:spPr>
            <a:xfrm>
              <a:off x="5485816" y="1211590"/>
              <a:ext cx="1516562" cy="461665"/>
            </a:xfrm>
            <a:prstGeom prst="rect">
              <a:avLst/>
            </a:prstGeom>
            <a:noFill/>
          </p:spPr>
          <p:txBody>
            <a:bodyPr wrap="square" rtlCol="0">
              <a:spAutoFit/>
            </a:bodyPr>
            <a:lstStyle/>
            <a:p>
              <a:pPr algn="ctr"/>
              <a:r>
                <a:rPr lang="en-US" sz="2400" b="1">
                  <a:solidFill>
                    <a:srgbClr val="001951"/>
                  </a:solidFill>
                </a:rPr>
                <a:t>1994</a:t>
              </a:r>
              <a:endParaRPr lang="en-GB" sz="2400" b="1" err="1">
                <a:solidFill>
                  <a:srgbClr val="001951"/>
                </a:solidFill>
              </a:endParaRPr>
            </a:p>
          </p:txBody>
        </p:sp>
        <p:sp>
          <p:nvSpPr>
            <p:cNvPr id="7" name="TextBox 6">
              <a:extLst>
                <a:ext uri="{FF2B5EF4-FFF2-40B4-BE49-F238E27FC236}">
                  <a16:creationId xmlns:a16="http://schemas.microsoft.com/office/drawing/2014/main" id="{BD198914-2FE6-48B6-8B3A-EE3B344711A7}"/>
                </a:ext>
              </a:extLst>
            </p:cNvPr>
            <p:cNvSpPr txBox="1"/>
            <p:nvPr/>
          </p:nvSpPr>
          <p:spPr>
            <a:xfrm>
              <a:off x="1506292" y="1854873"/>
              <a:ext cx="1553724" cy="461665"/>
            </a:xfrm>
            <a:prstGeom prst="rect">
              <a:avLst/>
            </a:prstGeom>
            <a:noFill/>
          </p:spPr>
          <p:txBody>
            <a:bodyPr wrap="square" rtlCol="0">
              <a:spAutoFit/>
            </a:bodyPr>
            <a:lstStyle/>
            <a:p>
              <a:pPr algn="ctr"/>
              <a:r>
                <a:rPr lang="en-US" sz="2400" b="1">
                  <a:solidFill>
                    <a:srgbClr val="E11B22"/>
                  </a:solidFill>
                </a:rPr>
                <a:t>1998</a:t>
              </a:r>
              <a:endParaRPr lang="en-GB" sz="2400" b="1" err="1">
                <a:solidFill>
                  <a:srgbClr val="E11B22"/>
                </a:solidFill>
              </a:endParaRPr>
            </a:p>
          </p:txBody>
        </p:sp>
        <p:sp>
          <p:nvSpPr>
            <p:cNvPr id="8" name="TextBox 7">
              <a:extLst>
                <a:ext uri="{FF2B5EF4-FFF2-40B4-BE49-F238E27FC236}">
                  <a16:creationId xmlns:a16="http://schemas.microsoft.com/office/drawing/2014/main" id="{2A900F71-88AE-450E-8F3D-F929A65E2F3C}"/>
                </a:ext>
              </a:extLst>
            </p:cNvPr>
            <p:cNvSpPr txBox="1"/>
            <p:nvPr/>
          </p:nvSpPr>
          <p:spPr>
            <a:xfrm>
              <a:off x="5485816" y="3839702"/>
              <a:ext cx="1516562" cy="461665"/>
            </a:xfrm>
            <a:prstGeom prst="rect">
              <a:avLst/>
            </a:prstGeom>
            <a:noFill/>
          </p:spPr>
          <p:txBody>
            <a:bodyPr wrap="square" rtlCol="0">
              <a:spAutoFit/>
            </a:bodyPr>
            <a:lstStyle/>
            <a:p>
              <a:pPr algn="ctr"/>
              <a:r>
                <a:rPr lang="en-US" sz="2400" b="1">
                  <a:solidFill>
                    <a:srgbClr val="0596BF"/>
                  </a:solidFill>
                </a:rPr>
                <a:t>2002</a:t>
              </a:r>
              <a:endParaRPr lang="en-GB" sz="2400" b="1" err="1">
                <a:solidFill>
                  <a:srgbClr val="0596BF"/>
                </a:solidFill>
              </a:endParaRPr>
            </a:p>
          </p:txBody>
        </p:sp>
        <p:sp>
          <p:nvSpPr>
            <p:cNvPr id="9" name="TextBox 8">
              <a:extLst>
                <a:ext uri="{FF2B5EF4-FFF2-40B4-BE49-F238E27FC236}">
                  <a16:creationId xmlns:a16="http://schemas.microsoft.com/office/drawing/2014/main" id="{249D6052-FB7A-4964-A5A9-0E6FDABCDBD3}"/>
                </a:ext>
              </a:extLst>
            </p:cNvPr>
            <p:cNvSpPr txBox="1"/>
            <p:nvPr/>
          </p:nvSpPr>
          <p:spPr>
            <a:xfrm>
              <a:off x="5485816" y="2497974"/>
              <a:ext cx="1516562" cy="461665"/>
            </a:xfrm>
            <a:prstGeom prst="rect">
              <a:avLst/>
            </a:prstGeom>
            <a:noFill/>
          </p:spPr>
          <p:txBody>
            <a:bodyPr wrap="square" rtlCol="0">
              <a:spAutoFit/>
            </a:bodyPr>
            <a:lstStyle/>
            <a:p>
              <a:pPr algn="ctr"/>
              <a:r>
                <a:rPr lang="en-US" sz="2400" b="1">
                  <a:solidFill>
                    <a:srgbClr val="AC145A"/>
                  </a:solidFill>
                </a:rPr>
                <a:t>1999</a:t>
              </a:r>
              <a:endParaRPr lang="en-GB" sz="2400" b="1" err="1">
                <a:solidFill>
                  <a:srgbClr val="AC145A"/>
                </a:solidFill>
              </a:endParaRPr>
            </a:p>
          </p:txBody>
        </p:sp>
        <p:sp>
          <p:nvSpPr>
            <p:cNvPr id="10" name="TextBox 9">
              <a:extLst>
                <a:ext uri="{FF2B5EF4-FFF2-40B4-BE49-F238E27FC236}">
                  <a16:creationId xmlns:a16="http://schemas.microsoft.com/office/drawing/2014/main" id="{2D84B301-9F60-49BC-9D22-749F93DCAF03}"/>
                </a:ext>
              </a:extLst>
            </p:cNvPr>
            <p:cNvSpPr txBox="1"/>
            <p:nvPr/>
          </p:nvSpPr>
          <p:spPr>
            <a:xfrm>
              <a:off x="1524873" y="5793719"/>
              <a:ext cx="1516562" cy="461665"/>
            </a:xfrm>
            <a:prstGeom prst="rect">
              <a:avLst/>
            </a:prstGeom>
            <a:noFill/>
          </p:spPr>
          <p:txBody>
            <a:bodyPr wrap="square" rtlCol="0">
              <a:spAutoFit/>
            </a:bodyPr>
            <a:lstStyle/>
            <a:p>
              <a:pPr algn="ctr"/>
              <a:r>
                <a:rPr lang="en-US" sz="2400" b="1">
                  <a:solidFill>
                    <a:srgbClr val="4D4D4F"/>
                  </a:solidFill>
                </a:rPr>
                <a:t>2012</a:t>
              </a:r>
              <a:endParaRPr lang="en-GB" sz="2400" b="1" err="1">
                <a:solidFill>
                  <a:srgbClr val="4D4D4F"/>
                </a:solidFill>
              </a:endParaRPr>
            </a:p>
          </p:txBody>
        </p:sp>
        <p:sp>
          <p:nvSpPr>
            <p:cNvPr id="11" name="TextBox 10">
              <a:extLst>
                <a:ext uri="{FF2B5EF4-FFF2-40B4-BE49-F238E27FC236}">
                  <a16:creationId xmlns:a16="http://schemas.microsoft.com/office/drawing/2014/main" id="{34A7FD83-9AD3-463D-B859-6E145C704309}"/>
                </a:ext>
              </a:extLst>
            </p:cNvPr>
            <p:cNvSpPr txBox="1"/>
            <p:nvPr/>
          </p:nvSpPr>
          <p:spPr>
            <a:xfrm>
              <a:off x="1524873" y="4490854"/>
              <a:ext cx="1516562" cy="461665"/>
            </a:xfrm>
            <a:prstGeom prst="rect">
              <a:avLst/>
            </a:prstGeom>
            <a:noFill/>
          </p:spPr>
          <p:txBody>
            <a:bodyPr wrap="square" rtlCol="0">
              <a:spAutoFit/>
            </a:bodyPr>
            <a:lstStyle/>
            <a:p>
              <a:pPr algn="ctr"/>
              <a:r>
                <a:rPr lang="en-US" sz="2400" b="1">
                  <a:solidFill>
                    <a:srgbClr val="C8571D"/>
                  </a:solidFill>
                </a:rPr>
                <a:t>2006</a:t>
              </a:r>
              <a:endParaRPr lang="en-GB" sz="2400" b="1" err="1">
                <a:solidFill>
                  <a:srgbClr val="C8571D"/>
                </a:solidFill>
              </a:endParaRPr>
            </a:p>
          </p:txBody>
        </p:sp>
        <p:sp>
          <p:nvSpPr>
            <p:cNvPr id="12" name="TextBox 11">
              <a:extLst>
                <a:ext uri="{FF2B5EF4-FFF2-40B4-BE49-F238E27FC236}">
                  <a16:creationId xmlns:a16="http://schemas.microsoft.com/office/drawing/2014/main" id="{537BC207-81AD-4767-AC89-B3684C3BE293}"/>
                </a:ext>
              </a:extLst>
            </p:cNvPr>
            <p:cNvSpPr txBox="1"/>
            <p:nvPr/>
          </p:nvSpPr>
          <p:spPr>
            <a:xfrm>
              <a:off x="1524873" y="3168699"/>
              <a:ext cx="1516562" cy="461665"/>
            </a:xfrm>
            <a:prstGeom prst="rect">
              <a:avLst/>
            </a:prstGeom>
            <a:noFill/>
          </p:spPr>
          <p:txBody>
            <a:bodyPr wrap="square" rtlCol="0">
              <a:spAutoFit/>
            </a:bodyPr>
            <a:lstStyle/>
            <a:p>
              <a:pPr algn="ctr"/>
              <a:r>
                <a:rPr lang="en-US" sz="2400" b="1">
                  <a:solidFill>
                    <a:srgbClr val="1D985E"/>
                  </a:solidFill>
                </a:rPr>
                <a:t>2001</a:t>
              </a:r>
              <a:endParaRPr lang="en-GB" sz="2400" b="1" err="1">
                <a:solidFill>
                  <a:srgbClr val="1D985E"/>
                </a:solidFill>
              </a:endParaRPr>
            </a:p>
          </p:txBody>
        </p:sp>
        <p:sp>
          <p:nvSpPr>
            <p:cNvPr id="13" name="TextBox 12">
              <a:extLst>
                <a:ext uri="{FF2B5EF4-FFF2-40B4-BE49-F238E27FC236}">
                  <a16:creationId xmlns:a16="http://schemas.microsoft.com/office/drawing/2014/main" id="{D24B9CC5-5ABC-4656-AB74-29A2178FA051}"/>
                </a:ext>
              </a:extLst>
            </p:cNvPr>
            <p:cNvSpPr txBox="1"/>
            <p:nvPr/>
          </p:nvSpPr>
          <p:spPr>
            <a:xfrm>
              <a:off x="5485816" y="5129313"/>
              <a:ext cx="1516562" cy="461665"/>
            </a:xfrm>
            <a:prstGeom prst="rect">
              <a:avLst/>
            </a:prstGeom>
            <a:noFill/>
          </p:spPr>
          <p:txBody>
            <a:bodyPr wrap="square" rtlCol="0">
              <a:spAutoFit/>
            </a:bodyPr>
            <a:lstStyle/>
            <a:p>
              <a:pPr algn="ctr"/>
              <a:r>
                <a:rPr lang="en-US" sz="2400" b="1">
                  <a:solidFill>
                    <a:srgbClr val="9C327F"/>
                  </a:solidFill>
                </a:rPr>
                <a:t>2012</a:t>
              </a:r>
              <a:endParaRPr lang="en-GB" sz="2400" b="1" err="1">
                <a:solidFill>
                  <a:srgbClr val="9C327F"/>
                </a:solidFill>
              </a:endParaRPr>
            </a:p>
          </p:txBody>
        </p:sp>
        <p:sp>
          <p:nvSpPr>
            <p:cNvPr id="14" name="Rectangle 13">
              <a:extLst>
                <a:ext uri="{FF2B5EF4-FFF2-40B4-BE49-F238E27FC236}">
                  <a16:creationId xmlns:a16="http://schemas.microsoft.com/office/drawing/2014/main" id="{152EB585-0CD6-4ED9-AC00-C37BA54A2C58}"/>
                </a:ext>
              </a:extLst>
            </p:cNvPr>
            <p:cNvSpPr/>
            <p:nvPr/>
          </p:nvSpPr>
          <p:spPr>
            <a:xfrm>
              <a:off x="4899406" y="1723275"/>
              <a:ext cx="2955634" cy="646331"/>
            </a:xfrm>
            <a:prstGeom prst="rect">
              <a:avLst/>
            </a:prstGeom>
          </p:spPr>
          <p:txBody>
            <a:bodyPr wrap="square">
              <a:spAutoFit/>
            </a:bodyPr>
            <a:lstStyle/>
            <a:p>
              <a:pPr algn="ctr"/>
              <a:r>
                <a:rPr lang="en-GB">
                  <a:solidFill>
                    <a:srgbClr val="001951"/>
                  </a:solidFill>
                </a:rPr>
                <a:t>Stock Selection Model in Developed Markets</a:t>
              </a:r>
            </a:p>
          </p:txBody>
        </p:sp>
        <p:sp>
          <p:nvSpPr>
            <p:cNvPr id="15" name="Oval 14">
              <a:extLst>
                <a:ext uri="{FF2B5EF4-FFF2-40B4-BE49-F238E27FC236}">
                  <a16:creationId xmlns:a16="http://schemas.microsoft.com/office/drawing/2014/main" id="{6244382E-263B-4016-A72E-136F80283103}"/>
                </a:ext>
              </a:extLst>
            </p:cNvPr>
            <p:cNvSpPr/>
            <p:nvPr/>
          </p:nvSpPr>
          <p:spPr>
            <a:xfrm>
              <a:off x="4096216" y="1472958"/>
              <a:ext cx="395868" cy="39586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16" name="Oval 15">
              <a:extLst>
                <a:ext uri="{FF2B5EF4-FFF2-40B4-BE49-F238E27FC236}">
                  <a16:creationId xmlns:a16="http://schemas.microsoft.com/office/drawing/2014/main" id="{B690E3DE-0E77-496D-A318-D070C2F376E6}"/>
                </a:ext>
              </a:extLst>
            </p:cNvPr>
            <p:cNvSpPr/>
            <p:nvPr/>
          </p:nvSpPr>
          <p:spPr>
            <a:xfrm>
              <a:off x="4096216" y="2127965"/>
              <a:ext cx="395868" cy="395868"/>
            </a:xfrm>
            <a:prstGeom prst="ellipse">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17" name="Oval 16">
              <a:extLst>
                <a:ext uri="{FF2B5EF4-FFF2-40B4-BE49-F238E27FC236}">
                  <a16:creationId xmlns:a16="http://schemas.microsoft.com/office/drawing/2014/main" id="{4A98DE37-6921-422F-8CCD-E5252EFAFB29}"/>
                </a:ext>
              </a:extLst>
            </p:cNvPr>
            <p:cNvSpPr/>
            <p:nvPr/>
          </p:nvSpPr>
          <p:spPr>
            <a:xfrm>
              <a:off x="4096216" y="2782972"/>
              <a:ext cx="395868" cy="395868"/>
            </a:xfrm>
            <a:prstGeom prst="ellipse">
              <a:avLst/>
            </a:prstGeom>
            <a:solidFill>
              <a:srgbClr val="AC14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18" name="Oval 17">
              <a:extLst>
                <a:ext uri="{FF2B5EF4-FFF2-40B4-BE49-F238E27FC236}">
                  <a16:creationId xmlns:a16="http://schemas.microsoft.com/office/drawing/2014/main" id="{EEFE22B1-9AAB-40FA-B781-60C80D965E22}"/>
                </a:ext>
              </a:extLst>
            </p:cNvPr>
            <p:cNvSpPr/>
            <p:nvPr/>
          </p:nvSpPr>
          <p:spPr>
            <a:xfrm>
              <a:off x="4096216" y="3437979"/>
              <a:ext cx="395868" cy="395868"/>
            </a:xfrm>
            <a:prstGeom prst="ellipse">
              <a:avLst/>
            </a:prstGeom>
            <a:solidFill>
              <a:srgbClr val="1D98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19" name="Oval 18">
              <a:extLst>
                <a:ext uri="{FF2B5EF4-FFF2-40B4-BE49-F238E27FC236}">
                  <a16:creationId xmlns:a16="http://schemas.microsoft.com/office/drawing/2014/main" id="{5287A95A-DAFB-4D2B-B8AE-C3CAE370D00A}"/>
                </a:ext>
              </a:extLst>
            </p:cNvPr>
            <p:cNvSpPr/>
            <p:nvPr/>
          </p:nvSpPr>
          <p:spPr>
            <a:xfrm>
              <a:off x="4096216" y="4092986"/>
              <a:ext cx="395868" cy="395868"/>
            </a:xfrm>
            <a:prstGeom prst="ellipse">
              <a:avLst/>
            </a:prstGeom>
            <a:solidFill>
              <a:srgbClr val="0596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20" name="Oval 19">
              <a:extLst>
                <a:ext uri="{FF2B5EF4-FFF2-40B4-BE49-F238E27FC236}">
                  <a16:creationId xmlns:a16="http://schemas.microsoft.com/office/drawing/2014/main" id="{3F377B6B-F344-40A4-81DE-A8CA83B547D0}"/>
                </a:ext>
              </a:extLst>
            </p:cNvPr>
            <p:cNvSpPr/>
            <p:nvPr/>
          </p:nvSpPr>
          <p:spPr>
            <a:xfrm>
              <a:off x="4096216" y="4747993"/>
              <a:ext cx="395868" cy="395868"/>
            </a:xfrm>
            <a:prstGeom prst="ellipse">
              <a:avLst/>
            </a:prstGeom>
            <a:solidFill>
              <a:srgbClr val="C857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21" name="Oval 20">
              <a:extLst>
                <a:ext uri="{FF2B5EF4-FFF2-40B4-BE49-F238E27FC236}">
                  <a16:creationId xmlns:a16="http://schemas.microsoft.com/office/drawing/2014/main" id="{79FF983A-3375-4D06-9A97-DD85DC416958}"/>
                </a:ext>
              </a:extLst>
            </p:cNvPr>
            <p:cNvSpPr/>
            <p:nvPr/>
          </p:nvSpPr>
          <p:spPr>
            <a:xfrm>
              <a:off x="4096216" y="5403000"/>
              <a:ext cx="395868" cy="395868"/>
            </a:xfrm>
            <a:prstGeom prst="ellipse">
              <a:avLst/>
            </a:prstGeom>
            <a:solidFill>
              <a:srgbClr val="9C32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22" name="Oval 21">
              <a:extLst>
                <a:ext uri="{FF2B5EF4-FFF2-40B4-BE49-F238E27FC236}">
                  <a16:creationId xmlns:a16="http://schemas.microsoft.com/office/drawing/2014/main" id="{26193A0C-729A-4E72-A98F-547DF134C337}"/>
                </a:ext>
              </a:extLst>
            </p:cNvPr>
            <p:cNvSpPr/>
            <p:nvPr/>
          </p:nvSpPr>
          <p:spPr>
            <a:xfrm>
              <a:off x="4096216" y="6058005"/>
              <a:ext cx="395868" cy="395868"/>
            </a:xfrm>
            <a:prstGeom prst="ellipse">
              <a:avLst/>
            </a:prstGeom>
            <a:solidFill>
              <a:srgbClr val="4D4D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23" name="Rectangle 22">
              <a:extLst>
                <a:ext uri="{FF2B5EF4-FFF2-40B4-BE49-F238E27FC236}">
                  <a16:creationId xmlns:a16="http://schemas.microsoft.com/office/drawing/2014/main" id="{FC3A4C16-D01C-48F1-AA33-295FE3582C7C}"/>
                </a:ext>
              </a:extLst>
            </p:cNvPr>
            <p:cNvSpPr/>
            <p:nvPr/>
          </p:nvSpPr>
          <p:spPr>
            <a:xfrm>
              <a:off x="1169996" y="2370829"/>
              <a:ext cx="2317301" cy="369332"/>
            </a:xfrm>
            <a:prstGeom prst="rect">
              <a:avLst/>
            </a:prstGeom>
          </p:spPr>
          <p:txBody>
            <a:bodyPr wrap="none">
              <a:spAutoFit/>
            </a:bodyPr>
            <a:lstStyle/>
            <a:p>
              <a:r>
                <a:rPr lang="en-GB">
                  <a:solidFill>
                    <a:srgbClr val="E11B22"/>
                  </a:solidFill>
                </a:rPr>
                <a:t>Quant Asset Allocation</a:t>
              </a:r>
            </a:p>
          </p:txBody>
        </p:sp>
        <p:sp>
          <p:nvSpPr>
            <p:cNvPr id="24" name="Rectangle 23">
              <a:extLst>
                <a:ext uri="{FF2B5EF4-FFF2-40B4-BE49-F238E27FC236}">
                  <a16:creationId xmlns:a16="http://schemas.microsoft.com/office/drawing/2014/main" id="{5E7426EA-F71D-452D-A0AB-4054A83E793E}"/>
                </a:ext>
              </a:extLst>
            </p:cNvPr>
            <p:cNvSpPr/>
            <p:nvPr/>
          </p:nvSpPr>
          <p:spPr>
            <a:xfrm>
              <a:off x="5213187" y="3023172"/>
              <a:ext cx="2328073" cy="369332"/>
            </a:xfrm>
            <a:prstGeom prst="rect">
              <a:avLst/>
            </a:prstGeom>
          </p:spPr>
          <p:txBody>
            <a:bodyPr wrap="none">
              <a:spAutoFit/>
            </a:bodyPr>
            <a:lstStyle/>
            <a:p>
              <a:pPr algn="ctr"/>
              <a:r>
                <a:rPr lang="en-GB">
                  <a:solidFill>
                    <a:srgbClr val="AC145A"/>
                  </a:solidFill>
                </a:rPr>
                <a:t>Credit Selection Model</a:t>
              </a:r>
            </a:p>
          </p:txBody>
        </p:sp>
        <p:sp>
          <p:nvSpPr>
            <p:cNvPr id="25" name="Rectangle 24">
              <a:extLst>
                <a:ext uri="{FF2B5EF4-FFF2-40B4-BE49-F238E27FC236}">
                  <a16:creationId xmlns:a16="http://schemas.microsoft.com/office/drawing/2014/main" id="{4CB3880B-AB29-46CA-9AE2-D9541387A4F8}"/>
                </a:ext>
              </a:extLst>
            </p:cNvPr>
            <p:cNvSpPr/>
            <p:nvPr/>
          </p:nvSpPr>
          <p:spPr>
            <a:xfrm>
              <a:off x="922848" y="3690690"/>
              <a:ext cx="2811596" cy="646331"/>
            </a:xfrm>
            <a:prstGeom prst="rect">
              <a:avLst/>
            </a:prstGeom>
          </p:spPr>
          <p:txBody>
            <a:bodyPr wrap="square">
              <a:spAutoFit/>
            </a:bodyPr>
            <a:lstStyle/>
            <a:p>
              <a:pPr algn="ctr"/>
              <a:r>
                <a:rPr lang="en-GB">
                  <a:solidFill>
                    <a:srgbClr val="1D985E"/>
                  </a:solidFill>
                </a:rPr>
                <a:t>Stock Selection Model in Emerging Markets</a:t>
              </a:r>
            </a:p>
          </p:txBody>
        </p:sp>
        <p:sp>
          <p:nvSpPr>
            <p:cNvPr id="26" name="Rectangle 25">
              <a:extLst>
                <a:ext uri="{FF2B5EF4-FFF2-40B4-BE49-F238E27FC236}">
                  <a16:creationId xmlns:a16="http://schemas.microsoft.com/office/drawing/2014/main" id="{19462462-AC6D-427A-9DCD-726826180AF2}"/>
                </a:ext>
              </a:extLst>
            </p:cNvPr>
            <p:cNvSpPr/>
            <p:nvPr/>
          </p:nvSpPr>
          <p:spPr>
            <a:xfrm>
              <a:off x="5058252" y="4345563"/>
              <a:ext cx="3067956" cy="369332"/>
            </a:xfrm>
            <a:prstGeom prst="rect">
              <a:avLst/>
            </a:prstGeom>
          </p:spPr>
          <p:txBody>
            <a:bodyPr wrap="none">
              <a:spAutoFit/>
            </a:bodyPr>
            <a:lstStyle/>
            <a:p>
              <a:r>
                <a:rPr lang="en-GB">
                  <a:solidFill>
                    <a:srgbClr val="0596BF"/>
                  </a:solidFill>
                </a:rPr>
                <a:t>Launched Core Quant Equities </a:t>
              </a:r>
            </a:p>
          </p:txBody>
        </p:sp>
        <p:sp>
          <p:nvSpPr>
            <p:cNvPr id="27" name="Rectangle 26">
              <a:extLst>
                <a:ext uri="{FF2B5EF4-FFF2-40B4-BE49-F238E27FC236}">
                  <a16:creationId xmlns:a16="http://schemas.microsoft.com/office/drawing/2014/main" id="{68CE898E-BA84-4CD9-99D9-D4BA53D39644}"/>
                </a:ext>
              </a:extLst>
            </p:cNvPr>
            <p:cNvSpPr/>
            <p:nvPr/>
          </p:nvSpPr>
          <p:spPr>
            <a:xfrm>
              <a:off x="774621" y="5001777"/>
              <a:ext cx="3108051" cy="646331"/>
            </a:xfrm>
            <a:prstGeom prst="rect">
              <a:avLst/>
            </a:prstGeom>
          </p:spPr>
          <p:txBody>
            <a:bodyPr wrap="square">
              <a:spAutoFit/>
            </a:bodyPr>
            <a:lstStyle/>
            <a:p>
              <a:pPr algn="ctr"/>
              <a:r>
                <a:rPr lang="en-GB">
                  <a:solidFill>
                    <a:srgbClr val="C8571D"/>
                  </a:solidFill>
                </a:rPr>
                <a:t>Launched Conservative </a:t>
              </a:r>
            </a:p>
            <a:p>
              <a:pPr algn="ctr"/>
              <a:r>
                <a:rPr lang="en-GB">
                  <a:solidFill>
                    <a:srgbClr val="C8571D"/>
                  </a:solidFill>
                </a:rPr>
                <a:t>(Low Volatility) Equities</a:t>
              </a:r>
            </a:p>
          </p:txBody>
        </p:sp>
        <p:sp>
          <p:nvSpPr>
            <p:cNvPr id="28" name="Rectangle 27">
              <a:extLst>
                <a:ext uri="{FF2B5EF4-FFF2-40B4-BE49-F238E27FC236}">
                  <a16:creationId xmlns:a16="http://schemas.microsoft.com/office/drawing/2014/main" id="{6956AF52-4EAC-4A3F-8241-F276F30CED25}"/>
                </a:ext>
              </a:extLst>
            </p:cNvPr>
            <p:cNvSpPr/>
            <p:nvPr/>
          </p:nvSpPr>
          <p:spPr>
            <a:xfrm>
              <a:off x="4651918" y="5638155"/>
              <a:ext cx="3880624" cy="800219"/>
            </a:xfrm>
            <a:prstGeom prst="rect">
              <a:avLst/>
            </a:prstGeom>
          </p:spPr>
          <p:txBody>
            <a:bodyPr wrap="square">
              <a:spAutoFit/>
            </a:bodyPr>
            <a:lstStyle/>
            <a:p>
              <a:r>
                <a:rPr lang="en-GB">
                  <a:solidFill>
                    <a:srgbClr val="9C327F"/>
                  </a:solidFill>
                </a:rPr>
                <a:t>Launched Factor Investing Equities </a:t>
              </a:r>
            </a:p>
            <a:p>
              <a:pPr marL="177800" lvl="1"/>
              <a:r>
                <a:rPr lang="en-GB" sz="1400">
                  <a:solidFill>
                    <a:srgbClr val="9C327F"/>
                  </a:solidFill>
                </a:rPr>
                <a:t>(2012 Momentum, 2013 Value, 2015 Multi-Factor, 2016 Quality)</a:t>
              </a:r>
              <a:endParaRPr lang="en-GB">
                <a:solidFill>
                  <a:srgbClr val="9C327F"/>
                </a:solidFill>
              </a:endParaRPr>
            </a:p>
          </p:txBody>
        </p:sp>
        <p:sp>
          <p:nvSpPr>
            <p:cNvPr id="29" name="Rectangle 28">
              <a:extLst>
                <a:ext uri="{FF2B5EF4-FFF2-40B4-BE49-F238E27FC236}">
                  <a16:creationId xmlns:a16="http://schemas.microsoft.com/office/drawing/2014/main" id="{314BF483-1E8B-478A-BDA2-00771A38137D}"/>
                </a:ext>
              </a:extLst>
            </p:cNvPr>
            <p:cNvSpPr/>
            <p:nvPr/>
          </p:nvSpPr>
          <p:spPr>
            <a:xfrm>
              <a:off x="634560" y="6298519"/>
              <a:ext cx="3388172" cy="369332"/>
            </a:xfrm>
            <a:prstGeom prst="rect">
              <a:avLst/>
            </a:prstGeom>
          </p:spPr>
          <p:txBody>
            <a:bodyPr wrap="none">
              <a:spAutoFit/>
            </a:bodyPr>
            <a:lstStyle/>
            <a:p>
              <a:r>
                <a:rPr lang="en-GB">
                  <a:solidFill>
                    <a:srgbClr val="4D4D4F"/>
                  </a:solidFill>
                </a:rPr>
                <a:t>Launched Factor Investing Credits </a:t>
              </a:r>
            </a:p>
          </p:txBody>
        </p:sp>
        <p:cxnSp>
          <p:nvCxnSpPr>
            <p:cNvPr id="30" name="Straight Connector 29">
              <a:extLst>
                <a:ext uri="{FF2B5EF4-FFF2-40B4-BE49-F238E27FC236}">
                  <a16:creationId xmlns:a16="http://schemas.microsoft.com/office/drawing/2014/main" id="{59C1D916-D599-46E3-AB31-4719D710E92B}"/>
                </a:ext>
              </a:extLst>
            </p:cNvPr>
            <p:cNvCxnSpPr>
              <a:stCxn id="15" idx="6"/>
            </p:cNvCxnSpPr>
            <p:nvPr/>
          </p:nvCxnSpPr>
          <p:spPr>
            <a:xfrm>
              <a:off x="4492084" y="1670892"/>
              <a:ext cx="3535139" cy="0"/>
            </a:xfrm>
            <a:prstGeom prst="line">
              <a:avLst/>
            </a:prstGeom>
            <a:ln w="9525">
              <a:solidFill>
                <a:srgbClr val="00195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0760F4E6-CC9E-44C6-8ADC-C41D1BD38147}"/>
                </a:ext>
              </a:extLst>
            </p:cNvPr>
            <p:cNvCxnSpPr/>
            <p:nvPr/>
          </p:nvCxnSpPr>
          <p:spPr>
            <a:xfrm>
              <a:off x="594099" y="2320392"/>
              <a:ext cx="3535139" cy="0"/>
            </a:xfrm>
            <a:prstGeom prst="line">
              <a:avLst/>
            </a:prstGeom>
            <a:ln w="9525">
              <a:solidFill>
                <a:srgbClr val="E11B22"/>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B7B8ED60-5DB6-4529-BF1F-F071EBF18197}"/>
                </a:ext>
              </a:extLst>
            </p:cNvPr>
            <p:cNvCxnSpPr/>
            <p:nvPr/>
          </p:nvCxnSpPr>
          <p:spPr>
            <a:xfrm>
              <a:off x="4447374" y="2954131"/>
              <a:ext cx="3535139" cy="0"/>
            </a:xfrm>
            <a:prstGeom prst="line">
              <a:avLst/>
            </a:prstGeom>
            <a:ln w="9525">
              <a:solidFill>
                <a:srgbClr val="AC145A"/>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99D51F46-7EA6-485E-9E96-CBF55E033476}"/>
                </a:ext>
              </a:extLst>
            </p:cNvPr>
            <p:cNvCxnSpPr/>
            <p:nvPr/>
          </p:nvCxnSpPr>
          <p:spPr>
            <a:xfrm>
              <a:off x="561077" y="3630364"/>
              <a:ext cx="3535139" cy="0"/>
            </a:xfrm>
            <a:prstGeom prst="line">
              <a:avLst/>
            </a:prstGeom>
            <a:ln w="9525">
              <a:solidFill>
                <a:srgbClr val="1D985E"/>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C183DF65-0A6C-41BF-A670-345A6A0CDE93}"/>
                </a:ext>
              </a:extLst>
            </p:cNvPr>
            <p:cNvCxnSpPr/>
            <p:nvPr/>
          </p:nvCxnSpPr>
          <p:spPr>
            <a:xfrm>
              <a:off x="4492083" y="4290920"/>
              <a:ext cx="3535139" cy="0"/>
            </a:xfrm>
            <a:prstGeom prst="line">
              <a:avLst/>
            </a:prstGeom>
            <a:ln w="9525">
              <a:solidFill>
                <a:srgbClr val="0596BF"/>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9C5DD0CD-A5F7-4914-8CA6-8864919816FE}"/>
                </a:ext>
              </a:extLst>
            </p:cNvPr>
            <p:cNvCxnSpPr/>
            <p:nvPr/>
          </p:nvCxnSpPr>
          <p:spPr>
            <a:xfrm>
              <a:off x="561077" y="4945927"/>
              <a:ext cx="3535139" cy="0"/>
            </a:xfrm>
            <a:prstGeom prst="line">
              <a:avLst/>
            </a:prstGeom>
            <a:ln w="9525">
              <a:solidFill>
                <a:srgbClr val="C8571D"/>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AB3AF002-0DED-4BE5-92A4-763077677DA9}"/>
                </a:ext>
              </a:extLst>
            </p:cNvPr>
            <p:cNvCxnSpPr/>
            <p:nvPr/>
          </p:nvCxnSpPr>
          <p:spPr>
            <a:xfrm>
              <a:off x="4447374" y="5584275"/>
              <a:ext cx="3535139" cy="0"/>
            </a:xfrm>
            <a:prstGeom prst="line">
              <a:avLst/>
            </a:prstGeom>
            <a:ln w="9525">
              <a:solidFill>
                <a:srgbClr val="9C327F"/>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887B474F-882A-4C2A-BB37-715DA2AF95CC}"/>
                </a:ext>
              </a:extLst>
            </p:cNvPr>
            <p:cNvCxnSpPr/>
            <p:nvPr/>
          </p:nvCxnSpPr>
          <p:spPr>
            <a:xfrm>
              <a:off x="594098" y="6255939"/>
              <a:ext cx="3535139"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8076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6DDA03-E687-4ED2-BA7C-DC3316EEFFF4}"/>
              </a:ext>
            </a:extLst>
          </p:cNvPr>
          <p:cNvSpPr>
            <a:spLocks noGrp="1"/>
          </p:cNvSpPr>
          <p:nvPr>
            <p:ph type="body" sz="quarter" idx="14"/>
          </p:nvPr>
        </p:nvSpPr>
        <p:spPr/>
        <p:txBody>
          <a:bodyPr/>
          <a:lstStyle/>
          <a:p>
            <a:r>
              <a:rPr lang="en-US"/>
              <a:t>About </a:t>
            </a:r>
            <a:r>
              <a:rPr lang="en-US" err="1"/>
              <a:t>Robeco</a:t>
            </a:r>
            <a:r>
              <a:rPr lang="en-US"/>
              <a:t> </a:t>
            </a:r>
            <a:endParaRPr lang="en-GB"/>
          </a:p>
        </p:txBody>
      </p:sp>
      <p:sp>
        <p:nvSpPr>
          <p:cNvPr id="4" name="Title 3">
            <a:extLst>
              <a:ext uri="{FF2B5EF4-FFF2-40B4-BE49-F238E27FC236}">
                <a16:creationId xmlns:a16="http://schemas.microsoft.com/office/drawing/2014/main" id="{19DEB73C-D28F-46AD-A2A2-DABCCEC45206}"/>
              </a:ext>
            </a:extLst>
          </p:cNvPr>
          <p:cNvSpPr>
            <a:spLocks noGrp="1"/>
          </p:cNvSpPr>
          <p:nvPr>
            <p:ph type="title"/>
          </p:nvPr>
        </p:nvSpPr>
        <p:spPr/>
        <p:txBody>
          <a:bodyPr/>
          <a:lstStyle/>
          <a:p>
            <a:r>
              <a:rPr lang="en-US"/>
              <a:t>Cautious Pioneers</a:t>
            </a:r>
            <a:endParaRPr lang="en-GB"/>
          </a:p>
        </p:txBody>
      </p:sp>
      <p:sp>
        <p:nvSpPr>
          <p:cNvPr id="5" name="Text Placeholder 2">
            <a:extLst>
              <a:ext uri="{FF2B5EF4-FFF2-40B4-BE49-F238E27FC236}">
                <a16:creationId xmlns:a16="http://schemas.microsoft.com/office/drawing/2014/main" id="{1FDA3D58-DBCC-4F7D-9072-B6CCC9B82F96}"/>
              </a:ext>
            </a:extLst>
          </p:cNvPr>
          <p:cNvSpPr txBox="1">
            <a:spLocks/>
          </p:cNvSpPr>
          <p:nvPr/>
        </p:nvSpPr>
        <p:spPr>
          <a:xfrm>
            <a:off x="381138" y="2732258"/>
            <a:ext cx="8313600" cy="3950146"/>
          </a:xfrm>
          <a:prstGeom prst="rect">
            <a:avLst/>
          </a:prstGeom>
        </p:spPr>
        <p:txBody>
          <a:bodyPr>
            <a:normAutofit/>
          </a:bodyPr>
          <a:lstStyle>
            <a:lvl1pPr marL="228594" indent="-228594" algn="l" defTabSz="609585" rtl="0" eaLnBrk="1" latinLnBrk="0" hangingPunct="1">
              <a:spcBef>
                <a:spcPct val="20000"/>
              </a:spcBef>
              <a:buFont typeface="Arial" charset="0"/>
              <a:buChar char="•"/>
              <a:defRPr lang="en-US" sz="1600" kern="1200" dirty="0">
                <a:solidFill>
                  <a:srgbClr val="001951"/>
                </a:solidFill>
                <a:latin typeface="+mn-lt"/>
                <a:ea typeface="+mn-ea"/>
                <a:cs typeface="Calibri" charset="0"/>
              </a:defRPr>
            </a:lvl1pPr>
            <a:lvl2pPr marL="599002" indent="-228594" algn="l" defTabSz="478355" rtl="0" eaLnBrk="1" latinLnBrk="0" hangingPunct="1">
              <a:spcBef>
                <a:spcPct val="20000"/>
              </a:spcBef>
              <a:buFont typeface="Arial"/>
              <a:buChar char="–"/>
              <a:defRPr sz="1600" kern="1200">
                <a:solidFill>
                  <a:srgbClr val="001951"/>
                </a:solidFill>
                <a:latin typeface="+mn-lt"/>
                <a:ea typeface="+mn-ea"/>
                <a:cs typeface="+mn-cs"/>
              </a:defRPr>
            </a:lvl2pPr>
            <a:lvl3pPr marL="838179" indent="-228594" algn="l" defTabSz="609585" rtl="0" eaLnBrk="1" latinLnBrk="0" hangingPunct="1">
              <a:spcBef>
                <a:spcPct val="20000"/>
              </a:spcBef>
              <a:buFont typeface="Arial"/>
              <a:buChar char="•"/>
              <a:defRPr sz="1600" kern="1200">
                <a:solidFill>
                  <a:srgbClr val="001951"/>
                </a:solidFill>
                <a:latin typeface="+mn-lt"/>
                <a:ea typeface="+mn-ea"/>
                <a:cs typeface="+mn-cs"/>
              </a:defRPr>
            </a:lvl3pPr>
            <a:lvl4pPr marL="1077357" indent="-228594" algn="l" defTabSz="609585" rtl="0" eaLnBrk="1" latinLnBrk="0" hangingPunct="1">
              <a:spcBef>
                <a:spcPct val="20000"/>
              </a:spcBef>
              <a:buFont typeface="Arial"/>
              <a:buChar char="–"/>
              <a:defRPr sz="1600" kern="1200" baseline="0">
                <a:solidFill>
                  <a:srgbClr val="001951"/>
                </a:solidFill>
                <a:latin typeface="+mn-lt"/>
                <a:ea typeface="+mn-ea"/>
                <a:cs typeface="+mn-cs"/>
              </a:defRPr>
            </a:lvl4pPr>
            <a:lvl5pPr marL="1316534" indent="-228594" algn="l" defTabSz="609585" rtl="0" eaLnBrk="1" latinLnBrk="0" hangingPunct="1">
              <a:spcBef>
                <a:spcPct val="20000"/>
              </a:spcBef>
              <a:buFont typeface="Arial" panose="020B0604020202020204" pitchFamily="34" charset="0"/>
              <a:buChar char="•"/>
              <a:defRPr sz="1600" kern="1200">
                <a:solidFill>
                  <a:srgbClr val="00195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Aft>
                <a:spcPts val="300"/>
              </a:spcAft>
            </a:pPr>
            <a:r>
              <a:rPr lang="en-GB" b="1" dirty="0"/>
              <a:t>Pioneers</a:t>
            </a:r>
            <a:r>
              <a:rPr lang="en-GB" dirty="0"/>
              <a:t>:</a:t>
            </a:r>
          </a:p>
          <a:p>
            <a:pPr lvl="1">
              <a:spcAft>
                <a:spcPts val="300"/>
              </a:spcAft>
            </a:pPr>
            <a:r>
              <a:rPr lang="en-GB" sz="1800" dirty="0"/>
              <a:t>One of the leaders in quantitative investing for over 25 years</a:t>
            </a:r>
          </a:p>
          <a:p>
            <a:pPr lvl="1">
              <a:spcAft>
                <a:spcPts val="300"/>
              </a:spcAft>
            </a:pPr>
            <a:r>
              <a:rPr lang="en-GB" sz="1800" dirty="0"/>
              <a:t>Investing in emerging markets since 1933</a:t>
            </a:r>
          </a:p>
          <a:p>
            <a:pPr lvl="1">
              <a:spcAft>
                <a:spcPts val="300"/>
              </a:spcAft>
            </a:pPr>
            <a:r>
              <a:rPr lang="en-GB" sz="1800" dirty="0"/>
              <a:t>First high yield fund in continental Europe</a:t>
            </a:r>
          </a:p>
          <a:p>
            <a:pPr lvl="1">
              <a:spcAft>
                <a:spcPts val="300"/>
              </a:spcAft>
            </a:pPr>
            <a:r>
              <a:rPr lang="en-GB" sz="1800" dirty="0"/>
              <a:t>One of the first main asset managers to integrate ESG considerations</a:t>
            </a:r>
          </a:p>
          <a:p>
            <a:pPr>
              <a:spcAft>
                <a:spcPts val="300"/>
              </a:spcAft>
            </a:pPr>
            <a:r>
              <a:rPr lang="en-GB" b="1" dirty="0"/>
              <a:t>Cautious</a:t>
            </a:r>
            <a:r>
              <a:rPr lang="en-GB" dirty="0"/>
              <a:t>:</a:t>
            </a:r>
          </a:p>
          <a:p>
            <a:pPr lvl="1">
              <a:spcAft>
                <a:spcPts val="300"/>
              </a:spcAft>
            </a:pPr>
            <a:r>
              <a:rPr lang="en-GB" sz="1800" dirty="0"/>
              <a:t>Constantly integrating fundamental, quantitative and sustainability research</a:t>
            </a:r>
          </a:p>
          <a:p>
            <a:pPr lvl="1">
              <a:spcAft>
                <a:spcPts val="300"/>
              </a:spcAft>
            </a:pPr>
            <a:r>
              <a:rPr lang="en-GB" sz="1800" dirty="0"/>
              <a:t>Strong academic links: many researchers have PhD and/or collaborate with universities</a:t>
            </a:r>
          </a:p>
          <a:p>
            <a:pPr lvl="1">
              <a:spcAft>
                <a:spcPts val="300"/>
              </a:spcAft>
            </a:pPr>
            <a:r>
              <a:rPr lang="en-GB" sz="1800" dirty="0"/>
              <a:t>Relentless research: any idea must be tested, proven and constantly improved</a:t>
            </a:r>
          </a:p>
        </p:txBody>
      </p:sp>
      <p:sp>
        <p:nvSpPr>
          <p:cNvPr id="6" name="Rectangle 5">
            <a:extLst>
              <a:ext uri="{FF2B5EF4-FFF2-40B4-BE49-F238E27FC236}">
                <a16:creationId xmlns:a16="http://schemas.microsoft.com/office/drawing/2014/main" id="{02CAC060-8582-4020-B4A3-F8DD32A991BA}"/>
              </a:ext>
            </a:extLst>
          </p:cNvPr>
          <p:cNvSpPr/>
          <p:nvPr/>
        </p:nvSpPr>
        <p:spPr>
          <a:xfrm>
            <a:off x="1323562" y="1369622"/>
            <a:ext cx="6496876" cy="830997"/>
          </a:xfrm>
          <a:prstGeom prst="rect">
            <a:avLst/>
          </a:prstGeom>
        </p:spPr>
        <p:txBody>
          <a:bodyPr wrap="square">
            <a:spAutoFit/>
          </a:bodyPr>
          <a:lstStyle/>
          <a:p>
            <a:r>
              <a:rPr lang="en-GB" sz="2400" b="1" i="1">
                <a:solidFill>
                  <a:srgbClr val="E11B22"/>
                </a:solidFill>
              </a:rPr>
              <a:t>Every investment strategy should be research driven</a:t>
            </a:r>
            <a:r>
              <a:rPr lang="en-GB" sz="2400" b="1">
                <a:solidFill>
                  <a:srgbClr val="E11B22"/>
                </a:solidFill>
              </a:rPr>
              <a:t> </a:t>
            </a:r>
            <a:r>
              <a:rPr lang="en-GB" sz="1600"/>
              <a:t>(Wim </a:t>
            </a:r>
            <a:r>
              <a:rPr lang="en-GB" sz="1600" err="1"/>
              <a:t>Rauwenhoff</a:t>
            </a:r>
            <a:r>
              <a:rPr lang="en-GB" sz="1600"/>
              <a:t>, </a:t>
            </a:r>
            <a:r>
              <a:rPr lang="en-GB" sz="1600" err="1"/>
              <a:t>Robeco’s</a:t>
            </a:r>
            <a:r>
              <a:rPr lang="en-GB" sz="1600"/>
              <a:t> first director (1933 – 1960))</a:t>
            </a:r>
            <a:endParaRPr lang="en-GB"/>
          </a:p>
        </p:txBody>
      </p:sp>
      <p:sp>
        <p:nvSpPr>
          <p:cNvPr id="7" name="Title 1">
            <a:extLst>
              <a:ext uri="{FF2B5EF4-FFF2-40B4-BE49-F238E27FC236}">
                <a16:creationId xmlns:a16="http://schemas.microsoft.com/office/drawing/2014/main" id="{0AC39893-874C-46A4-B2A0-62DE7B962C69}"/>
              </a:ext>
            </a:extLst>
          </p:cNvPr>
          <p:cNvSpPr txBox="1">
            <a:spLocks/>
          </p:cNvSpPr>
          <p:nvPr/>
        </p:nvSpPr>
        <p:spPr>
          <a:xfrm>
            <a:off x="711999" y="999867"/>
            <a:ext cx="611563" cy="1281718"/>
          </a:xfrm>
          <a:prstGeom prst="rect">
            <a:avLst/>
          </a:prstGeom>
          <a:noFill/>
          <a:ln>
            <a:noFill/>
          </a:ln>
        </p:spPr>
        <p:txBody>
          <a:bodyPr vert="horz" lIns="68580" tIns="34290" rIns="68580" bIns="34290" rtlCol="0" anchor="b">
            <a:noAutofit/>
          </a:bodyPr>
          <a:lstStyle>
            <a:lvl1pPr marL="180000" indent="0" algn="l" defTabSz="457200" rtl="0" eaLnBrk="1" latinLnBrk="0" hangingPunct="1">
              <a:lnSpc>
                <a:spcPct val="100000"/>
              </a:lnSpc>
              <a:spcBef>
                <a:spcPct val="0"/>
              </a:spcBef>
              <a:spcAft>
                <a:spcPts val="1200"/>
              </a:spcAft>
              <a:buNone/>
              <a:defRPr sz="2800" b="0" i="0" kern="1200">
                <a:solidFill>
                  <a:schemeClr val="bg1"/>
                </a:solidFill>
                <a:latin typeface="Arial"/>
                <a:ea typeface="+mj-ea"/>
                <a:cs typeface="Arial"/>
              </a:defRPr>
            </a:lvl1pPr>
          </a:lstStyle>
          <a:p>
            <a:r>
              <a:rPr lang="en-US" sz="7200" b="1">
                <a:solidFill>
                  <a:srgbClr val="FF0000"/>
                </a:solidFill>
              </a:rPr>
              <a:t>“</a:t>
            </a:r>
          </a:p>
        </p:txBody>
      </p:sp>
      <p:cxnSp>
        <p:nvCxnSpPr>
          <p:cNvPr id="8" name="Straight Connector 7">
            <a:extLst>
              <a:ext uri="{FF2B5EF4-FFF2-40B4-BE49-F238E27FC236}">
                <a16:creationId xmlns:a16="http://schemas.microsoft.com/office/drawing/2014/main" id="{F24AA3D9-E5BB-4567-B8F6-79BB6814444A}"/>
              </a:ext>
            </a:extLst>
          </p:cNvPr>
          <p:cNvCxnSpPr/>
          <p:nvPr/>
        </p:nvCxnSpPr>
        <p:spPr>
          <a:xfrm>
            <a:off x="903248" y="2506922"/>
            <a:ext cx="703642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FBD5B2CC-1067-4521-8FF9-DCA206D50EBE}"/>
              </a:ext>
            </a:extLst>
          </p:cNvPr>
          <p:cNvSpPr txBox="1">
            <a:spLocks/>
          </p:cNvSpPr>
          <p:nvPr/>
        </p:nvSpPr>
        <p:spPr>
          <a:xfrm rot="10800000">
            <a:off x="7045907" y="1225204"/>
            <a:ext cx="611563" cy="1281718"/>
          </a:xfrm>
          <a:prstGeom prst="rect">
            <a:avLst/>
          </a:prstGeom>
          <a:noFill/>
          <a:ln>
            <a:noFill/>
          </a:ln>
        </p:spPr>
        <p:txBody>
          <a:bodyPr vert="horz" lIns="68580" tIns="34290" rIns="68580" bIns="34290" rtlCol="0" anchor="b">
            <a:noAutofit/>
          </a:bodyPr>
          <a:lstStyle>
            <a:lvl1pPr marL="180000" indent="0" algn="l" defTabSz="457200" rtl="0" eaLnBrk="1" latinLnBrk="0" hangingPunct="1">
              <a:lnSpc>
                <a:spcPct val="100000"/>
              </a:lnSpc>
              <a:spcBef>
                <a:spcPct val="0"/>
              </a:spcBef>
              <a:spcAft>
                <a:spcPts val="1200"/>
              </a:spcAft>
              <a:buNone/>
              <a:defRPr sz="2800" b="0" i="0" kern="1200">
                <a:solidFill>
                  <a:schemeClr val="bg1"/>
                </a:solidFill>
                <a:latin typeface="Arial"/>
                <a:ea typeface="+mj-ea"/>
                <a:cs typeface="Arial"/>
              </a:defRPr>
            </a:lvl1pPr>
          </a:lstStyle>
          <a:p>
            <a:r>
              <a:rPr lang="en-US" sz="7200" b="1">
                <a:solidFill>
                  <a:srgbClr val="FF0000"/>
                </a:solidFill>
              </a:rPr>
              <a:t>“</a:t>
            </a:r>
          </a:p>
        </p:txBody>
      </p:sp>
    </p:spTree>
    <p:extLst>
      <p:ext uri="{BB962C8B-B14F-4D97-AF65-F5344CB8AC3E}">
        <p14:creationId xmlns:p14="http://schemas.microsoft.com/office/powerpoint/2010/main" val="86997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646AB4F-FEB7-427F-B64F-A1FA50101A49}"/>
              </a:ext>
            </a:extLst>
          </p:cNvPr>
          <p:cNvSpPr/>
          <p:nvPr/>
        </p:nvSpPr>
        <p:spPr>
          <a:xfrm>
            <a:off x="6750127" y="2161479"/>
            <a:ext cx="1868858" cy="1768512"/>
          </a:xfrm>
          <a:prstGeom prst="rect">
            <a:avLst/>
          </a:prstGeom>
          <a:solidFill>
            <a:srgbClr val="E91F77">
              <a:alpha val="85000"/>
            </a:srgbClr>
          </a:solidFill>
          <a:ln>
            <a:noFill/>
          </a:ln>
          <a:effectLst>
            <a:reflection blurRad="6350" stA="52000" endA="300" endPos="20000" dist="889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23" name="Rectangle 22">
            <a:extLst>
              <a:ext uri="{FF2B5EF4-FFF2-40B4-BE49-F238E27FC236}">
                <a16:creationId xmlns:a16="http://schemas.microsoft.com/office/drawing/2014/main" id="{4BAFA349-4A85-433C-9C84-557B7B6C4D3D}"/>
              </a:ext>
            </a:extLst>
          </p:cNvPr>
          <p:cNvSpPr/>
          <p:nvPr/>
        </p:nvSpPr>
        <p:spPr>
          <a:xfrm>
            <a:off x="4640927" y="2161480"/>
            <a:ext cx="1868858" cy="1768512"/>
          </a:xfrm>
          <a:prstGeom prst="rect">
            <a:avLst/>
          </a:prstGeom>
          <a:solidFill>
            <a:srgbClr val="002060">
              <a:alpha val="85000"/>
            </a:srgbClr>
          </a:solidFill>
          <a:ln>
            <a:noFill/>
          </a:ln>
          <a:effectLst>
            <a:reflection blurRad="6350" stA="52000" endA="300" endPos="20000" dist="889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22" name="Rectangle 21">
            <a:extLst>
              <a:ext uri="{FF2B5EF4-FFF2-40B4-BE49-F238E27FC236}">
                <a16:creationId xmlns:a16="http://schemas.microsoft.com/office/drawing/2014/main" id="{3E295AD5-626F-4722-9D19-CC549ADBB90F}"/>
              </a:ext>
            </a:extLst>
          </p:cNvPr>
          <p:cNvSpPr/>
          <p:nvPr/>
        </p:nvSpPr>
        <p:spPr>
          <a:xfrm>
            <a:off x="2531728" y="2161479"/>
            <a:ext cx="1868858" cy="1768512"/>
          </a:xfrm>
          <a:prstGeom prst="rect">
            <a:avLst/>
          </a:prstGeom>
          <a:solidFill>
            <a:srgbClr val="0596BF">
              <a:alpha val="85000"/>
            </a:srgbClr>
          </a:solidFill>
          <a:ln>
            <a:noFill/>
          </a:ln>
          <a:effectLst>
            <a:reflection blurRad="6350" stA="52000" endA="300" endPos="20000" dist="889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2" name="Rectangle 1">
            <a:extLst>
              <a:ext uri="{FF2B5EF4-FFF2-40B4-BE49-F238E27FC236}">
                <a16:creationId xmlns:a16="http://schemas.microsoft.com/office/drawing/2014/main" id="{666574B0-A004-4355-9B37-6AB8F5D1DDA5}"/>
              </a:ext>
            </a:extLst>
          </p:cNvPr>
          <p:cNvSpPr/>
          <p:nvPr/>
        </p:nvSpPr>
        <p:spPr>
          <a:xfrm>
            <a:off x="445105" y="2161479"/>
            <a:ext cx="1868858" cy="1768512"/>
          </a:xfrm>
          <a:prstGeom prst="rect">
            <a:avLst/>
          </a:prstGeom>
          <a:solidFill>
            <a:srgbClr val="FF9F1A">
              <a:alpha val="85000"/>
            </a:srgbClr>
          </a:solidFill>
          <a:ln>
            <a:noFill/>
          </a:ln>
          <a:effectLst>
            <a:reflection blurRad="6350" stA="52000" endA="300" endPos="20000" dist="889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24" name="Slide Number Placeholder 4">
            <a:extLst>
              <a:ext uri="{FF2B5EF4-FFF2-40B4-BE49-F238E27FC236}">
                <a16:creationId xmlns:a16="http://schemas.microsoft.com/office/drawing/2014/main" id="{57FB7531-8858-4346-868B-D1CC5D58A69E}"/>
              </a:ext>
            </a:extLst>
          </p:cNvPr>
          <p:cNvSpPr txBox="1">
            <a:spLocks/>
          </p:cNvSpPr>
          <p:nvPr/>
        </p:nvSpPr>
        <p:spPr>
          <a:xfrm>
            <a:off x="337355" y="6383252"/>
            <a:ext cx="4979204" cy="226188"/>
          </a:xfrm>
          <a:prstGeom prst="rect">
            <a:avLst/>
          </a:prstGeom>
        </p:spPr>
        <p:txBody>
          <a:bodyPr vert="horz" lIns="91440" tIns="45720" rIns="91440" bIns="45720" rtlCol="0" anchor="ctr"/>
          <a:lstStyle/>
          <a:p>
            <a:pPr lvl="0">
              <a:defRPr/>
            </a:pPr>
            <a:r>
              <a:rPr kumimoji="0" lang="en-US" sz="1000" b="0" i="1" u="none" strike="noStrike" kern="1200" cap="none" spc="0" normalizeH="0" noProof="0" dirty="0">
                <a:ln>
                  <a:noFill/>
                </a:ln>
                <a:solidFill>
                  <a:schemeClr val="tx1">
                    <a:lumMod val="50000"/>
                  </a:schemeClr>
                </a:solidFill>
                <a:effectLst/>
                <a:uLnTx/>
                <a:uFillTx/>
                <a:latin typeface="Calibri "/>
                <a:cs typeface="Whitney Light" pitchFamily="50" charset="0"/>
              </a:rPr>
              <a:t>Source: </a:t>
            </a:r>
            <a:r>
              <a:rPr lang="en-GB" sz="1000" i="1" dirty="0">
                <a:solidFill>
                  <a:schemeClr val="tx1">
                    <a:lumMod val="50000"/>
                  </a:schemeClr>
                </a:solidFill>
                <a:latin typeface="Calibri "/>
                <a:cs typeface="Whitney Light" pitchFamily="50" charset="0"/>
              </a:rPr>
              <a:t>Momentum Global Investment Management as at 31 August 2022.</a:t>
            </a:r>
            <a:endParaRPr kumimoji="0" lang="en-US" sz="1000" i="1" u="none" strike="noStrike" kern="1200" cap="none" spc="0" normalizeH="0" baseline="0" noProof="0" dirty="0">
              <a:ln>
                <a:noFill/>
              </a:ln>
              <a:solidFill>
                <a:schemeClr val="tx1">
                  <a:lumMod val="50000"/>
                </a:schemeClr>
              </a:solidFill>
              <a:effectLst/>
              <a:uLnTx/>
              <a:uFillTx/>
              <a:latin typeface="Calibri "/>
              <a:cs typeface="Whitney Light" pitchFamily="50" charset="0"/>
            </a:endParaRPr>
          </a:p>
        </p:txBody>
      </p:sp>
      <p:sp>
        <p:nvSpPr>
          <p:cNvPr id="52" name="TextBox 51">
            <a:extLst>
              <a:ext uri="{FF2B5EF4-FFF2-40B4-BE49-F238E27FC236}">
                <a16:creationId xmlns:a16="http://schemas.microsoft.com/office/drawing/2014/main" id="{25E9966B-9C3F-4E0D-9D35-19C466947CB5}"/>
              </a:ext>
            </a:extLst>
          </p:cNvPr>
          <p:cNvSpPr txBox="1"/>
          <p:nvPr/>
        </p:nvSpPr>
        <p:spPr>
          <a:xfrm>
            <a:off x="574772" y="3304959"/>
            <a:ext cx="1590061" cy="523220"/>
          </a:xfrm>
          <a:prstGeom prst="rect">
            <a:avLst/>
          </a:prstGeom>
          <a:noFill/>
        </p:spPr>
        <p:txBody>
          <a:bodyPr wrap="square" rtlCol="0">
            <a:spAutoFit/>
          </a:bodyPr>
          <a:lstStyle/>
          <a:p>
            <a:pPr algn="ctr"/>
            <a:r>
              <a:rPr lang="en-US" sz="1400" b="1">
                <a:solidFill>
                  <a:schemeClr val="bg1"/>
                </a:solidFill>
                <a:cs typeface="Whitney Light" pitchFamily="50" charset="0"/>
              </a:rPr>
              <a:t>Founded in </a:t>
            </a:r>
          </a:p>
          <a:p>
            <a:pPr algn="ctr"/>
            <a:r>
              <a:rPr lang="en-US" sz="1400" b="1">
                <a:solidFill>
                  <a:schemeClr val="bg1"/>
                </a:solidFill>
                <a:cs typeface="Whitney Light" pitchFamily="50" charset="0"/>
              </a:rPr>
              <a:t>1998</a:t>
            </a:r>
            <a:endParaRPr lang="en-GB" sz="1400" b="1">
              <a:solidFill>
                <a:schemeClr val="bg1"/>
              </a:solidFill>
              <a:cs typeface="Whitney Light" pitchFamily="50" charset="0"/>
            </a:endParaRPr>
          </a:p>
        </p:txBody>
      </p:sp>
      <p:sp>
        <p:nvSpPr>
          <p:cNvPr id="56" name="TextBox 55">
            <a:extLst>
              <a:ext uri="{FF2B5EF4-FFF2-40B4-BE49-F238E27FC236}">
                <a16:creationId xmlns:a16="http://schemas.microsoft.com/office/drawing/2014/main" id="{5EC6C654-8599-4891-8BA7-DDAF39E20DAA}"/>
              </a:ext>
            </a:extLst>
          </p:cNvPr>
          <p:cNvSpPr txBox="1"/>
          <p:nvPr/>
        </p:nvSpPr>
        <p:spPr>
          <a:xfrm>
            <a:off x="2582336" y="3302004"/>
            <a:ext cx="1735675" cy="523220"/>
          </a:xfrm>
          <a:prstGeom prst="rect">
            <a:avLst/>
          </a:prstGeom>
          <a:noFill/>
        </p:spPr>
        <p:txBody>
          <a:bodyPr wrap="square" rtlCol="0">
            <a:spAutoFit/>
          </a:bodyPr>
          <a:lstStyle/>
          <a:p>
            <a:pPr algn="ctr"/>
            <a:r>
              <a:rPr lang="en-US" sz="1400" b="1" dirty="0">
                <a:solidFill>
                  <a:schemeClr val="bg1"/>
                </a:solidFill>
                <a:cs typeface="Whitney Light" pitchFamily="50" charset="0"/>
              </a:rPr>
              <a:t>$5.3Bn</a:t>
            </a:r>
          </a:p>
          <a:p>
            <a:pPr algn="ctr"/>
            <a:r>
              <a:rPr lang="en-US" sz="1400" b="1" dirty="0">
                <a:solidFill>
                  <a:schemeClr val="bg1"/>
                </a:solidFill>
                <a:cs typeface="Whitney Light" pitchFamily="50" charset="0"/>
              </a:rPr>
              <a:t> AUM </a:t>
            </a:r>
            <a:endParaRPr lang="en-GB" sz="1600" b="1" dirty="0">
              <a:solidFill>
                <a:schemeClr val="bg1"/>
              </a:solidFill>
              <a:cs typeface="Whitney Light" pitchFamily="50" charset="0"/>
            </a:endParaRPr>
          </a:p>
        </p:txBody>
      </p:sp>
      <p:sp>
        <p:nvSpPr>
          <p:cNvPr id="57" name="TextBox 56">
            <a:extLst>
              <a:ext uri="{FF2B5EF4-FFF2-40B4-BE49-F238E27FC236}">
                <a16:creationId xmlns:a16="http://schemas.microsoft.com/office/drawing/2014/main" id="{09A567A1-EE38-4006-879C-B4C96E67D6F0}"/>
              </a:ext>
            </a:extLst>
          </p:cNvPr>
          <p:cNvSpPr txBox="1"/>
          <p:nvPr/>
        </p:nvSpPr>
        <p:spPr>
          <a:xfrm>
            <a:off x="6916623" y="3249787"/>
            <a:ext cx="3067956" cy="523220"/>
          </a:xfrm>
          <a:prstGeom prst="rect">
            <a:avLst/>
          </a:prstGeom>
          <a:noFill/>
        </p:spPr>
        <p:txBody>
          <a:bodyPr wrap="square" rtlCol="0">
            <a:spAutoFit/>
          </a:bodyPr>
          <a:lstStyle/>
          <a:p>
            <a:r>
              <a:rPr lang="en-US" sz="1400" b="1">
                <a:solidFill>
                  <a:schemeClr val="bg1"/>
                </a:solidFill>
                <a:cs typeface="Whitney Light" pitchFamily="50" charset="0"/>
              </a:rPr>
              <a:t>Boutique approach </a:t>
            </a:r>
          </a:p>
          <a:p>
            <a:r>
              <a:rPr lang="en-US" sz="1400" b="1">
                <a:solidFill>
                  <a:schemeClr val="bg1"/>
                </a:solidFill>
                <a:cs typeface="Whitney Light" pitchFamily="50" charset="0"/>
              </a:rPr>
              <a:t>with global backing</a:t>
            </a:r>
            <a:endParaRPr lang="en-GB" sz="1400" b="1">
              <a:solidFill>
                <a:schemeClr val="bg1"/>
              </a:solidFill>
              <a:cs typeface="Whitney Light" pitchFamily="50" charset="0"/>
            </a:endParaRPr>
          </a:p>
        </p:txBody>
      </p:sp>
      <p:sp>
        <p:nvSpPr>
          <p:cNvPr id="78" name="TextBox 77">
            <a:extLst>
              <a:ext uri="{FF2B5EF4-FFF2-40B4-BE49-F238E27FC236}">
                <a16:creationId xmlns:a16="http://schemas.microsoft.com/office/drawing/2014/main" id="{F488E33F-E277-4AE6-A4B2-1B9CF48C6F43}"/>
              </a:ext>
            </a:extLst>
          </p:cNvPr>
          <p:cNvSpPr txBox="1"/>
          <p:nvPr/>
        </p:nvSpPr>
        <p:spPr>
          <a:xfrm>
            <a:off x="4556119" y="3243403"/>
            <a:ext cx="1972548" cy="523220"/>
          </a:xfrm>
          <a:prstGeom prst="rect">
            <a:avLst/>
          </a:prstGeom>
          <a:noFill/>
        </p:spPr>
        <p:txBody>
          <a:bodyPr wrap="square" rtlCol="0">
            <a:spAutoFit/>
          </a:bodyPr>
          <a:lstStyle/>
          <a:p>
            <a:pPr algn="ctr"/>
            <a:r>
              <a:rPr lang="en-US" sz="1400" b="1">
                <a:solidFill>
                  <a:schemeClr val="bg1"/>
                </a:solidFill>
                <a:cs typeface="Whitney Light" pitchFamily="50" charset="0"/>
              </a:rPr>
              <a:t>Core focus on </a:t>
            </a:r>
          </a:p>
          <a:p>
            <a:pPr algn="ctr"/>
            <a:r>
              <a:rPr lang="en-US" sz="1400" b="1">
                <a:solidFill>
                  <a:schemeClr val="bg1"/>
                </a:solidFill>
                <a:cs typeface="Whitney Light" pitchFamily="50" charset="0"/>
              </a:rPr>
              <a:t> Multi-Asset</a:t>
            </a:r>
            <a:endParaRPr lang="en-GB" sz="1400" b="1">
              <a:solidFill>
                <a:schemeClr val="bg1"/>
              </a:solidFill>
              <a:cs typeface="Whitney Light" pitchFamily="50" charset="0"/>
            </a:endParaRPr>
          </a:p>
        </p:txBody>
      </p:sp>
      <p:pic>
        <p:nvPicPr>
          <p:cNvPr id="91" name="Graphic 90">
            <a:extLst>
              <a:ext uri="{FF2B5EF4-FFF2-40B4-BE49-F238E27FC236}">
                <a16:creationId xmlns:a16="http://schemas.microsoft.com/office/drawing/2014/main" id="{BF9A5E9B-72CD-4D2A-80DB-E6E3585F47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6559" y="2489201"/>
            <a:ext cx="517594" cy="631867"/>
          </a:xfrm>
          <a:prstGeom prst="rect">
            <a:avLst/>
          </a:prstGeom>
        </p:spPr>
      </p:pic>
      <p:pic>
        <p:nvPicPr>
          <p:cNvPr id="9" name="Graphic 8">
            <a:extLst>
              <a:ext uri="{FF2B5EF4-FFF2-40B4-BE49-F238E27FC236}">
                <a16:creationId xmlns:a16="http://schemas.microsoft.com/office/drawing/2014/main" id="{7BAE2875-7C5F-4159-914C-AA76323CD1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01493" y="2468775"/>
            <a:ext cx="481929" cy="629185"/>
          </a:xfrm>
          <a:prstGeom prst="rect">
            <a:avLst/>
          </a:prstGeom>
        </p:spPr>
      </p:pic>
      <p:sp>
        <p:nvSpPr>
          <p:cNvPr id="4" name="Text Placeholder 3">
            <a:extLst>
              <a:ext uri="{FF2B5EF4-FFF2-40B4-BE49-F238E27FC236}">
                <a16:creationId xmlns:a16="http://schemas.microsoft.com/office/drawing/2014/main" id="{8557EA12-E8AC-4488-BD97-370134A34DB0}"/>
              </a:ext>
            </a:extLst>
          </p:cNvPr>
          <p:cNvSpPr>
            <a:spLocks noGrp="1"/>
          </p:cNvSpPr>
          <p:nvPr>
            <p:ph type="body" sz="quarter" idx="14"/>
          </p:nvPr>
        </p:nvSpPr>
        <p:spPr/>
        <p:txBody>
          <a:bodyPr/>
          <a:lstStyle/>
          <a:p>
            <a:r>
              <a:rPr lang="en-US" sz="3400" dirty="0"/>
              <a:t>Momentum Global Investment Management</a:t>
            </a:r>
            <a:endParaRPr lang="en-GB" sz="3400" dirty="0"/>
          </a:p>
        </p:txBody>
      </p:sp>
      <p:sp>
        <p:nvSpPr>
          <p:cNvPr id="3" name="Title 2">
            <a:extLst>
              <a:ext uri="{FF2B5EF4-FFF2-40B4-BE49-F238E27FC236}">
                <a16:creationId xmlns:a16="http://schemas.microsoft.com/office/drawing/2014/main" id="{24DB0885-B9B0-43CD-8BC5-B5BE0B0401DF}"/>
              </a:ext>
            </a:extLst>
          </p:cNvPr>
          <p:cNvSpPr>
            <a:spLocks noGrp="1"/>
          </p:cNvSpPr>
          <p:nvPr>
            <p:ph type="title"/>
          </p:nvPr>
        </p:nvSpPr>
        <p:spPr/>
        <p:txBody>
          <a:bodyPr/>
          <a:lstStyle/>
          <a:p>
            <a:r>
              <a:rPr lang="en-GB">
                <a:solidFill>
                  <a:srgbClr val="002060"/>
                </a:solidFill>
                <a:cs typeface="Whitney Light" pitchFamily="50" charset="0"/>
              </a:rPr>
              <a:t>Our Credentials</a:t>
            </a:r>
          </a:p>
        </p:txBody>
      </p:sp>
      <p:pic>
        <p:nvPicPr>
          <p:cNvPr id="5" name="Graphic 4">
            <a:extLst>
              <a:ext uri="{FF2B5EF4-FFF2-40B4-BE49-F238E27FC236}">
                <a16:creationId xmlns:a16="http://schemas.microsoft.com/office/drawing/2014/main" id="{1246CFF5-8402-4587-A1E1-01D9339E52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9479" y="2468775"/>
            <a:ext cx="566420" cy="720025"/>
          </a:xfrm>
          <a:prstGeom prst="rect">
            <a:avLst/>
          </a:prstGeom>
        </p:spPr>
      </p:pic>
      <p:pic>
        <p:nvPicPr>
          <p:cNvPr id="6" name="Graphic 5">
            <a:extLst>
              <a:ext uri="{FF2B5EF4-FFF2-40B4-BE49-F238E27FC236}">
                <a16:creationId xmlns:a16="http://schemas.microsoft.com/office/drawing/2014/main" id="{8BB49810-C595-481A-9707-F47B68B762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54725" y="2468775"/>
            <a:ext cx="689796" cy="689796"/>
          </a:xfrm>
          <a:prstGeom prst="rect">
            <a:avLst/>
          </a:prstGeom>
        </p:spPr>
      </p:pic>
    </p:spTree>
    <p:extLst>
      <p:ext uri="{BB962C8B-B14F-4D97-AF65-F5344CB8AC3E}">
        <p14:creationId xmlns:p14="http://schemas.microsoft.com/office/powerpoint/2010/main" val="1104644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658462-30D4-479A-9F73-197FA7BB6FFD}"/>
              </a:ext>
            </a:extLst>
          </p:cNvPr>
          <p:cNvSpPr>
            <a:spLocks noGrp="1"/>
          </p:cNvSpPr>
          <p:nvPr>
            <p:ph type="body" sz="quarter" idx="14"/>
          </p:nvPr>
        </p:nvSpPr>
        <p:spPr/>
        <p:txBody>
          <a:bodyPr/>
          <a:lstStyle/>
          <a:p>
            <a:r>
              <a:rPr lang="en-US"/>
              <a:t>About </a:t>
            </a:r>
            <a:r>
              <a:rPr lang="en-US" err="1"/>
              <a:t>Robeco</a:t>
            </a:r>
            <a:endParaRPr lang="en-GB"/>
          </a:p>
        </p:txBody>
      </p:sp>
      <p:sp>
        <p:nvSpPr>
          <p:cNvPr id="4" name="Title 3">
            <a:extLst>
              <a:ext uri="{FF2B5EF4-FFF2-40B4-BE49-F238E27FC236}">
                <a16:creationId xmlns:a16="http://schemas.microsoft.com/office/drawing/2014/main" id="{A7BF9E73-E5BE-4BCA-8F8D-C6E5E05B2AD3}"/>
              </a:ext>
            </a:extLst>
          </p:cNvPr>
          <p:cNvSpPr>
            <a:spLocks noGrp="1"/>
          </p:cNvSpPr>
          <p:nvPr>
            <p:ph type="title"/>
          </p:nvPr>
        </p:nvSpPr>
        <p:spPr/>
        <p:txBody>
          <a:bodyPr/>
          <a:lstStyle/>
          <a:p>
            <a:r>
              <a:rPr lang="en-US"/>
              <a:t>Extensive resource and experience</a:t>
            </a:r>
            <a:endParaRPr lang="en-GB"/>
          </a:p>
        </p:txBody>
      </p:sp>
      <p:sp>
        <p:nvSpPr>
          <p:cNvPr id="5" name="TextBox 4">
            <a:extLst>
              <a:ext uri="{FF2B5EF4-FFF2-40B4-BE49-F238E27FC236}">
                <a16:creationId xmlns:a16="http://schemas.microsoft.com/office/drawing/2014/main" id="{0E22BCE5-E467-4C21-B0C7-468A8FBD37E2}"/>
              </a:ext>
            </a:extLst>
          </p:cNvPr>
          <p:cNvSpPr txBox="1"/>
          <p:nvPr/>
        </p:nvSpPr>
        <p:spPr>
          <a:xfrm>
            <a:off x="393031" y="6416452"/>
            <a:ext cx="1211179" cy="261610"/>
          </a:xfrm>
          <a:prstGeom prst="rect">
            <a:avLst/>
          </a:prstGeom>
          <a:noFill/>
        </p:spPr>
        <p:txBody>
          <a:bodyPr wrap="square" rtlCol="0">
            <a:spAutoFit/>
          </a:bodyPr>
          <a:lstStyle/>
          <a:p>
            <a:r>
              <a:rPr lang="en-GB" sz="1050"/>
              <a:t>Source: </a:t>
            </a:r>
            <a:r>
              <a:rPr lang="en-GB" sz="1050" err="1"/>
              <a:t>Robeco</a:t>
            </a:r>
            <a:endParaRPr lang="en-GB" sz="1050"/>
          </a:p>
        </p:txBody>
      </p:sp>
      <p:pic>
        <p:nvPicPr>
          <p:cNvPr id="6" name="Content Placeholder 5">
            <a:extLst>
              <a:ext uri="{FF2B5EF4-FFF2-40B4-BE49-F238E27FC236}">
                <a16:creationId xmlns:a16="http://schemas.microsoft.com/office/drawing/2014/main" id="{6C1D0E71-D0CC-40DE-ACF4-2A09DBDD5234}"/>
              </a:ext>
            </a:extLst>
          </p:cNvPr>
          <p:cNvPicPr>
            <a:picLocks noChangeAspect="1"/>
          </p:cNvPicPr>
          <p:nvPr/>
        </p:nvPicPr>
        <p:blipFill>
          <a:blip r:embed="rId2"/>
          <a:stretch>
            <a:fillRect/>
          </a:stretch>
        </p:blipFill>
        <p:spPr>
          <a:xfrm>
            <a:off x="332307" y="1355894"/>
            <a:ext cx="8474338" cy="5013347"/>
          </a:xfrm>
          <a:prstGeom prst="rect">
            <a:avLst/>
          </a:prstGeom>
        </p:spPr>
      </p:pic>
    </p:spTree>
    <p:extLst>
      <p:ext uri="{BB962C8B-B14F-4D97-AF65-F5344CB8AC3E}">
        <p14:creationId xmlns:p14="http://schemas.microsoft.com/office/powerpoint/2010/main" val="1000137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5E97A73-4629-458B-919B-20A17DBE00D8}"/>
              </a:ext>
            </a:extLst>
          </p:cNvPr>
          <p:cNvSpPr>
            <a:spLocks noGrp="1"/>
          </p:cNvSpPr>
          <p:nvPr>
            <p:ph type="body" sz="quarter" idx="14"/>
          </p:nvPr>
        </p:nvSpPr>
        <p:spPr/>
        <p:txBody>
          <a:bodyPr/>
          <a:lstStyle/>
          <a:p>
            <a:r>
              <a:rPr lang="en-GB"/>
              <a:t>Contact Details &amp; Important Information</a:t>
            </a:r>
          </a:p>
        </p:txBody>
      </p:sp>
      <p:sp>
        <p:nvSpPr>
          <p:cNvPr id="10" name="Content Placeholder 2">
            <a:extLst>
              <a:ext uri="{FF2B5EF4-FFF2-40B4-BE49-F238E27FC236}">
                <a16:creationId xmlns:a16="http://schemas.microsoft.com/office/drawing/2014/main" id="{F97FA419-B1E5-4A51-AD64-1ACF6DC3B97D}"/>
              </a:ext>
            </a:extLst>
          </p:cNvPr>
          <p:cNvSpPr txBox="1">
            <a:spLocks/>
          </p:cNvSpPr>
          <p:nvPr/>
        </p:nvSpPr>
        <p:spPr>
          <a:xfrm>
            <a:off x="405026" y="1747385"/>
            <a:ext cx="8237537" cy="486088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1000" i="1" dirty="0">
                <a:solidFill>
                  <a:srgbClr val="4C4D4E"/>
                </a:solidFill>
                <a:latin typeface="+mn-lt"/>
              </a:rPr>
              <a:t>This document is only intended for use by the original recipient, either a Momentum Global Investment Management Limited (MGIM) client or prospective client and does not constitute investment advice or an offer or solicitation to buy or sell. This document is not intended for use or distribution by any person in any jurisdiction in which it is not authorised or permitted, or to anyone who would be an unlawful recipient.  The original recipient is solely responsible for any actions in further distributing this document, and in doing so should be satisfied that there is no breach of local legislation or regulation.  This document should not be reproduced or distributed except via original recipients acting as professional intermediaries.  This document is not for distribution in the United States.</a:t>
            </a:r>
          </a:p>
          <a:p>
            <a:pPr marL="0" indent="0">
              <a:buFont typeface="Arial"/>
              <a:buNone/>
            </a:pPr>
            <a:endParaRPr lang="en-GB" sz="1000" i="1" dirty="0">
              <a:solidFill>
                <a:srgbClr val="4C4D4E"/>
              </a:solidFill>
              <a:latin typeface="+mn-lt"/>
            </a:endParaRPr>
          </a:p>
          <a:p>
            <a:pPr marL="0" indent="0">
              <a:buFont typeface="Arial"/>
              <a:buNone/>
            </a:pPr>
            <a:r>
              <a:rPr lang="en-GB" sz="1000" i="1" dirty="0">
                <a:solidFill>
                  <a:srgbClr val="4C4D4E"/>
                </a:solidFill>
                <a:latin typeface="+mn-lt"/>
              </a:rPr>
              <a:t>Prospective investors should take appropriate advice regarding applicable legal, taxation and exchange control regulations in countries of their citizenship, residence or domicile which may be relevant to the acquisition, holding, transfer, redemption or disposal of any investments herein solicited.  Any opinions expressed herein are those at the date this document is issued.  Data, models and other statistics are sourced from our own records, unless otherwise stated.  We believe that the information contained is from reliable sources, but we do not guarantee the relevance, accuracy or completeness thereof.  Unless otherwise provided under UK law, MGIM does not accept liability for irrelevant, inaccurate or incomplete information contained, or for the correctness of opinions expressed. </a:t>
            </a:r>
          </a:p>
          <a:p>
            <a:pPr marL="0" indent="0">
              <a:buFont typeface="Arial"/>
              <a:buNone/>
            </a:pPr>
            <a:endParaRPr lang="en-GB" sz="1000" i="1" dirty="0">
              <a:solidFill>
                <a:srgbClr val="4C4D4E"/>
              </a:solidFill>
              <a:latin typeface="+mn-lt"/>
            </a:endParaRPr>
          </a:p>
          <a:p>
            <a:pPr marL="0" indent="0">
              <a:buNone/>
            </a:pPr>
            <a:r>
              <a:rPr lang="en-GB" sz="1000" i="1" dirty="0">
                <a:solidFill>
                  <a:srgbClr val="4D4D4F"/>
                </a:solidFill>
                <a:latin typeface="+mn-lt"/>
              </a:rPr>
              <a:t>The value of investments in discretionary accounts, and the income derived, may fluctuate and it is possible that an investor may incur losses, including a loss of the principal invested.  Past performance is not generally indicative of future performance. Investors whose reference currency differs from that in which the underlying assets are invested may be subject to exchange rate movements that alter the value of their investments. </a:t>
            </a:r>
            <a:r>
              <a:rPr lang="en-US" sz="1000" i="1" dirty="0">
                <a:solidFill>
                  <a:srgbClr val="4D4D4F"/>
                </a:solidFill>
                <a:latin typeface="+mn-lt"/>
              </a:rPr>
              <a:t>For additional risks and disclosures, please refer to the minimum disclosure document available on www.momentum.co.uk</a:t>
            </a:r>
            <a:r>
              <a:rPr lang="en-GB" sz="1000" i="1" dirty="0">
                <a:solidFill>
                  <a:srgbClr val="4D4D4F"/>
                </a:solidFill>
                <a:latin typeface="+mn-lt"/>
              </a:rPr>
              <a:t>  </a:t>
            </a:r>
          </a:p>
          <a:p>
            <a:pPr marL="0" indent="0">
              <a:buNone/>
            </a:pPr>
            <a:endParaRPr lang="en-GB" sz="1000" i="1" dirty="0">
              <a:solidFill>
                <a:srgbClr val="4D4D4F"/>
              </a:solidFill>
              <a:effectLst/>
              <a:latin typeface="+mn-lt"/>
              <a:ea typeface="Calibri" panose="020F0502020204030204" pitchFamily="34" charset="0"/>
            </a:endParaRPr>
          </a:p>
          <a:p>
            <a:pPr marL="0" indent="0">
              <a:buNone/>
            </a:pPr>
            <a:r>
              <a:rPr lang="en-GB" sz="1000" i="1" dirty="0">
                <a:solidFill>
                  <a:srgbClr val="4D4D4F"/>
                </a:solidFill>
                <a:effectLst/>
                <a:latin typeface="+mn-lt"/>
                <a:ea typeface="Calibri" panose="020F0502020204030204" pitchFamily="34" charset="0"/>
              </a:rPr>
              <a:t>The Momentum GF Global Sustainable Equity Fund is a sub-fund of the Momentum Global Funds SICAV, which is domiciled in Luxembourg and regulated by the Commission de Surveillance du </a:t>
            </a:r>
            <a:r>
              <a:rPr lang="en-GB" sz="1000" i="1" dirty="0" err="1">
                <a:solidFill>
                  <a:srgbClr val="4D4D4F"/>
                </a:solidFill>
                <a:effectLst/>
                <a:latin typeface="+mn-lt"/>
                <a:ea typeface="Calibri" panose="020F0502020204030204" pitchFamily="34" charset="0"/>
              </a:rPr>
              <a:t>Secteur</a:t>
            </a:r>
            <a:r>
              <a:rPr lang="en-GB" sz="1000" i="1" dirty="0">
                <a:solidFill>
                  <a:srgbClr val="4D4D4F"/>
                </a:solidFill>
                <a:effectLst/>
                <a:latin typeface="+mn-lt"/>
                <a:ea typeface="Calibri" panose="020F0502020204030204" pitchFamily="34" charset="0"/>
              </a:rPr>
              <a:t> Financier. The Fund conforms to the requirements of the European UCITS Directive. </a:t>
            </a:r>
            <a:r>
              <a:rPr lang="en-GB" sz="1000" i="1" dirty="0">
                <a:latin typeface="+mn-lt"/>
              </a:rPr>
              <a:t>Prior to investing, investors should read the Key Investor Information Document (KIID) and seek professional investment advice where appropriate. The KIIDs and the Prospectus are available in English at momentum.co.uk</a:t>
            </a:r>
          </a:p>
          <a:p>
            <a:pPr marL="0" indent="0">
              <a:buNone/>
            </a:pPr>
            <a:endParaRPr lang="en-ZA" sz="1000" i="1" dirty="0">
              <a:effectLst/>
              <a:latin typeface="+mn-lt"/>
              <a:ea typeface="Calibri" panose="020F0502020204030204" pitchFamily="34" charset="0"/>
            </a:endParaRPr>
          </a:p>
          <a:p>
            <a:pPr marL="0" indent="0">
              <a:buNone/>
            </a:pPr>
            <a:r>
              <a:rPr lang="en-GB" sz="1000" i="1" dirty="0">
                <a:solidFill>
                  <a:srgbClr val="4C4D4E"/>
                </a:solidFill>
                <a:latin typeface="+mn-lt"/>
              </a:rPr>
              <a:t>MGIM is the Investment Manager, Promoter and Distributer for the Momentum Global Funds SICAV. MGIM (Company Registration No. 3733094) has its registered office at The Rex Building, 62 Queen Street, London EC4R 1EB. </a:t>
            </a:r>
            <a:r>
              <a:rPr lang="en-ZA" sz="1000" i="1" dirty="0">
                <a:effectLst/>
                <a:latin typeface="+mn-lt"/>
                <a:ea typeface="Calibri" panose="020F0502020204030204" pitchFamily="34" charset="0"/>
              </a:rPr>
              <a:t>MGIM is authorised and regulated by the Financial Conduct Authority in the United Kingdom (registration no.232357).</a:t>
            </a:r>
            <a:r>
              <a:rPr lang="en-GB" sz="1000" i="1" dirty="0">
                <a:latin typeface="+mn-lt"/>
                <a:ea typeface="Calibri" panose="020F0502020204030204" pitchFamily="34" charset="0"/>
              </a:rPr>
              <a:t> </a:t>
            </a:r>
            <a:r>
              <a:rPr lang="en-GB" sz="1000" i="1" dirty="0">
                <a:solidFill>
                  <a:srgbClr val="4D4D4F"/>
                </a:solidFill>
                <a:latin typeface="+mn-lt"/>
              </a:rPr>
              <a:t>(SC, A, I, &amp; H)</a:t>
            </a:r>
          </a:p>
        </p:txBody>
      </p:sp>
      <p:sp>
        <p:nvSpPr>
          <p:cNvPr id="11" name="Rectangle 10">
            <a:extLst>
              <a:ext uri="{FF2B5EF4-FFF2-40B4-BE49-F238E27FC236}">
                <a16:creationId xmlns:a16="http://schemas.microsoft.com/office/drawing/2014/main" id="{07F54DBA-AD88-4AA1-9EF4-579573250442}"/>
              </a:ext>
            </a:extLst>
          </p:cNvPr>
          <p:cNvSpPr/>
          <p:nvPr/>
        </p:nvSpPr>
        <p:spPr>
          <a:xfrm>
            <a:off x="1019149" y="1160226"/>
            <a:ext cx="1375698" cy="430887"/>
          </a:xfrm>
          <a:prstGeom prst="rect">
            <a:avLst/>
          </a:prstGeom>
        </p:spPr>
        <p:txBody>
          <a:bodyPr wrap="none">
            <a:spAutoFit/>
          </a:bodyPr>
          <a:lstStyle/>
          <a:p>
            <a:r>
              <a:rPr lang="en-US" sz="1100" b="1" dirty="0">
                <a:solidFill>
                  <a:srgbClr val="001951"/>
                </a:solidFill>
                <a:cs typeface="Arial" pitchFamily="34" charset="0"/>
              </a:rPr>
              <a:t>Talk to us</a:t>
            </a:r>
          </a:p>
          <a:p>
            <a:r>
              <a:rPr lang="en-US" sz="1100" dirty="0">
                <a:solidFill>
                  <a:srgbClr val="666666"/>
                </a:solidFill>
                <a:cs typeface="Arial" pitchFamily="34" charset="0"/>
              </a:rPr>
              <a:t>+44 (0)207 618 1806</a:t>
            </a:r>
            <a:endParaRPr lang="en-GB" sz="1100" dirty="0">
              <a:solidFill>
                <a:srgbClr val="666666"/>
              </a:solidFill>
              <a:cs typeface="Arial" pitchFamily="34" charset="0"/>
            </a:endParaRPr>
          </a:p>
        </p:txBody>
      </p:sp>
      <p:sp>
        <p:nvSpPr>
          <p:cNvPr id="12" name="Rectangle 11">
            <a:extLst>
              <a:ext uri="{FF2B5EF4-FFF2-40B4-BE49-F238E27FC236}">
                <a16:creationId xmlns:a16="http://schemas.microsoft.com/office/drawing/2014/main" id="{6CAA7BC3-4F08-4FEB-9A83-846BBDF68507}"/>
              </a:ext>
            </a:extLst>
          </p:cNvPr>
          <p:cNvSpPr/>
          <p:nvPr/>
        </p:nvSpPr>
        <p:spPr>
          <a:xfrm>
            <a:off x="3458949" y="1120078"/>
            <a:ext cx="2444900" cy="430887"/>
          </a:xfrm>
          <a:prstGeom prst="rect">
            <a:avLst/>
          </a:prstGeom>
        </p:spPr>
        <p:txBody>
          <a:bodyPr wrap="none">
            <a:spAutoFit/>
          </a:bodyPr>
          <a:lstStyle/>
          <a:p>
            <a:r>
              <a:rPr lang="en-US" sz="1100" b="1">
                <a:solidFill>
                  <a:srgbClr val="001951"/>
                </a:solidFill>
                <a:cs typeface="Arial" pitchFamily="34" charset="0"/>
              </a:rPr>
              <a:t>Email us</a:t>
            </a:r>
          </a:p>
          <a:p>
            <a:r>
              <a:rPr lang="en-US" sz="1100">
                <a:solidFill>
                  <a:srgbClr val="666666"/>
                </a:solidFill>
                <a:cs typeface="Arial" pitchFamily="34" charset="0"/>
              </a:rPr>
              <a:t>distributionservices@momentum.co.uk</a:t>
            </a:r>
            <a:endParaRPr lang="en-GB" sz="1100">
              <a:solidFill>
                <a:srgbClr val="666666"/>
              </a:solidFill>
              <a:cs typeface="Arial" pitchFamily="34" charset="0"/>
            </a:endParaRPr>
          </a:p>
        </p:txBody>
      </p:sp>
      <p:sp>
        <p:nvSpPr>
          <p:cNvPr id="14" name="Rectangle 13">
            <a:extLst>
              <a:ext uri="{FF2B5EF4-FFF2-40B4-BE49-F238E27FC236}">
                <a16:creationId xmlns:a16="http://schemas.microsoft.com/office/drawing/2014/main" id="{96161316-5291-4619-88EB-8088966681BF}"/>
              </a:ext>
            </a:extLst>
          </p:cNvPr>
          <p:cNvSpPr/>
          <p:nvPr/>
        </p:nvSpPr>
        <p:spPr>
          <a:xfrm>
            <a:off x="6486913" y="1120078"/>
            <a:ext cx="2486666" cy="430887"/>
          </a:xfrm>
          <a:prstGeom prst="rect">
            <a:avLst/>
          </a:prstGeom>
        </p:spPr>
        <p:txBody>
          <a:bodyPr wrap="square">
            <a:spAutoFit/>
          </a:bodyPr>
          <a:lstStyle/>
          <a:p>
            <a:r>
              <a:rPr lang="en-US" sz="1100" b="1" dirty="0">
                <a:solidFill>
                  <a:srgbClr val="001951"/>
                </a:solidFill>
                <a:cs typeface="Arial" pitchFamily="34" charset="0"/>
              </a:rPr>
              <a:t>Visit our website</a:t>
            </a:r>
          </a:p>
          <a:p>
            <a:r>
              <a:rPr lang="en-US" sz="1100" dirty="0">
                <a:solidFill>
                  <a:srgbClr val="666666"/>
                </a:solidFill>
                <a:cs typeface="Arial" pitchFamily="34" charset="0"/>
              </a:rPr>
              <a:t>www.momentum.co.uk</a:t>
            </a:r>
            <a:endParaRPr lang="en-GB" sz="1100" dirty="0">
              <a:solidFill>
                <a:srgbClr val="666666"/>
              </a:solidFill>
              <a:cs typeface="Arial" pitchFamily="34" charset="0"/>
            </a:endParaRPr>
          </a:p>
        </p:txBody>
      </p:sp>
      <p:pic>
        <p:nvPicPr>
          <p:cNvPr id="16" name="Graphic 15" descr="Chat RTL">
            <a:extLst>
              <a:ext uri="{FF2B5EF4-FFF2-40B4-BE49-F238E27FC236}">
                <a16:creationId xmlns:a16="http://schemas.microsoft.com/office/drawing/2014/main" id="{BBC910C7-3E75-4AA9-BD8D-C5893076F9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5026" y="1020353"/>
            <a:ext cx="703031" cy="703031"/>
          </a:xfrm>
          <a:prstGeom prst="rect">
            <a:avLst/>
          </a:prstGeom>
        </p:spPr>
      </p:pic>
      <p:pic>
        <p:nvPicPr>
          <p:cNvPr id="18" name="Graphic 17" descr="Envelope">
            <a:extLst>
              <a:ext uri="{FF2B5EF4-FFF2-40B4-BE49-F238E27FC236}">
                <a16:creationId xmlns:a16="http://schemas.microsoft.com/office/drawing/2014/main" id="{8AB3CAE3-EEB4-4FFF-8C74-91AF74B25F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23928" y="984005"/>
            <a:ext cx="703031" cy="703031"/>
          </a:xfrm>
          <a:prstGeom prst="rect">
            <a:avLst/>
          </a:prstGeom>
        </p:spPr>
      </p:pic>
      <p:pic>
        <p:nvPicPr>
          <p:cNvPr id="9" name="Graphic 8" descr="Marker">
            <a:extLst>
              <a:ext uri="{FF2B5EF4-FFF2-40B4-BE49-F238E27FC236}">
                <a16:creationId xmlns:a16="http://schemas.microsoft.com/office/drawing/2014/main" id="{F8098AE2-A7D9-4A78-9C4B-60A1C4A159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78106" y="939949"/>
            <a:ext cx="651862" cy="651862"/>
          </a:xfrm>
          <a:prstGeom prst="rect">
            <a:avLst/>
          </a:prstGeom>
        </p:spPr>
      </p:pic>
    </p:spTree>
    <p:extLst>
      <p:ext uri="{BB962C8B-B14F-4D97-AF65-F5344CB8AC3E}">
        <p14:creationId xmlns:p14="http://schemas.microsoft.com/office/powerpoint/2010/main" val="2053016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5E97A73-4629-458B-919B-20A17DBE00D8}"/>
              </a:ext>
            </a:extLst>
          </p:cNvPr>
          <p:cNvSpPr>
            <a:spLocks noGrp="1"/>
          </p:cNvSpPr>
          <p:nvPr>
            <p:ph type="body" sz="quarter" idx="14"/>
          </p:nvPr>
        </p:nvSpPr>
        <p:spPr/>
        <p:txBody>
          <a:bodyPr/>
          <a:lstStyle/>
          <a:p>
            <a:r>
              <a:rPr lang="en-GB"/>
              <a:t>Contact Details &amp; Important Information</a:t>
            </a:r>
          </a:p>
        </p:txBody>
      </p:sp>
      <p:sp>
        <p:nvSpPr>
          <p:cNvPr id="10" name="Content Placeholder 2">
            <a:extLst>
              <a:ext uri="{FF2B5EF4-FFF2-40B4-BE49-F238E27FC236}">
                <a16:creationId xmlns:a16="http://schemas.microsoft.com/office/drawing/2014/main" id="{F97FA419-B1E5-4A51-AD64-1ACF6DC3B97D}"/>
              </a:ext>
            </a:extLst>
          </p:cNvPr>
          <p:cNvSpPr txBox="1">
            <a:spLocks/>
          </p:cNvSpPr>
          <p:nvPr/>
        </p:nvSpPr>
        <p:spPr>
          <a:xfrm>
            <a:off x="453231" y="1721536"/>
            <a:ext cx="8237537" cy="486088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1000" i="1" dirty="0">
                <a:solidFill>
                  <a:srgbClr val="4C4D4E"/>
                </a:solidFill>
                <a:latin typeface="+mn-lt"/>
              </a:rPr>
              <a:t>This document is only intended for use by the original recipient, either a Momentum Global Investment Management Limited (MGIM) client or prospective client and does not constitute investment advice or an offer or solicitation to buy or sell. This document is not intended for use or distribution by any person in any jurisdiction in which it is not authorised or permitted, or to anyone who would be an unlawful recipient.  The original recipient is solely responsible for any actions in further distributing this document, and in doing so should be satisfied that there is no breach of local legislation or regulation.  This document should not be reproduced or distributed except via original recipients acting as professional intermediaries.  This document is not for distribution in the United States.</a:t>
            </a:r>
          </a:p>
          <a:p>
            <a:pPr marL="0" indent="0">
              <a:buFont typeface="Arial"/>
              <a:buNone/>
            </a:pPr>
            <a:endParaRPr lang="en-GB" sz="1000" i="1" dirty="0">
              <a:solidFill>
                <a:srgbClr val="4C4D4E"/>
              </a:solidFill>
              <a:latin typeface="+mn-lt"/>
            </a:endParaRPr>
          </a:p>
          <a:p>
            <a:pPr marL="0" indent="0">
              <a:buFont typeface="Arial"/>
              <a:buNone/>
            </a:pPr>
            <a:r>
              <a:rPr lang="en-GB" sz="1000" i="1" dirty="0">
                <a:solidFill>
                  <a:srgbClr val="4C4D4E"/>
                </a:solidFill>
                <a:latin typeface="+mn-lt"/>
              </a:rPr>
              <a:t>Prospective investors should take appropriate advice regarding applicable legal, taxation and exchange control regulations in countries of their citizenship, residence or domicile which may be relevant to the acquisition, holding, transfer, redemption or disposal of any investments herein solicited.  Any opinions expressed herein are those at the date this document is issued.  Data, models and other statistics are sourced from our own records, unless otherwise stated.  We believe that the information contained is from reliable sources, but we do not guarantee the relevance, accuracy or completeness thereof.  Unless otherwise provided under UK law, MGIM does not accept liability for irrelevant, inaccurate or incomplete information contained, or for the correctness of opinions expressed. </a:t>
            </a:r>
            <a:r>
              <a:rPr lang="en-US" sz="1000" i="1" dirty="0">
                <a:solidFill>
                  <a:srgbClr val="4D4D4F"/>
                </a:solidFill>
                <a:latin typeface="+mn-lt"/>
              </a:rPr>
              <a:t>For additional risks and disclosures, please refer to the minimum disclosure document available on www.momentum.co.uk</a:t>
            </a:r>
            <a:r>
              <a:rPr lang="en-GB" sz="1000" i="1" dirty="0">
                <a:solidFill>
                  <a:srgbClr val="4D4D4F"/>
                </a:solidFill>
                <a:latin typeface="+mn-lt"/>
              </a:rPr>
              <a:t> </a:t>
            </a:r>
            <a:endParaRPr lang="en-GB" sz="1000" i="1" dirty="0">
              <a:solidFill>
                <a:srgbClr val="4C4D4E"/>
              </a:solidFill>
              <a:latin typeface="+mn-lt"/>
            </a:endParaRPr>
          </a:p>
          <a:p>
            <a:pPr marL="0" indent="0">
              <a:buFont typeface="Arial"/>
              <a:buNone/>
            </a:pPr>
            <a:endParaRPr lang="en-GB" sz="1000" i="1" dirty="0">
              <a:solidFill>
                <a:srgbClr val="4C4D4E"/>
              </a:solidFill>
              <a:latin typeface="+mn-lt"/>
            </a:endParaRPr>
          </a:p>
          <a:p>
            <a:pPr marL="0" indent="0">
              <a:buFont typeface="Arial"/>
              <a:buNone/>
            </a:pPr>
            <a:r>
              <a:rPr lang="en-US" sz="1000" i="1" dirty="0">
                <a:latin typeface="+mn-lt"/>
              </a:rPr>
              <a:t>Collective investments are generally medium to long term investments. The value of units may go down as well as up and past performance is not necessarily a guide to the future. Collective investments are traded at ruling prices. Commission and incentives may be paid and, if so, would be included in the overall costs. All performance is calculated on a total return basis, after deduction of all fees and commissions and in US dollar terms. Forward pricing is used. The Fund invests in other collective investments, which levy their own charges. This could result in a higher fee structure for the Fund. Fluctuations in the value of the underlying funds, the income from them and changes in interest rates mean that the value of the Fund and any income arising from it may fall, as well as rise, and is not guaranteed. Deductions of charges and expenses mean that you may not get back the amount you invested. The  fees charged within the Fund and by the managers of the underlying funds are not guaranteed and may change in the future. </a:t>
            </a:r>
          </a:p>
          <a:p>
            <a:pPr marL="0" indent="0">
              <a:buNone/>
            </a:pPr>
            <a:endParaRPr lang="en-GB" sz="1000" i="1" dirty="0">
              <a:solidFill>
                <a:srgbClr val="4C4D4E"/>
              </a:solidFill>
              <a:latin typeface="+mn-lt"/>
            </a:endParaRPr>
          </a:p>
          <a:p>
            <a:pPr marL="0" indent="0">
              <a:buNone/>
            </a:pPr>
            <a:r>
              <a:rPr lang="en-GB" sz="1000" i="1" dirty="0">
                <a:solidFill>
                  <a:srgbClr val="4D4D4F"/>
                </a:solidFill>
                <a:effectLst/>
                <a:latin typeface="+mn-lt"/>
                <a:ea typeface="Calibri" panose="020F0502020204030204" pitchFamily="34" charset="0"/>
              </a:rPr>
              <a:t>The Momentum GF Global Sustainable Equity Fund is a sub-fund of the Momentum Global Funds SICAV, which is domiciled in Luxembourg and regulated by the Commission de Surveillance du </a:t>
            </a:r>
            <a:r>
              <a:rPr lang="en-GB" sz="1000" i="1" dirty="0" err="1">
                <a:solidFill>
                  <a:srgbClr val="4D4D4F"/>
                </a:solidFill>
                <a:effectLst/>
                <a:latin typeface="+mn-lt"/>
                <a:ea typeface="Calibri" panose="020F0502020204030204" pitchFamily="34" charset="0"/>
              </a:rPr>
              <a:t>Secteur</a:t>
            </a:r>
            <a:r>
              <a:rPr lang="en-GB" sz="1000" i="1" dirty="0">
                <a:solidFill>
                  <a:srgbClr val="4D4D4F"/>
                </a:solidFill>
                <a:effectLst/>
                <a:latin typeface="+mn-lt"/>
                <a:ea typeface="Calibri" panose="020F0502020204030204" pitchFamily="34" charset="0"/>
              </a:rPr>
              <a:t> Financier. The Fund conforms to the requirements of the European UCITS Directive.</a:t>
            </a:r>
            <a:r>
              <a:rPr lang="en-GB" sz="1000" i="1" dirty="0">
                <a:solidFill>
                  <a:srgbClr val="4C4D4E"/>
                </a:solidFill>
                <a:latin typeface="+mn-lt"/>
              </a:rPr>
              <a:t> Momentum Global Investment Management Limited (MGIM) is the Investment Manager, Promoter and Distributer for the Momentum Global Funds SICAV.</a:t>
            </a:r>
            <a:r>
              <a:rPr lang="en-GB" sz="1000" i="1" dirty="0">
                <a:solidFill>
                  <a:srgbClr val="4D4D4F"/>
                </a:solidFill>
                <a:effectLst/>
                <a:latin typeface="+mn-lt"/>
                <a:ea typeface="Calibri" panose="020F0502020204030204" pitchFamily="34" charset="0"/>
              </a:rPr>
              <a:t> </a:t>
            </a:r>
            <a:r>
              <a:rPr lang="en-GB" sz="1000" i="1" dirty="0">
                <a:latin typeface="+mn-lt"/>
              </a:rPr>
              <a:t>Prior to investing, investors should read the Key Investor Information Document (KIID) and seek professional investment advice where appropriate. The KIIDs and the Prospectus are available in English at momentum.co.uk</a:t>
            </a:r>
            <a:r>
              <a:rPr lang="en-GB" sz="1000" i="1" dirty="0">
                <a:solidFill>
                  <a:srgbClr val="4C4D4E"/>
                </a:solidFill>
                <a:latin typeface="+mn-lt"/>
              </a:rPr>
              <a:t>.  MGIM (Company Registration No. 3733094) has its registered office at The Rex Building, 62 Queen Street, London EC4R 1EB. </a:t>
            </a:r>
            <a:r>
              <a:rPr lang="en-ZA" sz="1000" i="1" dirty="0">
                <a:effectLst/>
                <a:latin typeface="+mn-lt"/>
                <a:ea typeface="Calibri" panose="020F0502020204030204" pitchFamily="34" charset="0"/>
              </a:rPr>
              <a:t>MGIM is authorised and regulated by the Financial Conduct Authority in the United Kingdom, and is exempt from the requirements of section 7(1) of the Financial Advisory and Intermediary Services Act 37 of 2002 (FAIS) in South Africa, in terms of the FSCA FAIS Notice 141 of 2021 (published 15 December 2021). For complaints relating to MGIM’s financial services, please contact distributionservices@momentum.co.uk.</a:t>
            </a:r>
            <a:r>
              <a:rPr lang="en-GB" sz="1000" i="1" dirty="0">
                <a:solidFill>
                  <a:srgbClr val="4C4D4E"/>
                </a:solidFill>
                <a:latin typeface="+mn-lt"/>
              </a:rPr>
              <a:t>© MGIM 2021. (SC R)</a:t>
            </a:r>
          </a:p>
        </p:txBody>
      </p:sp>
      <p:sp>
        <p:nvSpPr>
          <p:cNvPr id="11" name="Rectangle 10">
            <a:extLst>
              <a:ext uri="{FF2B5EF4-FFF2-40B4-BE49-F238E27FC236}">
                <a16:creationId xmlns:a16="http://schemas.microsoft.com/office/drawing/2014/main" id="{452042E8-BF41-41DA-B623-F1A2784B017B}"/>
              </a:ext>
            </a:extLst>
          </p:cNvPr>
          <p:cNvSpPr/>
          <p:nvPr/>
        </p:nvSpPr>
        <p:spPr>
          <a:xfrm>
            <a:off x="1121743" y="1123826"/>
            <a:ext cx="1375698" cy="430887"/>
          </a:xfrm>
          <a:prstGeom prst="rect">
            <a:avLst/>
          </a:prstGeom>
        </p:spPr>
        <p:txBody>
          <a:bodyPr wrap="none">
            <a:spAutoFit/>
          </a:bodyPr>
          <a:lstStyle/>
          <a:p>
            <a:r>
              <a:rPr lang="en-US" sz="1100" b="1" dirty="0">
                <a:solidFill>
                  <a:srgbClr val="001951"/>
                </a:solidFill>
                <a:cs typeface="Arial" pitchFamily="34" charset="0"/>
              </a:rPr>
              <a:t>Talk to us</a:t>
            </a:r>
          </a:p>
          <a:p>
            <a:r>
              <a:rPr lang="en-US" sz="1100" dirty="0">
                <a:solidFill>
                  <a:srgbClr val="666666"/>
                </a:solidFill>
                <a:cs typeface="Arial" pitchFamily="34" charset="0"/>
              </a:rPr>
              <a:t>+44 (0)207 618 1806</a:t>
            </a:r>
            <a:endParaRPr lang="en-GB" sz="1100" dirty="0">
              <a:solidFill>
                <a:srgbClr val="666666"/>
              </a:solidFill>
              <a:cs typeface="Arial" pitchFamily="34" charset="0"/>
            </a:endParaRPr>
          </a:p>
        </p:txBody>
      </p:sp>
      <p:sp>
        <p:nvSpPr>
          <p:cNvPr id="12" name="Rectangle 11">
            <a:extLst>
              <a:ext uri="{FF2B5EF4-FFF2-40B4-BE49-F238E27FC236}">
                <a16:creationId xmlns:a16="http://schemas.microsoft.com/office/drawing/2014/main" id="{23E3E0DB-B564-4309-909E-5136B3FE237B}"/>
              </a:ext>
            </a:extLst>
          </p:cNvPr>
          <p:cNvSpPr/>
          <p:nvPr/>
        </p:nvSpPr>
        <p:spPr>
          <a:xfrm>
            <a:off x="3559204" y="965798"/>
            <a:ext cx="2212465" cy="600164"/>
          </a:xfrm>
          <a:prstGeom prst="rect">
            <a:avLst/>
          </a:prstGeom>
        </p:spPr>
        <p:txBody>
          <a:bodyPr wrap="none">
            <a:spAutoFit/>
          </a:bodyPr>
          <a:lstStyle/>
          <a:p>
            <a:r>
              <a:rPr lang="en-US" sz="1100" b="1" dirty="0">
                <a:solidFill>
                  <a:srgbClr val="001951"/>
                </a:solidFill>
                <a:cs typeface="Arial" pitchFamily="34" charset="0"/>
              </a:rPr>
              <a:t>Email us</a:t>
            </a:r>
          </a:p>
          <a:p>
            <a:r>
              <a:rPr lang="en-US" sz="1100" dirty="0">
                <a:solidFill>
                  <a:srgbClr val="666666"/>
                </a:solidFill>
                <a:cs typeface="Arial" pitchFamily="34" charset="0"/>
              </a:rPr>
              <a:t>natalie.harrison@momentum.co.za</a:t>
            </a:r>
          </a:p>
          <a:p>
            <a:r>
              <a:rPr lang="en-US" sz="1100" dirty="0">
                <a:solidFill>
                  <a:srgbClr val="666666"/>
                </a:solidFill>
                <a:cs typeface="Arial" pitchFamily="34" charset="0"/>
              </a:rPr>
              <a:t>Nkosana.nzima@momentum.co.za</a:t>
            </a:r>
            <a:endParaRPr lang="en-GB" sz="1100" dirty="0">
              <a:solidFill>
                <a:srgbClr val="666666"/>
              </a:solidFill>
              <a:cs typeface="Arial" pitchFamily="34" charset="0"/>
            </a:endParaRPr>
          </a:p>
        </p:txBody>
      </p:sp>
      <p:sp>
        <p:nvSpPr>
          <p:cNvPr id="14" name="Rectangle 13">
            <a:extLst>
              <a:ext uri="{FF2B5EF4-FFF2-40B4-BE49-F238E27FC236}">
                <a16:creationId xmlns:a16="http://schemas.microsoft.com/office/drawing/2014/main" id="{17835A31-881F-41CF-9468-B99CECE691E0}"/>
              </a:ext>
            </a:extLst>
          </p:cNvPr>
          <p:cNvSpPr/>
          <p:nvPr/>
        </p:nvSpPr>
        <p:spPr>
          <a:xfrm>
            <a:off x="6459802" y="1095523"/>
            <a:ext cx="2486666" cy="430887"/>
          </a:xfrm>
          <a:prstGeom prst="rect">
            <a:avLst/>
          </a:prstGeom>
        </p:spPr>
        <p:txBody>
          <a:bodyPr wrap="square">
            <a:spAutoFit/>
          </a:bodyPr>
          <a:lstStyle/>
          <a:p>
            <a:r>
              <a:rPr lang="en-US" sz="1100" b="1">
                <a:solidFill>
                  <a:srgbClr val="001951"/>
                </a:solidFill>
                <a:cs typeface="Arial" pitchFamily="34" charset="0"/>
              </a:rPr>
              <a:t>Visit our website</a:t>
            </a:r>
          </a:p>
          <a:p>
            <a:r>
              <a:rPr lang="en-US" sz="1100">
                <a:solidFill>
                  <a:srgbClr val="666666"/>
                </a:solidFill>
                <a:cs typeface="Arial" pitchFamily="34" charset="0"/>
              </a:rPr>
              <a:t>www.momentum.co.uk</a:t>
            </a:r>
            <a:endParaRPr lang="en-GB" sz="1100">
              <a:solidFill>
                <a:srgbClr val="666666"/>
              </a:solidFill>
              <a:cs typeface="Arial" pitchFamily="34" charset="0"/>
            </a:endParaRPr>
          </a:p>
        </p:txBody>
      </p:sp>
      <p:pic>
        <p:nvPicPr>
          <p:cNvPr id="16" name="Graphic 15" descr="Chat RTL">
            <a:extLst>
              <a:ext uri="{FF2B5EF4-FFF2-40B4-BE49-F238E27FC236}">
                <a16:creationId xmlns:a16="http://schemas.microsoft.com/office/drawing/2014/main" id="{0ED8E394-6579-4D35-84BD-8A915ACEE0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7620" y="983953"/>
            <a:ext cx="703031" cy="703031"/>
          </a:xfrm>
          <a:prstGeom prst="rect">
            <a:avLst/>
          </a:prstGeom>
        </p:spPr>
      </p:pic>
      <p:pic>
        <p:nvPicPr>
          <p:cNvPr id="18" name="Graphic 17" descr="Envelope">
            <a:extLst>
              <a:ext uri="{FF2B5EF4-FFF2-40B4-BE49-F238E27FC236}">
                <a16:creationId xmlns:a16="http://schemas.microsoft.com/office/drawing/2014/main" id="{249A9F95-1FA4-4306-ADB3-D011D22B9F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26522" y="947605"/>
            <a:ext cx="703031" cy="703031"/>
          </a:xfrm>
          <a:prstGeom prst="rect">
            <a:avLst/>
          </a:prstGeom>
        </p:spPr>
      </p:pic>
      <p:pic>
        <p:nvPicPr>
          <p:cNvPr id="19" name="Graphic 18" descr="Marker">
            <a:extLst>
              <a:ext uri="{FF2B5EF4-FFF2-40B4-BE49-F238E27FC236}">
                <a16:creationId xmlns:a16="http://schemas.microsoft.com/office/drawing/2014/main" id="{715E908C-6CF6-43D9-BFB2-A1B39E780E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78106" y="939949"/>
            <a:ext cx="651862" cy="651862"/>
          </a:xfrm>
          <a:prstGeom prst="rect">
            <a:avLst/>
          </a:prstGeom>
        </p:spPr>
      </p:pic>
    </p:spTree>
    <p:extLst>
      <p:ext uri="{BB962C8B-B14F-4D97-AF65-F5344CB8AC3E}">
        <p14:creationId xmlns:p14="http://schemas.microsoft.com/office/powerpoint/2010/main" val="1291942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D882360-E118-460F-ADF3-454DFFDD9EFF}"/>
              </a:ext>
            </a:extLst>
          </p:cNvPr>
          <p:cNvSpPr txBox="1">
            <a:spLocks/>
          </p:cNvSpPr>
          <p:nvPr/>
        </p:nvSpPr>
        <p:spPr>
          <a:xfrm>
            <a:off x="483688" y="1139056"/>
            <a:ext cx="4394843" cy="1763733"/>
          </a:xfrm>
          <a:prstGeom prst="rect">
            <a:avLst/>
          </a:prstGeom>
        </p:spPr>
        <p:txBody>
          <a:bodyPr/>
          <a:lstStyle>
            <a:lvl1pPr algn="l" defTabSz="609585" rtl="0" eaLnBrk="1" latinLnBrk="0" hangingPunct="1">
              <a:spcBef>
                <a:spcPct val="0"/>
              </a:spcBef>
              <a:buNone/>
              <a:defRPr lang="en-US" sz="2600" b="1" kern="1200" dirty="0">
                <a:solidFill>
                  <a:srgbClr val="001951"/>
                </a:solidFill>
                <a:latin typeface="Calibri" charset="0"/>
                <a:ea typeface="+mj-ea"/>
                <a:cs typeface="Calibri" charset="0"/>
              </a:defRPr>
            </a:lvl1pPr>
          </a:lstStyle>
          <a:p>
            <a:r>
              <a:rPr lang="en-GB" sz="4800" b="0">
                <a:solidFill>
                  <a:schemeClr val="bg1"/>
                </a:solidFill>
              </a:rPr>
              <a:t>Thank you</a:t>
            </a:r>
          </a:p>
        </p:txBody>
      </p:sp>
    </p:spTree>
    <p:extLst>
      <p:ext uri="{BB962C8B-B14F-4D97-AF65-F5344CB8AC3E}">
        <p14:creationId xmlns:p14="http://schemas.microsoft.com/office/powerpoint/2010/main" val="3174635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lication&#10;&#10;Description automatically generated with medium confidence">
            <a:extLst>
              <a:ext uri="{FF2B5EF4-FFF2-40B4-BE49-F238E27FC236}">
                <a16:creationId xmlns:a16="http://schemas.microsoft.com/office/drawing/2014/main" id="{770FF3BA-6C84-5ABA-957C-7BF013173F09}"/>
              </a:ext>
            </a:extLst>
          </p:cNvPr>
          <p:cNvPicPr>
            <a:picLocks noChangeAspect="1"/>
          </p:cNvPicPr>
          <p:nvPr/>
        </p:nvPicPr>
        <p:blipFill>
          <a:blip r:embed="rId2"/>
          <a:stretch>
            <a:fillRect/>
          </a:stretch>
        </p:blipFill>
        <p:spPr>
          <a:xfrm>
            <a:off x="318326" y="1397369"/>
            <a:ext cx="8669547" cy="3952430"/>
          </a:xfrm>
          <a:prstGeom prst="rect">
            <a:avLst/>
          </a:prstGeom>
        </p:spPr>
      </p:pic>
      <p:sp>
        <p:nvSpPr>
          <p:cNvPr id="3" name="Text Placeholder 2">
            <a:extLst>
              <a:ext uri="{FF2B5EF4-FFF2-40B4-BE49-F238E27FC236}">
                <a16:creationId xmlns:a16="http://schemas.microsoft.com/office/drawing/2014/main" id="{AA11EE65-3ED9-4FB5-92E7-5BAC3E4336DA}"/>
              </a:ext>
            </a:extLst>
          </p:cNvPr>
          <p:cNvSpPr>
            <a:spLocks noGrp="1"/>
          </p:cNvSpPr>
          <p:nvPr>
            <p:ph type="body" sz="quarter" idx="14"/>
          </p:nvPr>
        </p:nvSpPr>
        <p:spPr/>
        <p:txBody>
          <a:bodyPr/>
          <a:lstStyle/>
          <a:p>
            <a:r>
              <a:rPr lang="en-GB" dirty="0"/>
              <a:t>Investment Management Team</a:t>
            </a:r>
          </a:p>
        </p:txBody>
      </p:sp>
      <p:sp>
        <p:nvSpPr>
          <p:cNvPr id="6" name="Rectangle 5">
            <a:extLst>
              <a:ext uri="{FF2B5EF4-FFF2-40B4-BE49-F238E27FC236}">
                <a16:creationId xmlns:a16="http://schemas.microsoft.com/office/drawing/2014/main" id="{90D348B9-55B4-499E-A7EE-4BDAB9E467D5}"/>
              </a:ext>
            </a:extLst>
          </p:cNvPr>
          <p:cNvSpPr/>
          <p:nvPr/>
        </p:nvSpPr>
        <p:spPr>
          <a:xfrm>
            <a:off x="99748" y="2245470"/>
            <a:ext cx="1164199" cy="31380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chemeClr val="tx1"/>
                </a:solidFill>
                <a:effectLst/>
                <a:uLnTx/>
                <a:uFillTx/>
                <a:cs typeface="Arial" panose="020B0604020202020204" pitchFamily="34" charset="0"/>
              </a:rPr>
              <a:t>Glyn Owen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tx1"/>
                </a:solidFill>
                <a:effectLst/>
                <a:uLnTx/>
                <a:uFillTx/>
                <a:cs typeface="Arial" panose="020B0604020202020204" pitchFamily="34" charset="0"/>
              </a:rPr>
              <a:t>Investment Director</a:t>
            </a:r>
          </a:p>
        </p:txBody>
      </p:sp>
      <p:sp>
        <p:nvSpPr>
          <p:cNvPr id="7" name="Rectangle 6">
            <a:extLst>
              <a:ext uri="{FF2B5EF4-FFF2-40B4-BE49-F238E27FC236}">
                <a16:creationId xmlns:a16="http://schemas.microsoft.com/office/drawing/2014/main" id="{D75381A4-8A73-488A-8694-BF76DC997CC7}"/>
              </a:ext>
            </a:extLst>
          </p:cNvPr>
          <p:cNvSpPr/>
          <p:nvPr/>
        </p:nvSpPr>
        <p:spPr>
          <a:xfrm>
            <a:off x="5448159" y="2245470"/>
            <a:ext cx="1195754" cy="369332"/>
          </a:xfrm>
          <a:prstGeom prst="rect">
            <a:avLst/>
          </a:prstGeom>
        </p:spPr>
        <p:txBody>
          <a:bodyPr wrap="square">
            <a:spAutoFit/>
          </a:bodyPr>
          <a:lstStyle/>
          <a:p>
            <a:pPr lvl="0" algn="ctr" eaLnBrk="1" fontAlgn="auto" hangingPunct="1">
              <a:spcBef>
                <a:spcPts val="0"/>
              </a:spcBef>
              <a:spcAft>
                <a:spcPts val="0"/>
              </a:spcAft>
              <a:defRPr/>
            </a:pPr>
            <a:r>
              <a:rPr lang="en-GB" sz="900" b="1" dirty="0">
                <a:latin typeface="+mn-lt"/>
                <a:cs typeface="Arial" panose="020B0604020202020204" pitchFamily="34" charset="0"/>
              </a:rPr>
              <a:t>Robert White, CFA</a:t>
            </a:r>
          </a:p>
          <a:p>
            <a:pPr lvl="0" algn="ctr" eaLnBrk="1" fontAlgn="auto" hangingPunct="1">
              <a:spcBef>
                <a:spcPts val="0"/>
              </a:spcBef>
              <a:spcAft>
                <a:spcPts val="0"/>
              </a:spcAft>
              <a:defRPr/>
            </a:pPr>
            <a:r>
              <a:rPr lang="en-GB" sz="900" dirty="0">
                <a:latin typeface="+mn-lt"/>
                <a:cs typeface="Arial" panose="020B0604020202020204" pitchFamily="34" charset="0"/>
              </a:rPr>
              <a:t>Senior Analyst</a:t>
            </a:r>
          </a:p>
        </p:txBody>
      </p:sp>
      <p:sp>
        <p:nvSpPr>
          <p:cNvPr id="8" name="Rectangle 7">
            <a:extLst>
              <a:ext uri="{FF2B5EF4-FFF2-40B4-BE49-F238E27FC236}">
                <a16:creationId xmlns:a16="http://schemas.microsoft.com/office/drawing/2014/main" id="{D3E35809-D81B-40CA-B05F-EAFD7E36FF85}"/>
              </a:ext>
            </a:extLst>
          </p:cNvPr>
          <p:cNvSpPr/>
          <p:nvPr/>
        </p:nvSpPr>
        <p:spPr>
          <a:xfrm>
            <a:off x="2598761" y="2245470"/>
            <a:ext cx="1579418" cy="507831"/>
          </a:xfrm>
          <a:prstGeom prst="rect">
            <a:avLst/>
          </a:prstGeom>
        </p:spPr>
        <p:txBody>
          <a:bodyPr wrap="square">
            <a:spAutoFit/>
          </a:bodyPr>
          <a:lstStyle/>
          <a:p>
            <a:pPr lvl="0" algn="ctr" eaLnBrk="1" fontAlgn="auto" hangingPunct="1">
              <a:spcBef>
                <a:spcPts val="0"/>
              </a:spcBef>
              <a:spcAft>
                <a:spcPts val="0"/>
              </a:spcAft>
              <a:defRPr/>
            </a:pPr>
            <a:r>
              <a:rPr lang="en-GB" sz="900" b="1" dirty="0">
                <a:latin typeface="+mn-lt"/>
                <a:cs typeface="Arial" panose="020B0604020202020204" pitchFamily="34" charset="0"/>
              </a:rPr>
              <a:t>Alex Harvey, CFA</a:t>
            </a:r>
          </a:p>
          <a:p>
            <a:pPr lvl="0" algn="ctr" eaLnBrk="1" fontAlgn="auto" hangingPunct="1">
              <a:spcBef>
                <a:spcPts val="0"/>
              </a:spcBef>
              <a:spcAft>
                <a:spcPts val="0"/>
              </a:spcAft>
              <a:defRPr/>
            </a:pPr>
            <a:r>
              <a:rPr lang="en-GB" sz="900" dirty="0">
                <a:latin typeface="+mn-lt"/>
                <a:cs typeface="Arial" panose="020B0604020202020204" pitchFamily="34" charset="0"/>
              </a:rPr>
              <a:t>Senior Portfolio Manager &amp; Investment Strategist</a:t>
            </a:r>
          </a:p>
        </p:txBody>
      </p:sp>
      <p:sp>
        <p:nvSpPr>
          <p:cNvPr id="9" name="Rectangle 8">
            <a:extLst>
              <a:ext uri="{FF2B5EF4-FFF2-40B4-BE49-F238E27FC236}">
                <a16:creationId xmlns:a16="http://schemas.microsoft.com/office/drawing/2014/main" id="{FCA1C5FE-86F0-4CFC-A2FB-6E4EBC6B1FAC}"/>
              </a:ext>
            </a:extLst>
          </p:cNvPr>
          <p:cNvSpPr/>
          <p:nvPr/>
        </p:nvSpPr>
        <p:spPr>
          <a:xfrm>
            <a:off x="4110918" y="2245470"/>
            <a:ext cx="1248508" cy="369332"/>
          </a:xfrm>
          <a:prstGeom prst="rect">
            <a:avLst/>
          </a:prstGeom>
        </p:spPr>
        <p:txBody>
          <a:bodyPr wrap="square">
            <a:spAutoFit/>
          </a:bodyPr>
          <a:lstStyle/>
          <a:p>
            <a:pPr lvl="0" algn="ctr" eaLnBrk="1" fontAlgn="auto" hangingPunct="1">
              <a:spcBef>
                <a:spcPts val="0"/>
              </a:spcBef>
              <a:spcAft>
                <a:spcPts val="0"/>
              </a:spcAft>
              <a:defRPr/>
            </a:pPr>
            <a:r>
              <a:rPr lang="en-GB" sz="900" b="1" dirty="0">
                <a:latin typeface="+mn-lt"/>
                <a:cs typeface="Arial" panose="020B0604020202020204" pitchFamily="34" charset="0"/>
              </a:rPr>
              <a:t>Richard Stutley, CFA</a:t>
            </a:r>
          </a:p>
          <a:p>
            <a:pPr lvl="0" algn="ctr" eaLnBrk="1" fontAlgn="auto" hangingPunct="1">
              <a:spcBef>
                <a:spcPts val="0"/>
              </a:spcBef>
              <a:spcAft>
                <a:spcPts val="0"/>
              </a:spcAft>
              <a:defRPr/>
            </a:pPr>
            <a:r>
              <a:rPr lang="en-GB" sz="900" dirty="0">
                <a:latin typeface="+mn-lt"/>
                <a:cs typeface="Arial" panose="020B0604020202020204" pitchFamily="34" charset="0"/>
              </a:rPr>
              <a:t>Portfolio Manager</a:t>
            </a:r>
          </a:p>
        </p:txBody>
      </p:sp>
      <p:sp>
        <p:nvSpPr>
          <p:cNvPr id="10" name="Rectangle 9">
            <a:extLst>
              <a:ext uri="{FF2B5EF4-FFF2-40B4-BE49-F238E27FC236}">
                <a16:creationId xmlns:a16="http://schemas.microsoft.com/office/drawing/2014/main" id="{F3278EBB-F24C-4E4D-A2DF-66F778477A73}"/>
              </a:ext>
            </a:extLst>
          </p:cNvPr>
          <p:cNvSpPr/>
          <p:nvPr/>
        </p:nvSpPr>
        <p:spPr>
          <a:xfrm>
            <a:off x="6782710" y="2245470"/>
            <a:ext cx="1072662" cy="369332"/>
          </a:xfrm>
          <a:prstGeom prst="rect">
            <a:avLst/>
          </a:prstGeom>
        </p:spPr>
        <p:txBody>
          <a:bodyPr wrap="square">
            <a:spAutoFit/>
          </a:bodyPr>
          <a:lstStyle/>
          <a:p>
            <a:pPr lvl="0" algn="ctr" eaLnBrk="1" fontAlgn="auto" hangingPunct="1">
              <a:spcBef>
                <a:spcPts val="0"/>
              </a:spcBef>
              <a:spcAft>
                <a:spcPts val="0"/>
              </a:spcAft>
              <a:defRPr/>
            </a:pPr>
            <a:r>
              <a:rPr lang="en-GB" sz="900" b="1" dirty="0">
                <a:latin typeface="+mn-lt"/>
                <a:cs typeface="Arial" panose="020B0604020202020204" pitchFamily="34" charset="0"/>
              </a:rPr>
              <a:t>Richard Parfect</a:t>
            </a:r>
          </a:p>
          <a:p>
            <a:pPr lvl="0" algn="ctr" eaLnBrk="1" fontAlgn="auto" hangingPunct="1">
              <a:spcBef>
                <a:spcPts val="0"/>
              </a:spcBef>
              <a:spcAft>
                <a:spcPts val="0"/>
              </a:spcAft>
              <a:defRPr/>
            </a:pPr>
            <a:r>
              <a:rPr lang="en-GB" sz="900" dirty="0">
                <a:latin typeface="+mn-lt"/>
                <a:cs typeface="Arial" panose="020B0604020202020204" pitchFamily="34" charset="0"/>
              </a:rPr>
              <a:t>Fund Manager</a:t>
            </a:r>
          </a:p>
        </p:txBody>
      </p:sp>
      <p:sp>
        <p:nvSpPr>
          <p:cNvPr id="12" name="Rectangle 11">
            <a:extLst>
              <a:ext uri="{FF2B5EF4-FFF2-40B4-BE49-F238E27FC236}">
                <a16:creationId xmlns:a16="http://schemas.microsoft.com/office/drawing/2014/main" id="{9A7AB735-3083-4646-92EC-C4E3FEB82FF8}"/>
              </a:ext>
            </a:extLst>
          </p:cNvPr>
          <p:cNvSpPr/>
          <p:nvPr/>
        </p:nvSpPr>
        <p:spPr>
          <a:xfrm>
            <a:off x="1328781" y="2245470"/>
            <a:ext cx="1354015" cy="507831"/>
          </a:xfrm>
          <a:prstGeom prst="rect">
            <a:avLst/>
          </a:prstGeom>
        </p:spPr>
        <p:txBody>
          <a:bodyPr wrap="square">
            <a:spAutoFit/>
          </a:bodyPr>
          <a:lstStyle/>
          <a:p>
            <a:pPr lvl="0" algn="ctr" eaLnBrk="1" fontAlgn="auto" hangingPunct="1">
              <a:spcBef>
                <a:spcPts val="0"/>
              </a:spcBef>
              <a:spcAft>
                <a:spcPts val="0"/>
              </a:spcAft>
              <a:defRPr/>
            </a:pPr>
            <a:r>
              <a:rPr lang="en-GB" sz="900" b="1" dirty="0">
                <a:latin typeface="+mn-lt"/>
                <a:cs typeface="Arial" panose="020B0604020202020204" pitchFamily="34" charset="0"/>
              </a:rPr>
              <a:t>Andrew Hardy, CFA</a:t>
            </a:r>
          </a:p>
          <a:p>
            <a:pPr lvl="0" algn="ctr" eaLnBrk="1" fontAlgn="auto" hangingPunct="1">
              <a:spcBef>
                <a:spcPts val="0"/>
              </a:spcBef>
              <a:spcAft>
                <a:spcPts val="0"/>
              </a:spcAft>
              <a:defRPr/>
            </a:pPr>
            <a:r>
              <a:rPr lang="en-GB" sz="900" dirty="0">
                <a:latin typeface="+mn-lt"/>
                <a:cs typeface="Arial" panose="020B0604020202020204" pitchFamily="34" charset="0"/>
              </a:rPr>
              <a:t>Director of Investment Management</a:t>
            </a:r>
            <a:endParaRPr lang="en-GB" sz="900" dirty="0">
              <a:latin typeface="+mn-lt"/>
            </a:endParaRPr>
          </a:p>
        </p:txBody>
      </p:sp>
      <p:sp>
        <p:nvSpPr>
          <p:cNvPr id="13" name="Rectangle 12">
            <a:extLst>
              <a:ext uri="{FF2B5EF4-FFF2-40B4-BE49-F238E27FC236}">
                <a16:creationId xmlns:a16="http://schemas.microsoft.com/office/drawing/2014/main" id="{D973DCB5-106E-496D-B1BF-F92B603654FB}"/>
              </a:ext>
            </a:extLst>
          </p:cNvPr>
          <p:cNvSpPr/>
          <p:nvPr/>
        </p:nvSpPr>
        <p:spPr>
          <a:xfrm>
            <a:off x="497319" y="3816736"/>
            <a:ext cx="1334952" cy="369332"/>
          </a:xfrm>
          <a:prstGeom prst="rect">
            <a:avLst/>
          </a:prstGeom>
        </p:spPr>
        <p:txBody>
          <a:bodyPr wrap="square">
            <a:spAutoFit/>
          </a:bodyPr>
          <a:lstStyle/>
          <a:p>
            <a:pPr lvl="0" algn="ctr" eaLnBrk="1" fontAlgn="auto" hangingPunct="1">
              <a:spcBef>
                <a:spcPts val="0"/>
              </a:spcBef>
              <a:spcAft>
                <a:spcPts val="0"/>
              </a:spcAft>
              <a:defRPr/>
            </a:pPr>
            <a:r>
              <a:rPr lang="en-GB" sz="900" b="1" dirty="0">
                <a:latin typeface="+mn-lt"/>
                <a:cs typeface="Arial" panose="020B0604020202020204" pitchFamily="34" charset="0"/>
              </a:rPr>
              <a:t>Stephen Nguyen, CFA</a:t>
            </a:r>
          </a:p>
          <a:p>
            <a:pPr lvl="0" algn="ctr" eaLnBrk="1" fontAlgn="auto" hangingPunct="1">
              <a:spcBef>
                <a:spcPts val="0"/>
              </a:spcBef>
              <a:spcAft>
                <a:spcPts val="0"/>
              </a:spcAft>
              <a:defRPr/>
            </a:pPr>
            <a:r>
              <a:rPr lang="en-GB" sz="900" dirty="0">
                <a:latin typeface="+mn-lt"/>
                <a:cs typeface="Arial" panose="020B0604020202020204" pitchFamily="34" charset="0"/>
              </a:rPr>
              <a:t>Portfolio Strategist</a:t>
            </a:r>
          </a:p>
        </p:txBody>
      </p:sp>
      <p:sp>
        <p:nvSpPr>
          <p:cNvPr id="14" name="Rectangle 13">
            <a:extLst>
              <a:ext uri="{FF2B5EF4-FFF2-40B4-BE49-F238E27FC236}">
                <a16:creationId xmlns:a16="http://schemas.microsoft.com/office/drawing/2014/main" id="{E55DF92C-66EE-4C71-94F7-FF330A3BEB70}"/>
              </a:ext>
            </a:extLst>
          </p:cNvPr>
          <p:cNvSpPr/>
          <p:nvPr/>
        </p:nvSpPr>
        <p:spPr>
          <a:xfrm>
            <a:off x="5448159" y="5398582"/>
            <a:ext cx="1178169" cy="369332"/>
          </a:xfrm>
          <a:prstGeom prst="rect">
            <a:avLst/>
          </a:prstGeom>
        </p:spPr>
        <p:txBody>
          <a:bodyPr wrap="square">
            <a:spAutoFit/>
          </a:bodyPr>
          <a:lstStyle/>
          <a:p>
            <a:pPr lvl="0" algn="ctr" eaLnBrk="1" fontAlgn="auto" hangingPunct="1">
              <a:spcBef>
                <a:spcPts val="0"/>
              </a:spcBef>
              <a:spcAft>
                <a:spcPts val="0"/>
              </a:spcAft>
              <a:defRPr/>
            </a:pPr>
            <a:r>
              <a:rPr lang="en-GB" sz="900" b="1" dirty="0">
                <a:latin typeface="+mn-lt"/>
                <a:cs typeface="Arial" panose="020B0604020202020204" pitchFamily="34" charset="0"/>
              </a:rPr>
              <a:t>James Jones</a:t>
            </a:r>
          </a:p>
          <a:p>
            <a:pPr lvl="0" algn="ctr" eaLnBrk="1" fontAlgn="auto" hangingPunct="1">
              <a:spcBef>
                <a:spcPts val="0"/>
              </a:spcBef>
              <a:spcAft>
                <a:spcPts val="0"/>
              </a:spcAft>
              <a:defRPr/>
            </a:pPr>
            <a:r>
              <a:rPr lang="en-GB" sz="900" dirty="0">
                <a:latin typeface="+mn-lt"/>
                <a:cs typeface="Arial" panose="020B0604020202020204" pitchFamily="34" charset="0"/>
              </a:rPr>
              <a:t>Senior Dealer</a:t>
            </a:r>
          </a:p>
        </p:txBody>
      </p:sp>
      <p:sp>
        <p:nvSpPr>
          <p:cNvPr id="15" name="Rectangle 14">
            <a:extLst>
              <a:ext uri="{FF2B5EF4-FFF2-40B4-BE49-F238E27FC236}">
                <a16:creationId xmlns:a16="http://schemas.microsoft.com/office/drawing/2014/main" id="{97760212-1FD6-4C9A-9023-6C76828BFE69}"/>
              </a:ext>
            </a:extLst>
          </p:cNvPr>
          <p:cNvSpPr/>
          <p:nvPr/>
        </p:nvSpPr>
        <p:spPr>
          <a:xfrm>
            <a:off x="1970872" y="3823743"/>
            <a:ext cx="1354014" cy="369332"/>
          </a:xfrm>
          <a:prstGeom prst="rect">
            <a:avLst/>
          </a:prstGeom>
        </p:spPr>
        <p:txBody>
          <a:bodyPr wrap="square">
            <a:spAutoFit/>
          </a:bodyPr>
          <a:lstStyle/>
          <a:p>
            <a:pPr lvl="0" algn="ctr" eaLnBrk="1" fontAlgn="auto" hangingPunct="1">
              <a:spcBef>
                <a:spcPts val="0"/>
              </a:spcBef>
              <a:spcAft>
                <a:spcPts val="0"/>
              </a:spcAft>
              <a:defRPr/>
            </a:pPr>
            <a:r>
              <a:rPr lang="en-GB" sz="900" b="1" dirty="0">
                <a:latin typeface="+mn-lt"/>
                <a:cs typeface="Arial" panose="020B0604020202020204" pitchFamily="34" charset="0"/>
              </a:rPr>
              <a:t>Lorenzo La Posta, CFA</a:t>
            </a:r>
          </a:p>
          <a:p>
            <a:pPr lvl="0" algn="ctr" eaLnBrk="1" fontAlgn="auto" hangingPunct="1">
              <a:spcBef>
                <a:spcPts val="0"/>
              </a:spcBef>
              <a:spcAft>
                <a:spcPts val="0"/>
              </a:spcAft>
              <a:defRPr/>
            </a:pPr>
            <a:r>
              <a:rPr lang="en-GB" sz="900" dirty="0">
                <a:latin typeface="+mn-lt"/>
                <a:cs typeface="Arial" panose="020B0604020202020204" pitchFamily="34" charset="0"/>
              </a:rPr>
              <a:t>Portfolio Manager</a:t>
            </a:r>
          </a:p>
        </p:txBody>
      </p:sp>
      <p:sp>
        <p:nvSpPr>
          <p:cNvPr id="16" name="Rectangle 15">
            <a:extLst>
              <a:ext uri="{FF2B5EF4-FFF2-40B4-BE49-F238E27FC236}">
                <a16:creationId xmlns:a16="http://schemas.microsoft.com/office/drawing/2014/main" id="{A9319867-06E8-42BE-968D-CA1E96DAA61C}"/>
              </a:ext>
            </a:extLst>
          </p:cNvPr>
          <p:cNvSpPr/>
          <p:nvPr/>
        </p:nvSpPr>
        <p:spPr>
          <a:xfrm>
            <a:off x="126263" y="5398582"/>
            <a:ext cx="1274885" cy="507831"/>
          </a:xfrm>
          <a:prstGeom prst="rect">
            <a:avLst/>
          </a:prstGeom>
        </p:spPr>
        <p:txBody>
          <a:bodyPr wrap="square">
            <a:spAutoFit/>
          </a:bodyPr>
          <a:lstStyle/>
          <a:p>
            <a:pPr lvl="0" algn="ctr" eaLnBrk="1" fontAlgn="auto" hangingPunct="1">
              <a:spcBef>
                <a:spcPts val="0"/>
              </a:spcBef>
              <a:spcAft>
                <a:spcPts val="0"/>
              </a:spcAft>
              <a:defRPr/>
            </a:pPr>
            <a:r>
              <a:rPr lang="en-GB" sz="900" b="1" dirty="0">
                <a:latin typeface="+mn-lt"/>
                <a:cs typeface="Arial" panose="020B0604020202020204" pitchFamily="34" charset="0"/>
              </a:rPr>
              <a:t>Sean Colgan</a:t>
            </a:r>
          </a:p>
          <a:p>
            <a:pPr lvl="0" algn="ctr" eaLnBrk="1" fontAlgn="auto" hangingPunct="1">
              <a:spcBef>
                <a:spcPts val="0"/>
              </a:spcBef>
              <a:spcAft>
                <a:spcPts val="0"/>
              </a:spcAft>
              <a:defRPr/>
            </a:pPr>
            <a:r>
              <a:rPr lang="en-GB" sz="900" dirty="0">
                <a:latin typeface="+mn-lt"/>
                <a:cs typeface="Arial" panose="020B0604020202020204" pitchFamily="34" charset="0"/>
              </a:rPr>
              <a:t>Systems &amp; Data </a:t>
            </a:r>
            <a:br>
              <a:rPr lang="en-GB" sz="900" dirty="0">
                <a:latin typeface="+mn-lt"/>
                <a:cs typeface="Arial" panose="020B0604020202020204" pitchFamily="34" charset="0"/>
              </a:rPr>
            </a:br>
            <a:r>
              <a:rPr lang="en-GB" sz="900" dirty="0">
                <a:latin typeface="+mn-lt"/>
                <a:cs typeface="Arial" panose="020B0604020202020204" pitchFamily="34" charset="0"/>
              </a:rPr>
              <a:t>Management Analyst</a:t>
            </a:r>
          </a:p>
        </p:txBody>
      </p:sp>
      <p:sp>
        <p:nvSpPr>
          <p:cNvPr id="20" name="Rectangle 19">
            <a:extLst>
              <a:ext uri="{FF2B5EF4-FFF2-40B4-BE49-F238E27FC236}">
                <a16:creationId xmlns:a16="http://schemas.microsoft.com/office/drawing/2014/main" id="{E12898A5-3B44-4049-AC5D-85CD6AFE9D17}"/>
              </a:ext>
            </a:extLst>
          </p:cNvPr>
          <p:cNvSpPr/>
          <p:nvPr/>
        </p:nvSpPr>
        <p:spPr>
          <a:xfrm>
            <a:off x="3394945" y="3830149"/>
            <a:ext cx="1274885" cy="369332"/>
          </a:xfrm>
          <a:prstGeom prst="rect">
            <a:avLst/>
          </a:prstGeom>
        </p:spPr>
        <p:txBody>
          <a:bodyPr wrap="square">
            <a:spAutoFit/>
          </a:bodyPr>
          <a:lstStyle/>
          <a:p>
            <a:pPr lvl="0" algn="ctr" eaLnBrk="1" fontAlgn="auto" hangingPunct="1">
              <a:spcBef>
                <a:spcPts val="0"/>
              </a:spcBef>
              <a:spcAft>
                <a:spcPts val="0"/>
              </a:spcAft>
              <a:defRPr/>
            </a:pPr>
            <a:r>
              <a:rPr lang="en-GB" sz="900" b="1" dirty="0">
                <a:latin typeface="+mn-lt"/>
                <a:cs typeface="Arial" panose="020B0604020202020204" pitchFamily="34" charset="0"/>
              </a:rPr>
              <a:t>Jackson Franks</a:t>
            </a:r>
          </a:p>
          <a:p>
            <a:pPr lvl="0" algn="ctr" eaLnBrk="1" fontAlgn="auto" hangingPunct="1">
              <a:spcBef>
                <a:spcPts val="0"/>
              </a:spcBef>
              <a:spcAft>
                <a:spcPts val="0"/>
              </a:spcAft>
              <a:defRPr/>
            </a:pPr>
            <a:r>
              <a:rPr lang="en-GB" sz="900" dirty="0">
                <a:latin typeface="+mn-lt"/>
                <a:cs typeface="Arial" panose="020B0604020202020204" pitchFamily="34" charset="0"/>
              </a:rPr>
              <a:t>Analyst</a:t>
            </a:r>
          </a:p>
        </p:txBody>
      </p:sp>
      <p:sp>
        <p:nvSpPr>
          <p:cNvPr id="21" name="Rectangle 20">
            <a:extLst>
              <a:ext uri="{FF2B5EF4-FFF2-40B4-BE49-F238E27FC236}">
                <a16:creationId xmlns:a16="http://schemas.microsoft.com/office/drawing/2014/main" id="{116D8DE2-76EB-4117-A338-25E8EA00583B}"/>
              </a:ext>
            </a:extLst>
          </p:cNvPr>
          <p:cNvSpPr/>
          <p:nvPr/>
        </p:nvSpPr>
        <p:spPr>
          <a:xfrm>
            <a:off x="7855372" y="2245470"/>
            <a:ext cx="1354015" cy="369332"/>
          </a:xfrm>
          <a:prstGeom prst="rect">
            <a:avLst/>
          </a:prstGeom>
        </p:spPr>
        <p:txBody>
          <a:bodyPr wrap="square">
            <a:spAutoFit/>
          </a:bodyPr>
          <a:lstStyle/>
          <a:p>
            <a:pPr lvl="0" algn="ctr" eaLnBrk="1" fontAlgn="auto" hangingPunct="1">
              <a:spcBef>
                <a:spcPts val="0"/>
              </a:spcBef>
              <a:spcAft>
                <a:spcPts val="0"/>
              </a:spcAft>
              <a:defRPr/>
            </a:pPr>
            <a:r>
              <a:rPr lang="en-GB" sz="900" b="1" dirty="0">
                <a:latin typeface="+mn-lt"/>
                <a:cs typeface="Arial" panose="020B0604020202020204" pitchFamily="34" charset="0"/>
              </a:rPr>
              <a:t>Mark Wright, CFA</a:t>
            </a:r>
          </a:p>
          <a:p>
            <a:pPr lvl="0" algn="ctr" eaLnBrk="1" fontAlgn="auto" hangingPunct="1">
              <a:spcBef>
                <a:spcPts val="0"/>
              </a:spcBef>
              <a:spcAft>
                <a:spcPts val="0"/>
              </a:spcAft>
              <a:defRPr/>
            </a:pPr>
            <a:r>
              <a:rPr lang="en-GB" sz="900" dirty="0">
                <a:latin typeface="+mn-lt"/>
                <a:cs typeface="Arial" panose="020B0604020202020204" pitchFamily="34" charset="0"/>
              </a:rPr>
              <a:t>Fund Manager</a:t>
            </a:r>
          </a:p>
        </p:txBody>
      </p:sp>
      <p:sp>
        <p:nvSpPr>
          <p:cNvPr id="22" name="Rectangle 21">
            <a:extLst>
              <a:ext uri="{FF2B5EF4-FFF2-40B4-BE49-F238E27FC236}">
                <a16:creationId xmlns:a16="http://schemas.microsoft.com/office/drawing/2014/main" id="{D58A3F0B-9B55-47BF-9EFC-E96854C0DADB}"/>
              </a:ext>
            </a:extLst>
          </p:cNvPr>
          <p:cNvSpPr/>
          <p:nvPr/>
        </p:nvSpPr>
        <p:spPr>
          <a:xfrm>
            <a:off x="7567456" y="3823258"/>
            <a:ext cx="1090246" cy="369332"/>
          </a:xfrm>
          <a:prstGeom prst="rect">
            <a:avLst/>
          </a:prstGeom>
        </p:spPr>
        <p:txBody>
          <a:bodyPr wrap="square">
            <a:spAutoFit/>
          </a:bodyPr>
          <a:lstStyle/>
          <a:p>
            <a:pPr lvl="0" algn="ctr" eaLnBrk="1" fontAlgn="auto" hangingPunct="1">
              <a:spcBef>
                <a:spcPts val="0"/>
              </a:spcBef>
              <a:spcAft>
                <a:spcPts val="0"/>
              </a:spcAft>
              <a:defRPr/>
            </a:pPr>
            <a:r>
              <a:rPr lang="en-GB" sz="900" b="1" dirty="0">
                <a:latin typeface="+mn-lt"/>
                <a:cs typeface="Arial" panose="020B0604020202020204" pitchFamily="34" charset="0"/>
              </a:rPr>
              <a:t>Tom Delic</a:t>
            </a:r>
          </a:p>
          <a:p>
            <a:pPr lvl="0" algn="ctr" eaLnBrk="1" fontAlgn="auto" hangingPunct="1">
              <a:spcBef>
                <a:spcPts val="0"/>
              </a:spcBef>
              <a:spcAft>
                <a:spcPts val="0"/>
              </a:spcAft>
              <a:defRPr/>
            </a:pPr>
            <a:r>
              <a:rPr lang="en-GB" sz="900" dirty="0">
                <a:latin typeface="+mn-lt"/>
                <a:cs typeface="Arial" panose="020B0604020202020204" pitchFamily="34" charset="0"/>
              </a:rPr>
              <a:t>Fund Manager</a:t>
            </a:r>
          </a:p>
        </p:txBody>
      </p:sp>
      <p:sp>
        <p:nvSpPr>
          <p:cNvPr id="23" name="Rectangle 22">
            <a:extLst>
              <a:ext uri="{FF2B5EF4-FFF2-40B4-BE49-F238E27FC236}">
                <a16:creationId xmlns:a16="http://schemas.microsoft.com/office/drawing/2014/main" id="{65B1606B-4BF9-4A56-94B5-8894117AA9DC}"/>
              </a:ext>
            </a:extLst>
          </p:cNvPr>
          <p:cNvSpPr/>
          <p:nvPr/>
        </p:nvSpPr>
        <p:spPr>
          <a:xfrm>
            <a:off x="7855371" y="5398582"/>
            <a:ext cx="1354015" cy="369332"/>
          </a:xfrm>
          <a:prstGeom prst="rect">
            <a:avLst/>
          </a:prstGeom>
        </p:spPr>
        <p:txBody>
          <a:bodyPr wrap="square">
            <a:spAutoFit/>
          </a:bodyPr>
          <a:lstStyle/>
          <a:p>
            <a:pPr lvl="0" algn="ctr" eaLnBrk="1" fontAlgn="auto" hangingPunct="1">
              <a:spcBef>
                <a:spcPts val="0"/>
              </a:spcBef>
              <a:spcAft>
                <a:spcPts val="0"/>
              </a:spcAft>
              <a:defRPr/>
            </a:pPr>
            <a:r>
              <a:rPr lang="en-GB" sz="900" b="1" dirty="0">
                <a:latin typeface="+mn-lt"/>
                <a:cs typeface="Arial" panose="020B0604020202020204" pitchFamily="34" charset="0"/>
              </a:rPr>
              <a:t>Matt Connor</a:t>
            </a:r>
          </a:p>
          <a:p>
            <a:pPr lvl="0" algn="ctr" eaLnBrk="1" fontAlgn="auto" hangingPunct="1">
              <a:spcBef>
                <a:spcPts val="0"/>
              </a:spcBef>
              <a:spcAft>
                <a:spcPts val="0"/>
              </a:spcAft>
              <a:defRPr/>
            </a:pPr>
            <a:r>
              <a:rPr lang="en-GB" sz="900" dirty="0">
                <a:latin typeface="+mn-lt"/>
                <a:cs typeface="Arial" panose="020B0604020202020204" pitchFamily="34" charset="0"/>
              </a:rPr>
              <a:t>Investment Analyst</a:t>
            </a:r>
          </a:p>
        </p:txBody>
      </p:sp>
      <p:sp>
        <p:nvSpPr>
          <p:cNvPr id="24" name="Rectangle 23">
            <a:extLst>
              <a:ext uri="{FF2B5EF4-FFF2-40B4-BE49-F238E27FC236}">
                <a16:creationId xmlns:a16="http://schemas.microsoft.com/office/drawing/2014/main" id="{5BB78973-0D22-4A43-B625-A809D1B41EBC}"/>
              </a:ext>
            </a:extLst>
          </p:cNvPr>
          <p:cNvSpPr/>
          <p:nvPr/>
        </p:nvSpPr>
        <p:spPr>
          <a:xfrm>
            <a:off x="6643913" y="5398582"/>
            <a:ext cx="1274885" cy="507831"/>
          </a:xfrm>
          <a:prstGeom prst="rect">
            <a:avLst/>
          </a:prstGeom>
        </p:spPr>
        <p:txBody>
          <a:bodyPr wrap="square">
            <a:spAutoFit/>
          </a:bodyPr>
          <a:lstStyle/>
          <a:p>
            <a:pPr lvl="0" algn="ctr" eaLnBrk="1" fontAlgn="auto" hangingPunct="1">
              <a:spcBef>
                <a:spcPts val="0"/>
              </a:spcBef>
              <a:spcAft>
                <a:spcPts val="0"/>
              </a:spcAft>
              <a:defRPr/>
            </a:pPr>
            <a:r>
              <a:rPr lang="en-GB" sz="900" b="1" dirty="0">
                <a:latin typeface="+mn-lt"/>
                <a:cs typeface="Arial" panose="020B0604020202020204" pitchFamily="34" charset="0"/>
              </a:rPr>
              <a:t>Gabby Byron</a:t>
            </a:r>
          </a:p>
          <a:p>
            <a:pPr lvl="0" algn="ctr" eaLnBrk="1" fontAlgn="auto" hangingPunct="1">
              <a:spcBef>
                <a:spcPts val="0"/>
              </a:spcBef>
              <a:spcAft>
                <a:spcPts val="0"/>
              </a:spcAft>
              <a:defRPr/>
            </a:pPr>
            <a:r>
              <a:rPr lang="en-GB" sz="900" dirty="0">
                <a:latin typeface="+mn-lt"/>
                <a:cs typeface="Arial" panose="020B0604020202020204" pitchFamily="34" charset="0"/>
              </a:rPr>
              <a:t>Investment Services Executive</a:t>
            </a:r>
          </a:p>
        </p:txBody>
      </p:sp>
      <p:sp>
        <p:nvSpPr>
          <p:cNvPr id="25" name="Rectangle 24">
            <a:extLst>
              <a:ext uri="{FF2B5EF4-FFF2-40B4-BE49-F238E27FC236}">
                <a16:creationId xmlns:a16="http://schemas.microsoft.com/office/drawing/2014/main" id="{7D0538E5-0FCF-4616-86E4-DA0C8B755389}"/>
              </a:ext>
            </a:extLst>
          </p:cNvPr>
          <p:cNvSpPr/>
          <p:nvPr/>
        </p:nvSpPr>
        <p:spPr>
          <a:xfrm>
            <a:off x="1372994" y="5398582"/>
            <a:ext cx="1274885" cy="507831"/>
          </a:xfrm>
          <a:prstGeom prst="rect">
            <a:avLst/>
          </a:prstGeom>
        </p:spPr>
        <p:txBody>
          <a:bodyPr wrap="square">
            <a:spAutoFit/>
          </a:bodyPr>
          <a:lstStyle/>
          <a:p>
            <a:pPr lvl="0" algn="ctr" eaLnBrk="1" fontAlgn="auto" hangingPunct="1">
              <a:spcBef>
                <a:spcPts val="0"/>
              </a:spcBef>
              <a:spcAft>
                <a:spcPts val="0"/>
              </a:spcAft>
              <a:defRPr/>
            </a:pPr>
            <a:r>
              <a:rPr lang="en-GB" sz="900" b="1" dirty="0">
                <a:latin typeface="+mn-lt"/>
                <a:cs typeface="Arial" panose="020B0604020202020204" pitchFamily="34" charset="0"/>
              </a:rPr>
              <a:t>Kevin Seepaul</a:t>
            </a:r>
          </a:p>
          <a:p>
            <a:pPr lvl="0" algn="ctr" eaLnBrk="1" fontAlgn="auto" hangingPunct="1">
              <a:spcBef>
                <a:spcPts val="0"/>
              </a:spcBef>
              <a:spcAft>
                <a:spcPts val="0"/>
              </a:spcAft>
              <a:defRPr/>
            </a:pPr>
            <a:r>
              <a:rPr lang="en-GB" sz="900" dirty="0">
                <a:latin typeface="+mn-lt"/>
                <a:cs typeface="Arial" panose="020B0604020202020204" pitchFamily="34" charset="0"/>
              </a:rPr>
              <a:t>Head of Systems &amp; </a:t>
            </a:r>
          </a:p>
          <a:p>
            <a:pPr lvl="0" algn="ctr" eaLnBrk="1" fontAlgn="auto" hangingPunct="1">
              <a:spcBef>
                <a:spcPts val="0"/>
              </a:spcBef>
              <a:spcAft>
                <a:spcPts val="0"/>
              </a:spcAft>
              <a:defRPr/>
            </a:pPr>
            <a:r>
              <a:rPr lang="en-GB" sz="900" dirty="0">
                <a:latin typeface="+mn-lt"/>
                <a:cs typeface="Arial" panose="020B0604020202020204" pitchFamily="34" charset="0"/>
              </a:rPr>
              <a:t>Data Management</a:t>
            </a:r>
          </a:p>
        </p:txBody>
      </p:sp>
      <p:sp>
        <p:nvSpPr>
          <p:cNvPr id="26" name="Rectangle 25">
            <a:extLst>
              <a:ext uri="{FF2B5EF4-FFF2-40B4-BE49-F238E27FC236}">
                <a16:creationId xmlns:a16="http://schemas.microsoft.com/office/drawing/2014/main" id="{2C0AC893-62B5-4890-AC50-15D5D576922B}"/>
              </a:ext>
            </a:extLst>
          </p:cNvPr>
          <p:cNvSpPr/>
          <p:nvPr/>
        </p:nvSpPr>
        <p:spPr>
          <a:xfrm>
            <a:off x="4593350" y="3836923"/>
            <a:ext cx="1560622" cy="369332"/>
          </a:xfrm>
          <a:prstGeom prst="rect">
            <a:avLst/>
          </a:prstGeom>
        </p:spPr>
        <p:txBody>
          <a:bodyPr wrap="square">
            <a:spAutoFit/>
          </a:bodyPr>
          <a:lstStyle/>
          <a:p>
            <a:pPr lvl="0" algn="ctr" eaLnBrk="1" fontAlgn="auto" hangingPunct="1">
              <a:spcBef>
                <a:spcPts val="0"/>
              </a:spcBef>
              <a:spcAft>
                <a:spcPts val="0"/>
              </a:spcAft>
              <a:defRPr/>
            </a:pPr>
            <a:r>
              <a:rPr lang="en-GB" sz="900" b="1" dirty="0">
                <a:latin typeface="+mn-lt"/>
                <a:cs typeface="Arial" panose="020B0604020202020204" pitchFamily="34" charset="0"/>
              </a:rPr>
              <a:t>David Lashbrook, CFA </a:t>
            </a:r>
          </a:p>
          <a:p>
            <a:pPr lvl="0" algn="ctr" eaLnBrk="1" fontAlgn="auto" hangingPunct="1">
              <a:spcBef>
                <a:spcPts val="0"/>
              </a:spcBef>
              <a:spcAft>
                <a:spcPts val="0"/>
              </a:spcAft>
              <a:defRPr/>
            </a:pPr>
            <a:r>
              <a:rPr lang="en-GB" sz="900" dirty="0">
                <a:latin typeface="+mn-lt"/>
                <a:cs typeface="Arial" panose="020B0604020202020204" pitchFamily="34" charset="0"/>
              </a:rPr>
              <a:t>Director of MAREF</a:t>
            </a:r>
          </a:p>
        </p:txBody>
      </p:sp>
      <p:sp>
        <p:nvSpPr>
          <p:cNvPr id="27" name="Rectangle 26">
            <a:extLst>
              <a:ext uri="{FF2B5EF4-FFF2-40B4-BE49-F238E27FC236}">
                <a16:creationId xmlns:a16="http://schemas.microsoft.com/office/drawing/2014/main" id="{A4E919F0-F83D-4C6A-B859-A9C114089C88}"/>
              </a:ext>
            </a:extLst>
          </p:cNvPr>
          <p:cNvSpPr/>
          <p:nvPr/>
        </p:nvSpPr>
        <p:spPr>
          <a:xfrm>
            <a:off x="6232504" y="3816736"/>
            <a:ext cx="1050726" cy="369332"/>
          </a:xfrm>
          <a:prstGeom prst="rect">
            <a:avLst/>
          </a:prstGeom>
        </p:spPr>
        <p:txBody>
          <a:bodyPr wrap="square">
            <a:spAutoFit/>
          </a:bodyPr>
          <a:lstStyle/>
          <a:p>
            <a:pPr lvl="0" algn="ctr" eaLnBrk="1" fontAlgn="auto" hangingPunct="1">
              <a:spcBef>
                <a:spcPts val="0"/>
              </a:spcBef>
              <a:spcAft>
                <a:spcPts val="0"/>
              </a:spcAft>
              <a:defRPr/>
            </a:pPr>
            <a:r>
              <a:rPr lang="en-GB" sz="900" b="1" dirty="0">
                <a:latin typeface="+mn-lt"/>
                <a:cs typeface="Arial" panose="020B0604020202020204" pitchFamily="34" charset="0"/>
              </a:rPr>
              <a:t>Gary Moglione</a:t>
            </a:r>
          </a:p>
          <a:p>
            <a:pPr lvl="0" algn="ctr" eaLnBrk="1" fontAlgn="auto" hangingPunct="1">
              <a:spcBef>
                <a:spcPts val="0"/>
              </a:spcBef>
              <a:spcAft>
                <a:spcPts val="0"/>
              </a:spcAft>
              <a:defRPr/>
            </a:pPr>
            <a:r>
              <a:rPr lang="en-GB" sz="900" dirty="0">
                <a:latin typeface="+mn-lt"/>
                <a:cs typeface="Arial" panose="020B0604020202020204" pitchFamily="34" charset="0"/>
              </a:rPr>
              <a:t>Fund Manager</a:t>
            </a:r>
          </a:p>
        </p:txBody>
      </p:sp>
      <p:sp>
        <p:nvSpPr>
          <p:cNvPr id="28" name="Rectangle 27">
            <a:extLst>
              <a:ext uri="{FF2B5EF4-FFF2-40B4-BE49-F238E27FC236}">
                <a16:creationId xmlns:a16="http://schemas.microsoft.com/office/drawing/2014/main" id="{47FB98C6-2D08-37AA-BF7E-ED52A9A97CB6}"/>
              </a:ext>
            </a:extLst>
          </p:cNvPr>
          <p:cNvSpPr/>
          <p:nvPr/>
        </p:nvSpPr>
        <p:spPr>
          <a:xfrm>
            <a:off x="4157571" y="5398582"/>
            <a:ext cx="1090246" cy="369332"/>
          </a:xfrm>
          <a:prstGeom prst="rect">
            <a:avLst/>
          </a:prstGeom>
        </p:spPr>
        <p:txBody>
          <a:bodyPr wrap="square">
            <a:spAutoFit/>
          </a:bodyPr>
          <a:lstStyle/>
          <a:p>
            <a:pPr lvl="0" algn="ctr" eaLnBrk="1" fontAlgn="auto" hangingPunct="1">
              <a:spcBef>
                <a:spcPts val="0"/>
              </a:spcBef>
              <a:spcAft>
                <a:spcPts val="0"/>
              </a:spcAft>
              <a:defRPr/>
            </a:pPr>
            <a:r>
              <a:rPr lang="en-GB" sz="900" b="1" dirty="0">
                <a:latin typeface="+mn-lt"/>
                <a:cs typeface="Arial" panose="020B0604020202020204" pitchFamily="34" charset="0"/>
              </a:rPr>
              <a:t>Greg White</a:t>
            </a:r>
          </a:p>
          <a:p>
            <a:pPr lvl="0" algn="ctr" eaLnBrk="1" fontAlgn="auto" hangingPunct="1">
              <a:spcBef>
                <a:spcPts val="0"/>
              </a:spcBef>
              <a:spcAft>
                <a:spcPts val="0"/>
              </a:spcAft>
              <a:defRPr/>
            </a:pPr>
            <a:r>
              <a:rPr lang="en-GB" sz="900" dirty="0">
                <a:latin typeface="+mn-lt"/>
                <a:cs typeface="Arial" panose="020B0604020202020204" pitchFamily="34" charset="0"/>
              </a:rPr>
              <a:t>Senior Dealer</a:t>
            </a:r>
          </a:p>
        </p:txBody>
      </p:sp>
      <p:sp>
        <p:nvSpPr>
          <p:cNvPr id="29" name="Rectangle 28">
            <a:extLst>
              <a:ext uri="{FF2B5EF4-FFF2-40B4-BE49-F238E27FC236}">
                <a16:creationId xmlns:a16="http://schemas.microsoft.com/office/drawing/2014/main" id="{03515115-B864-74EE-BF4C-D008F32D0E49}"/>
              </a:ext>
            </a:extLst>
          </p:cNvPr>
          <p:cNvSpPr/>
          <p:nvPr/>
        </p:nvSpPr>
        <p:spPr>
          <a:xfrm>
            <a:off x="2843347" y="5398582"/>
            <a:ext cx="1090246" cy="507831"/>
          </a:xfrm>
          <a:prstGeom prst="rect">
            <a:avLst/>
          </a:prstGeom>
        </p:spPr>
        <p:txBody>
          <a:bodyPr wrap="square">
            <a:spAutoFit/>
          </a:bodyPr>
          <a:lstStyle/>
          <a:p>
            <a:pPr lvl="0" algn="ctr" eaLnBrk="1" fontAlgn="auto" hangingPunct="1">
              <a:spcBef>
                <a:spcPts val="0"/>
              </a:spcBef>
              <a:spcAft>
                <a:spcPts val="0"/>
              </a:spcAft>
              <a:defRPr/>
            </a:pPr>
            <a:r>
              <a:rPr lang="en-GB" sz="900" b="1" dirty="0">
                <a:latin typeface="+mn-lt"/>
                <a:cs typeface="Arial" panose="020B0604020202020204" pitchFamily="34" charset="0"/>
              </a:rPr>
              <a:t>Natalie Harrison</a:t>
            </a:r>
          </a:p>
          <a:p>
            <a:pPr lvl="0" algn="ctr" eaLnBrk="1" fontAlgn="auto" hangingPunct="1">
              <a:spcBef>
                <a:spcPts val="0"/>
              </a:spcBef>
              <a:spcAft>
                <a:spcPts val="0"/>
              </a:spcAft>
              <a:defRPr/>
            </a:pPr>
            <a:r>
              <a:rPr lang="en-GB" sz="900" dirty="0">
                <a:latin typeface="+mn-lt"/>
                <a:cs typeface="Arial" panose="020B0604020202020204" pitchFamily="34" charset="0"/>
              </a:rPr>
              <a:t>Global Fund Specialist</a:t>
            </a:r>
          </a:p>
        </p:txBody>
      </p:sp>
    </p:spTree>
    <p:extLst>
      <p:ext uri="{BB962C8B-B14F-4D97-AF65-F5344CB8AC3E}">
        <p14:creationId xmlns:p14="http://schemas.microsoft.com/office/powerpoint/2010/main" val="3066967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52599A24-EE38-3442-A21C-7EB67AC2DC7E}"/>
              </a:ext>
            </a:extLst>
          </p:cNvPr>
          <p:cNvSpPr/>
          <p:nvPr/>
        </p:nvSpPr>
        <p:spPr>
          <a:xfrm>
            <a:off x="0" y="1451295"/>
            <a:ext cx="4068661" cy="3783345"/>
          </a:xfrm>
          <a:prstGeom prst="ellipse">
            <a:avLst/>
          </a:prstGeom>
          <a:ln w="38100">
            <a:solidFill>
              <a:srgbClr val="E01F26"/>
            </a:solidFill>
            <a:miter lim="400000"/>
          </a:ln>
        </p:spPr>
        <p:txBody>
          <a:bodyPr lIns="304800" tIns="304800" rIns="304800" bIns="304800" anchor="ctr"/>
          <a:lstStyle/>
          <a:p>
            <a:endParaRPr sz="2400"/>
          </a:p>
        </p:txBody>
      </p:sp>
      <p:sp>
        <p:nvSpPr>
          <p:cNvPr id="4" name="Subtitle 2">
            <a:extLst>
              <a:ext uri="{FF2B5EF4-FFF2-40B4-BE49-F238E27FC236}">
                <a16:creationId xmlns:a16="http://schemas.microsoft.com/office/drawing/2014/main" id="{35F17419-8EAE-434A-B8E6-75307ADE23F3}"/>
              </a:ext>
            </a:extLst>
          </p:cNvPr>
          <p:cNvSpPr txBox="1">
            <a:spLocks/>
          </p:cNvSpPr>
          <p:nvPr/>
        </p:nvSpPr>
        <p:spPr>
          <a:xfrm>
            <a:off x="-142896" y="1623360"/>
            <a:ext cx="3832959" cy="3448595"/>
          </a:xfrm>
          <a:prstGeom prst="rect">
            <a:avLst/>
          </a:prstGeom>
        </p:spPr>
        <p:txBody>
          <a:bodyPr anchor="ctr">
            <a:noAutofit/>
          </a:bodyPr>
          <a:lstStyle>
            <a:lvl1pPr marL="0" indent="0" algn="ctr" defTabSz="457200" rtl="0" eaLnBrk="1" latinLnBrk="0" hangingPunct="1">
              <a:lnSpc>
                <a:spcPct val="100000"/>
              </a:lnSpc>
              <a:spcBef>
                <a:spcPts val="0"/>
              </a:spcBef>
              <a:buFont typeface="Arial" charset="0"/>
              <a:buNone/>
              <a:defRPr lang="en-US" sz="2800" kern="1200" dirty="0">
                <a:solidFill>
                  <a:schemeClr val="bg1"/>
                </a:solidFill>
                <a:latin typeface="Calibri Light" charset="0"/>
                <a:ea typeface="Calibri Light" charset="0"/>
                <a:cs typeface="Calibri Light" charset="0"/>
              </a:defRPr>
            </a:lvl1pPr>
            <a:lvl2pPr marL="457200" indent="0" algn="ctr" defTabSz="358775" rtl="0" eaLnBrk="1" latinLnBrk="0" hangingPunct="1">
              <a:spcBef>
                <a:spcPct val="20000"/>
              </a:spcBef>
              <a:buFont typeface="Arial"/>
              <a:buNone/>
              <a:defRPr sz="12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200" kern="1200" baseline="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pitchFamily="34" charset="0"/>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ZA" sz="20000" b="1"/>
          </a:p>
        </p:txBody>
      </p:sp>
      <p:sp>
        <p:nvSpPr>
          <p:cNvPr id="10" name="TextBox 9">
            <a:extLst>
              <a:ext uri="{FF2B5EF4-FFF2-40B4-BE49-F238E27FC236}">
                <a16:creationId xmlns:a16="http://schemas.microsoft.com/office/drawing/2014/main" id="{9D85A13E-9389-41FB-97F9-35596E270C0D}"/>
              </a:ext>
            </a:extLst>
          </p:cNvPr>
          <p:cNvSpPr txBox="1"/>
          <p:nvPr/>
        </p:nvSpPr>
        <p:spPr>
          <a:xfrm>
            <a:off x="347607" y="2036311"/>
            <a:ext cx="3342456" cy="2246769"/>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 typeface="Arial" charset="0"/>
              <a:buNone/>
              <a:tabLst/>
              <a:defRPr/>
            </a:pPr>
            <a:r>
              <a:rPr kumimoji="0" lang="en-US" sz="3500" b="0" i="0" u="none" strike="noStrike" kern="1200" cap="none" spc="0" normalizeH="0" baseline="0" noProof="0" dirty="0">
                <a:ln>
                  <a:noFill/>
                </a:ln>
                <a:solidFill>
                  <a:prstClr val="white"/>
                </a:solidFill>
                <a:effectLst/>
                <a:uLnTx/>
                <a:uFillTx/>
                <a:cs typeface="Calibri Light" charset="0"/>
              </a:rPr>
              <a:t>Momentum</a:t>
            </a:r>
          </a:p>
          <a:p>
            <a:pPr marL="0" marR="0" lvl="0" indent="0" algn="ctr" defTabSz="609585" rtl="0" eaLnBrk="1" fontAlgn="auto" latinLnBrk="0" hangingPunct="1">
              <a:lnSpc>
                <a:spcPct val="100000"/>
              </a:lnSpc>
              <a:spcBef>
                <a:spcPts val="0"/>
              </a:spcBef>
              <a:spcAft>
                <a:spcPts val="0"/>
              </a:spcAft>
              <a:buClrTx/>
              <a:buSzTx/>
              <a:buFont typeface="Arial" charset="0"/>
              <a:buNone/>
              <a:tabLst/>
              <a:defRPr/>
            </a:pPr>
            <a:r>
              <a:rPr kumimoji="0" lang="en-US" sz="3500" b="0" i="0" u="none" strike="noStrike" kern="1200" cap="none" spc="0" normalizeH="0" baseline="0" noProof="0" dirty="0">
                <a:ln>
                  <a:noFill/>
                </a:ln>
                <a:solidFill>
                  <a:prstClr val="white"/>
                </a:solidFill>
                <a:effectLst/>
                <a:uLnTx/>
                <a:uFillTx/>
                <a:cs typeface="Calibri Light" charset="0"/>
              </a:rPr>
              <a:t>Global Sustainable Equity Fund</a:t>
            </a:r>
          </a:p>
        </p:txBody>
      </p:sp>
    </p:spTree>
    <p:extLst>
      <p:ext uri="{BB962C8B-B14F-4D97-AF65-F5344CB8AC3E}">
        <p14:creationId xmlns:p14="http://schemas.microsoft.com/office/powerpoint/2010/main" val="704816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6CE6B0-6C55-4BE4-A888-41F6642DCFDB}"/>
              </a:ext>
            </a:extLst>
          </p:cNvPr>
          <p:cNvSpPr>
            <a:spLocks noGrp="1"/>
          </p:cNvSpPr>
          <p:nvPr>
            <p:ph type="title"/>
          </p:nvPr>
        </p:nvSpPr>
        <p:spPr>
          <a:xfrm>
            <a:off x="338035" y="277855"/>
            <a:ext cx="5389904" cy="851313"/>
          </a:xfrm>
        </p:spPr>
        <p:txBody>
          <a:bodyPr/>
          <a:lstStyle/>
          <a:p>
            <a:r>
              <a:rPr lang="en-GB" dirty="0"/>
              <a:t>Momentum GF </a:t>
            </a:r>
            <a:br>
              <a:rPr lang="en-GB" dirty="0"/>
            </a:br>
            <a:r>
              <a:rPr lang="en-GB" dirty="0"/>
              <a:t>Global Sustainable Equity Fund</a:t>
            </a:r>
          </a:p>
        </p:txBody>
      </p:sp>
      <p:sp>
        <p:nvSpPr>
          <p:cNvPr id="4" name="Text Placeholder 3">
            <a:extLst>
              <a:ext uri="{FF2B5EF4-FFF2-40B4-BE49-F238E27FC236}">
                <a16:creationId xmlns:a16="http://schemas.microsoft.com/office/drawing/2014/main" id="{1CED93F4-7DD7-40E6-90EE-EDB51DA3AA91}"/>
              </a:ext>
            </a:extLst>
          </p:cNvPr>
          <p:cNvSpPr>
            <a:spLocks noGrp="1"/>
          </p:cNvSpPr>
          <p:nvPr>
            <p:ph type="body" sz="quarter" idx="18"/>
          </p:nvPr>
        </p:nvSpPr>
        <p:spPr>
          <a:xfrm>
            <a:off x="338035" y="2151849"/>
            <a:ext cx="4805107" cy="4102251"/>
          </a:xfrm>
        </p:spPr>
        <p:txBody>
          <a:bodyPr/>
          <a:lstStyle/>
          <a:p>
            <a:pPr marL="180975" indent="-150813" eaLnBrk="0" hangingPunct="0">
              <a:buClr>
                <a:srgbClr val="E11B22"/>
              </a:buClr>
              <a:buSzPct val="100000"/>
              <a:buFont typeface="Arial" panose="020B0604020202020204" pitchFamily="34" charset="0"/>
              <a:buChar char="•"/>
              <a:defRPr/>
            </a:pPr>
            <a:r>
              <a:rPr lang="en-GB" sz="1500" dirty="0">
                <a:solidFill>
                  <a:srgbClr val="3F3F3F"/>
                </a:solidFill>
                <a:cs typeface="Arial" pitchFamily="34" charset="0"/>
              </a:rPr>
              <a:t>Actively managed strategy</a:t>
            </a:r>
          </a:p>
          <a:p>
            <a:pPr marL="30162" eaLnBrk="0" hangingPunct="0">
              <a:buClr>
                <a:srgbClr val="E11B22"/>
              </a:buClr>
              <a:buSzPct val="100000"/>
              <a:defRPr/>
            </a:pPr>
            <a:endParaRPr lang="en-GB" sz="1500" dirty="0">
              <a:solidFill>
                <a:srgbClr val="3F3F3F"/>
              </a:solidFill>
              <a:cs typeface="Arial" pitchFamily="34" charset="0"/>
            </a:endParaRPr>
          </a:p>
          <a:p>
            <a:pPr marL="180975" indent="-150813" eaLnBrk="0" hangingPunct="0">
              <a:buClr>
                <a:srgbClr val="E11B22"/>
              </a:buClr>
              <a:buSzPct val="100000"/>
              <a:buFont typeface="Arial" panose="020B0604020202020204" pitchFamily="34" charset="0"/>
              <a:buChar char="•"/>
              <a:defRPr/>
            </a:pPr>
            <a:r>
              <a:rPr lang="en-GB" sz="1500" dirty="0">
                <a:solidFill>
                  <a:srgbClr val="3F3F3F"/>
                </a:solidFill>
                <a:cs typeface="Arial" pitchFamily="34" charset="0"/>
              </a:rPr>
              <a:t>Broadly diversified by sectors, countries and style factors  </a:t>
            </a:r>
          </a:p>
          <a:p>
            <a:pPr marL="180975" indent="-150813" eaLnBrk="0" hangingPunct="0">
              <a:buClr>
                <a:srgbClr val="E11B22"/>
              </a:buClr>
              <a:buSzPct val="100000"/>
              <a:buFont typeface="Arial" panose="020B0604020202020204" pitchFamily="34" charset="0"/>
              <a:buChar char="•"/>
              <a:defRPr/>
            </a:pPr>
            <a:endParaRPr lang="en-GB" sz="1500" dirty="0">
              <a:solidFill>
                <a:srgbClr val="3F3F3F"/>
              </a:solidFill>
              <a:cs typeface="Arial" pitchFamily="34" charset="0"/>
            </a:endParaRPr>
          </a:p>
          <a:p>
            <a:pPr marL="180975" indent="-150813" eaLnBrk="0" hangingPunct="0">
              <a:buClr>
                <a:srgbClr val="E11B22"/>
              </a:buClr>
              <a:buSzPct val="100000"/>
              <a:buFont typeface="Arial" panose="020B0604020202020204" pitchFamily="34" charset="0"/>
              <a:buChar char="•"/>
              <a:defRPr/>
            </a:pPr>
            <a:r>
              <a:rPr lang="en-GB" sz="1500" dirty="0">
                <a:solidFill>
                  <a:srgbClr val="3F3F3F"/>
                </a:solidFill>
                <a:cs typeface="Arial" pitchFamily="34" charset="0"/>
              </a:rPr>
              <a:t>Aims to outperform the MSCI World Index… </a:t>
            </a:r>
          </a:p>
          <a:p>
            <a:pPr marL="180975" indent="-150813" eaLnBrk="0" hangingPunct="0">
              <a:buClr>
                <a:srgbClr val="E11B22"/>
              </a:buClr>
              <a:buSzPct val="100000"/>
              <a:buFont typeface="Arial" panose="020B0604020202020204" pitchFamily="34" charset="0"/>
              <a:buChar char="•"/>
              <a:defRPr/>
            </a:pPr>
            <a:endParaRPr lang="en-GB" sz="1500" dirty="0">
              <a:solidFill>
                <a:srgbClr val="3F3F3F"/>
              </a:solidFill>
              <a:cs typeface="Arial" pitchFamily="34" charset="0"/>
            </a:endParaRPr>
          </a:p>
          <a:p>
            <a:pPr marL="180975" indent="-150813" eaLnBrk="0" hangingPunct="0">
              <a:buClr>
                <a:srgbClr val="E11B22"/>
              </a:buClr>
              <a:buSzPct val="100000"/>
              <a:buFont typeface="Arial" panose="020B0604020202020204" pitchFamily="34" charset="0"/>
              <a:buChar char="•"/>
              <a:defRPr/>
            </a:pPr>
            <a:r>
              <a:rPr lang="en-GB" sz="1500" dirty="0">
                <a:solidFill>
                  <a:srgbClr val="3F3F3F"/>
                </a:solidFill>
                <a:cs typeface="Arial" pitchFamily="34" charset="0"/>
              </a:rPr>
              <a:t>…whilst maintaining at least a 20% improvement on sustainability metrics</a:t>
            </a:r>
          </a:p>
          <a:p>
            <a:pPr marL="30162" eaLnBrk="0" hangingPunct="0">
              <a:buClr>
                <a:srgbClr val="E11B22"/>
              </a:buClr>
              <a:buSzPct val="100000"/>
              <a:defRPr/>
            </a:pPr>
            <a:endParaRPr lang="en-GB" sz="1500" dirty="0">
              <a:solidFill>
                <a:srgbClr val="3F3F3F"/>
              </a:solidFill>
              <a:cs typeface="Arial" pitchFamily="34" charset="0"/>
            </a:endParaRPr>
          </a:p>
          <a:p>
            <a:pPr marL="180975" indent="-150813" eaLnBrk="0" hangingPunct="0">
              <a:buClr>
                <a:srgbClr val="E11B22"/>
              </a:buClr>
              <a:buSzPct val="100000"/>
              <a:buFont typeface="Arial" panose="020B0604020202020204" pitchFamily="34" charset="0"/>
              <a:buChar char="•"/>
              <a:defRPr/>
            </a:pPr>
            <a:r>
              <a:rPr lang="en-GB" sz="1500" dirty="0">
                <a:solidFill>
                  <a:srgbClr val="3F3F3F"/>
                </a:solidFill>
                <a:cs typeface="Arial" pitchFamily="34" charset="0"/>
              </a:rPr>
              <a:t>Systematic portfolio construction</a:t>
            </a:r>
          </a:p>
          <a:p>
            <a:pPr marL="180975" indent="-150813" eaLnBrk="0" hangingPunct="0">
              <a:buClr>
                <a:srgbClr val="E11B22"/>
              </a:buClr>
              <a:buSzPct val="100000"/>
              <a:buFont typeface="Arial" panose="020B0604020202020204" pitchFamily="34" charset="0"/>
              <a:buChar char="•"/>
              <a:defRPr/>
            </a:pPr>
            <a:endParaRPr lang="en-GB" sz="1500" dirty="0">
              <a:solidFill>
                <a:srgbClr val="3F3F3F"/>
              </a:solidFill>
              <a:cs typeface="Arial" pitchFamily="34" charset="0"/>
            </a:endParaRPr>
          </a:p>
          <a:p>
            <a:pPr marL="180975" indent="-150813" eaLnBrk="0" hangingPunct="0">
              <a:buClr>
                <a:srgbClr val="E11B22"/>
              </a:buClr>
              <a:buSzPct val="100000"/>
              <a:buFont typeface="Arial" panose="020B0604020202020204" pitchFamily="34" charset="0"/>
              <a:buChar char="•"/>
              <a:defRPr/>
            </a:pPr>
            <a:r>
              <a:rPr lang="en-GB" sz="1500" dirty="0">
                <a:solidFill>
                  <a:srgbClr val="3F3F3F"/>
                </a:solidFill>
                <a:cs typeface="Arial" pitchFamily="34" charset="0"/>
              </a:rPr>
              <a:t>Article 8 Fund under EU Sustainable Finance Disclosure Regulation (’SFDR’)</a:t>
            </a:r>
          </a:p>
          <a:p>
            <a:pPr marL="30162" eaLnBrk="0" hangingPunct="0">
              <a:buClr>
                <a:srgbClr val="E11B22"/>
              </a:buClr>
              <a:buSzPct val="100000"/>
              <a:defRPr/>
            </a:pPr>
            <a:endParaRPr lang="en-GB" sz="1500" dirty="0">
              <a:solidFill>
                <a:srgbClr val="3F3F3F"/>
              </a:solidFill>
              <a:cs typeface="Arial" pitchFamily="34" charset="0"/>
            </a:endParaRPr>
          </a:p>
          <a:p>
            <a:pPr marL="180975" indent="-150813" eaLnBrk="0" hangingPunct="0">
              <a:buClr>
                <a:srgbClr val="E11B22"/>
              </a:buClr>
              <a:buSzPct val="100000"/>
              <a:buFont typeface="Arial" panose="020B0604020202020204" pitchFamily="34" charset="0"/>
              <a:buChar char="•"/>
              <a:defRPr/>
            </a:pPr>
            <a:r>
              <a:rPr lang="en-GB" sz="1500" dirty="0">
                <a:solidFill>
                  <a:srgbClr val="3F3F3F"/>
                </a:solidFill>
                <a:cs typeface="Arial" pitchFamily="34" charset="0"/>
              </a:rPr>
              <a:t>Daily traded/priced UCITS fund, with AUM of $365m*</a:t>
            </a:r>
          </a:p>
          <a:p>
            <a:pPr marL="180975" indent="-150813" eaLnBrk="0" hangingPunct="0">
              <a:buClr>
                <a:srgbClr val="E11B22"/>
              </a:buClr>
              <a:buSzPct val="100000"/>
              <a:buFont typeface="Arial" panose="020B0604020202020204" pitchFamily="34" charset="0"/>
              <a:buChar char="•"/>
              <a:defRPr/>
            </a:pPr>
            <a:endParaRPr lang="en-GB" sz="1500" dirty="0">
              <a:solidFill>
                <a:srgbClr val="3F3F3F"/>
              </a:solidFill>
              <a:cs typeface="Arial" pitchFamily="34" charset="0"/>
            </a:endParaRPr>
          </a:p>
          <a:p>
            <a:pPr marL="180975" indent="-150813" eaLnBrk="0" hangingPunct="0">
              <a:buClr>
                <a:srgbClr val="E11B22"/>
              </a:buClr>
              <a:buSzPct val="100000"/>
              <a:buFont typeface="Arial" panose="020B0604020202020204" pitchFamily="34" charset="0"/>
              <a:buChar char="•"/>
              <a:defRPr/>
            </a:pPr>
            <a:r>
              <a:rPr lang="en-GB" sz="1500" dirty="0">
                <a:solidFill>
                  <a:srgbClr val="3F3F3F"/>
                </a:solidFill>
                <a:cs typeface="Arial" pitchFamily="34" charset="0"/>
              </a:rPr>
              <a:t>Estimated Ongoing Charge Figure (OCF) of </a:t>
            </a:r>
            <a:r>
              <a:rPr lang="en-GB" sz="1500" b="1" dirty="0">
                <a:solidFill>
                  <a:srgbClr val="3F3F3F"/>
                </a:solidFill>
                <a:cs typeface="Arial" pitchFamily="34" charset="0"/>
              </a:rPr>
              <a:t>1.20%**</a:t>
            </a:r>
          </a:p>
        </p:txBody>
      </p:sp>
      <p:sp>
        <p:nvSpPr>
          <p:cNvPr id="8" name="Text Placeholder 7">
            <a:extLst>
              <a:ext uri="{FF2B5EF4-FFF2-40B4-BE49-F238E27FC236}">
                <a16:creationId xmlns:a16="http://schemas.microsoft.com/office/drawing/2014/main" id="{B3BCDDD3-B22E-448E-B7C7-40AC990A2DE2}"/>
              </a:ext>
            </a:extLst>
          </p:cNvPr>
          <p:cNvSpPr>
            <a:spLocks noGrp="1"/>
          </p:cNvSpPr>
          <p:nvPr>
            <p:ph type="body" sz="quarter" idx="15"/>
          </p:nvPr>
        </p:nvSpPr>
        <p:spPr>
          <a:xfrm>
            <a:off x="338035" y="1374666"/>
            <a:ext cx="4384929" cy="415669"/>
          </a:xfrm>
        </p:spPr>
        <p:txBody>
          <a:bodyPr/>
          <a:lstStyle/>
          <a:p>
            <a:r>
              <a:rPr lang="en-GB" sz="2000" dirty="0">
                <a:solidFill>
                  <a:srgbClr val="FF0000"/>
                </a:solidFill>
                <a:cs typeface="Arial" pitchFamily="34" charset="0"/>
              </a:rPr>
              <a:t>Systematic. Multi-factor. ESG. </a:t>
            </a:r>
            <a:endParaRPr lang="en-GB" sz="2000" dirty="0">
              <a:solidFill>
                <a:srgbClr val="3F3F3F"/>
              </a:solidFill>
              <a:cs typeface="Arial" pitchFamily="34" charset="0"/>
            </a:endParaRPr>
          </a:p>
          <a:p>
            <a:endParaRPr lang="en-GB" sz="2400" dirty="0"/>
          </a:p>
        </p:txBody>
      </p:sp>
      <p:sp>
        <p:nvSpPr>
          <p:cNvPr id="7" name="TextBox 6">
            <a:extLst>
              <a:ext uri="{FF2B5EF4-FFF2-40B4-BE49-F238E27FC236}">
                <a16:creationId xmlns:a16="http://schemas.microsoft.com/office/drawing/2014/main" id="{CDBFD154-0EF9-4D73-A3EE-BA7E5982D4B6}"/>
              </a:ext>
            </a:extLst>
          </p:cNvPr>
          <p:cNvSpPr txBox="1"/>
          <p:nvPr/>
        </p:nvSpPr>
        <p:spPr>
          <a:xfrm>
            <a:off x="149920" y="6499438"/>
            <a:ext cx="7843706" cy="246221"/>
          </a:xfrm>
          <a:prstGeom prst="rect">
            <a:avLst/>
          </a:prstGeom>
          <a:noFill/>
        </p:spPr>
        <p:txBody>
          <a:bodyPr wrap="square" rtlCol="0">
            <a:spAutoFit/>
          </a:bodyPr>
          <a:lstStyle/>
          <a:p>
            <a:r>
              <a:rPr lang="en-GB" sz="1000" i="1" dirty="0">
                <a:solidFill>
                  <a:schemeClr val="tx1">
                    <a:lumMod val="50000"/>
                  </a:schemeClr>
                </a:solidFill>
              </a:rPr>
              <a:t>*As at 30 September 2022 **Share Class (A) as at September 2022.</a:t>
            </a:r>
          </a:p>
        </p:txBody>
      </p:sp>
      <p:pic>
        <p:nvPicPr>
          <p:cNvPr id="19" name="Picture 18">
            <a:extLst>
              <a:ext uri="{FF2B5EF4-FFF2-40B4-BE49-F238E27FC236}">
                <a16:creationId xmlns:a16="http://schemas.microsoft.com/office/drawing/2014/main" id="{649CA525-CA16-47FD-B0AA-AF22E8DD1320}"/>
              </a:ext>
            </a:extLst>
          </p:cNvPr>
          <p:cNvPicPr>
            <a:picLocks noChangeAspect="1"/>
          </p:cNvPicPr>
          <p:nvPr/>
        </p:nvPicPr>
        <p:blipFill>
          <a:blip r:embed="rId2"/>
          <a:stretch>
            <a:fillRect/>
          </a:stretch>
        </p:blipFill>
        <p:spPr>
          <a:xfrm>
            <a:off x="8561885" y="167328"/>
            <a:ext cx="327844" cy="173958"/>
          </a:xfrm>
          <a:prstGeom prst="rect">
            <a:avLst/>
          </a:prstGeom>
        </p:spPr>
      </p:pic>
      <p:pic>
        <p:nvPicPr>
          <p:cNvPr id="9" name="Picture 8">
            <a:extLst>
              <a:ext uri="{FF2B5EF4-FFF2-40B4-BE49-F238E27FC236}">
                <a16:creationId xmlns:a16="http://schemas.microsoft.com/office/drawing/2014/main" id="{B9348174-7027-4108-B44B-DF1A2B3D6C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493" r="49039"/>
          <a:stretch/>
        </p:blipFill>
        <p:spPr>
          <a:xfrm>
            <a:off x="4983479" y="0"/>
            <a:ext cx="4160521" cy="6858000"/>
          </a:xfrm>
          <a:prstGeom prst="rect">
            <a:avLst/>
          </a:prstGeom>
        </p:spPr>
      </p:pic>
      <p:pic>
        <p:nvPicPr>
          <p:cNvPr id="11" name="Picture 10">
            <a:extLst>
              <a:ext uri="{FF2B5EF4-FFF2-40B4-BE49-F238E27FC236}">
                <a16:creationId xmlns:a16="http://schemas.microsoft.com/office/drawing/2014/main" id="{854F112A-CCF3-4C70-9362-8B6E959507B4}"/>
              </a:ext>
            </a:extLst>
          </p:cNvPr>
          <p:cNvPicPr>
            <a:picLocks noChangeAspect="1"/>
          </p:cNvPicPr>
          <p:nvPr/>
        </p:nvPicPr>
        <p:blipFill>
          <a:blip r:embed="rId2"/>
          <a:stretch>
            <a:fillRect/>
          </a:stretch>
        </p:blipFill>
        <p:spPr>
          <a:xfrm>
            <a:off x="8642043" y="263451"/>
            <a:ext cx="327844" cy="173958"/>
          </a:xfrm>
          <a:prstGeom prst="rect">
            <a:avLst/>
          </a:prstGeom>
        </p:spPr>
      </p:pic>
    </p:spTree>
    <p:extLst>
      <p:ext uri="{BB962C8B-B14F-4D97-AF65-F5344CB8AC3E}">
        <p14:creationId xmlns:p14="http://schemas.microsoft.com/office/powerpoint/2010/main" val="2695338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55A26C-FA19-43D8-B8EC-4B315EB6D9B9}"/>
              </a:ext>
            </a:extLst>
          </p:cNvPr>
          <p:cNvSpPr>
            <a:spLocks noGrp="1"/>
          </p:cNvSpPr>
          <p:nvPr>
            <p:ph type="body" sz="quarter" idx="14"/>
          </p:nvPr>
        </p:nvSpPr>
        <p:spPr/>
        <p:txBody>
          <a:bodyPr/>
          <a:lstStyle/>
          <a:p>
            <a:r>
              <a:rPr lang="en-US"/>
              <a:t>Harvesting style risk premia…</a:t>
            </a:r>
            <a:endParaRPr lang="en-GB"/>
          </a:p>
        </p:txBody>
      </p:sp>
      <p:sp>
        <p:nvSpPr>
          <p:cNvPr id="17" name="TextBox 16">
            <a:extLst>
              <a:ext uri="{FF2B5EF4-FFF2-40B4-BE49-F238E27FC236}">
                <a16:creationId xmlns:a16="http://schemas.microsoft.com/office/drawing/2014/main" id="{4818CA01-7857-4D8F-AF2B-E15CD9ED23BE}"/>
              </a:ext>
            </a:extLst>
          </p:cNvPr>
          <p:cNvSpPr txBox="1"/>
          <p:nvPr/>
        </p:nvSpPr>
        <p:spPr>
          <a:xfrm>
            <a:off x="305610" y="960993"/>
            <a:ext cx="8501035" cy="400110"/>
          </a:xfrm>
          <a:prstGeom prst="rect">
            <a:avLst/>
          </a:prstGeom>
          <a:noFill/>
        </p:spPr>
        <p:txBody>
          <a:bodyPr wrap="square">
            <a:spAutoFit/>
          </a:bodyPr>
          <a:lstStyle/>
          <a:p>
            <a:pPr lvl="0"/>
            <a:r>
              <a:rPr lang="en-GB" sz="2000">
                <a:solidFill>
                  <a:srgbClr val="001951"/>
                </a:solidFill>
                <a:latin typeface="Calibri" panose="020F0502020204030204" pitchFamily="34" charset="0"/>
                <a:ea typeface="Calibri" panose="020F0502020204030204" pitchFamily="34" charset="0"/>
              </a:rPr>
              <a:t>The strategy focuses on stocks with the most attractive style characteristics</a:t>
            </a:r>
          </a:p>
        </p:txBody>
      </p:sp>
      <p:sp>
        <p:nvSpPr>
          <p:cNvPr id="18" name="Rectangle 17">
            <a:extLst>
              <a:ext uri="{FF2B5EF4-FFF2-40B4-BE49-F238E27FC236}">
                <a16:creationId xmlns:a16="http://schemas.microsoft.com/office/drawing/2014/main" id="{B05D53EE-9D5F-46EE-B1E2-93287996BAFE}"/>
              </a:ext>
            </a:extLst>
          </p:cNvPr>
          <p:cNvSpPr/>
          <p:nvPr/>
        </p:nvSpPr>
        <p:spPr>
          <a:xfrm>
            <a:off x="305050" y="6467450"/>
            <a:ext cx="8117599" cy="243143"/>
          </a:xfrm>
          <a:prstGeom prst="rect">
            <a:avLst/>
          </a:prstGeom>
        </p:spPr>
        <p:txBody>
          <a:bodyPr wrap="square">
            <a:spAutoFit/>
          </a:bodyPr>
          <a:lstStyle/>
          <a:p>
            <a:pPr lvl="0" defTabSz="914400">
              <a:lnSpc>
                <a:spcPct val="98000"/>
              </a:lnSpc>
              <a:spcAft>
                <a:spcPts val="400"/>
              </a:spcAft>
              <a:defRPr/>
            </a:pPr>
            <a:r>
              <a:rPr lang="en-GB" sz="1000" i="1" dirty="0"/>
              <a:t>Source: Momentum Global Investment Management, </a:t>
            </a:r>
            <a:r>
              <a:rPr lang="en-GB" sz="1000" i="1" dirty="0" err="1"/>
              <a:t>Factset</a:t>
            </a:r>
            <a:r>
              <a:rPr lang="en-GB" sz="1000" i="1" dirty="0"/>
              <a:t>, February 2022. For illustrative purposes only.</a:t>
            </a:r>
            <a:endParaRPr kumimoji="0" lang="en-GB" sz="1000" b="0" i="1" u="none" strike="noStrike" kern="1200" cap="none" spc="0" normalizeH="0" baseline="0" noProof="0" dirty="0">
              <a:ln>
                <a:noFill/>
              </a:ln>
              <a:solidFill>
                <a:srgbClr val="4D4D4F"/>
              </a:solidFill>
              <a:effectLst/>
              <a:uLnTx/>
              <a:uFillTx/>
              <a:latin typeface="Calibri"/>
              <a:ea typeface="+mn-ea"/>
              <a:cs typeface="Arial" pitchFamily="34" charset="0"/>
            </a:endParaRPr>
          </a:p>
        </p:txBody>
      </p:sp>
      <p:graphicFrame>
        <p:nvGraphicFramePr>
          <p:cNvPr id="6" name="Chart 5">
            <a:extLst>
              <a:ext uri="{FF2B5EF4-FFF2-40B4-BE49-F238E27FC236}">
                <a16:creationId xmlns:a16="http://schemas.microsoft.com/office/drawing/2014/main" id="{B2A5DA9B-2D46-7542-8C1A-9EA0244A4516}"/>
              </a:ext>
            </a:extLst>
          </p:cNvPr>
          <p:cNvGraphicFramePr>
            <a:graphicFrameLocks/>
          </p:cNvGraphicFramePr>
          <p:nvPr/>
        </p:nvGraphicFramePr>
        <p:xfrm>
          <a:off x="422876" y="1734531"/>
          <a:ext cx="3592944" cy="22317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09D1AC9E-032A-B74C-9D9A-DCAB85EF1499}"/>
              </a:ext>
            </a:extLst>
          </p:cNvPr>
          <p:cNvGraphicFramePr>
            <a:graphicFrameLocks/>
          </p:cNvGraphicFramePr>
          <p:nvPr/>
        </p:nvGraphicFramePr>
        <p:xfrm>
          <a:off x="4571999" y="1734531"/>
          <a:ext cx="3592944" cy="22317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927AFADE-251F-CA42-9F79-2199DD2FEB11}"/>
              </a:ext>
            </a:extLst>
          </p:cNvPr>
          <p:cNvGraphicFramePr>
            <a:graphicFrameLocks/>
          </p:cNvGraphicFramePr>
          <p:nvPr/>
        </p:nvGraphicFramePr>
        <p:xfrm>
          <a:off x="422876" y="4222562"/>
          <a:ext cx="3592944" cy="2231741"/>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a:extLst>
              <a:ext uri="{FF2B5EF4-FFF2-40B4-BE49-F238E27FC236}">
                <a16:creationId xmlns:a16="http://schemas.microsoft.com/office/drawing/2014/main" id="{C8B67AA8-A437-ED45-8CB3-132C4BB00FF1}"/>
              </a:ext>
            </a:extLst>
          </p:cNvPr>
          <p:cNvSpPr/>
          <p:nvPr/>
        </p:nvSpPr>
        <p:spPr>
          <a:xfrm>
            <a:off x="422876" y="4046968"/>
            <a:ext cx="4266948" cy="258212"/>
          </a:xfrm>
          <a:prstGeom prst="rect">
            <a:avLst/>
          </a:prstGeom>
        </p:spPr>
        <p:txBody>
          <a:bodyPr wrap="square">
            <a:spAutoFit/>
          </a:bodyPr>
          <a:lstStyle/>
          <a:p>
            <a:pPr lvl="0" defTabSz="914400">
              <a:lnSpc>
                <a:spcPct val="98000"/>
              </a:lnSpc>
              <a:spcAft>
                <a:spcPts val="400"/>
              </a:spcAft>
              <a:defRPr/>
            </a:pPr>
            <a:r>
              <a:rPr lang="en-GB" sz="1100"/>
              <a:t>(Strong positive) </a:t>
            </a:r>
            <a:r>
              <a:rPr lang="en-GB" sz="1100" b="1"/>
              <a:t>Momentum</a:t>
            </a:r>
            <a:endParaRPr kumimoji="0" lang="en-GB" sz="1100" b="1" u="none" strike="noStrike" kern="1200" cap="none" spc="0" normalizeH="0" baseline="0" noProof="0">
              <a:ln>
                <a:noFill/>
              </a:ln>
              <a:solidFill>
                <a:srgbClr val="4D4D4F"/>
              </a:solidFill>
              <a:effectLst/>
              <a:uLnTx/>
              <a:uFillTx/>
              <a:latin typeface="Calibri"/>
              <a:ea typeface="+mn-ea"/>
              <a:cs typeface="Arial" pitchFamily="34" charset="0"/>
            </a:endParaRPr>
          </a:p>
        </p:txBody>
      </p:sp>
      <p:sp>
        <p:nvSpPr>
          <p:cNvPr id="12" name="Rectangle 11">
            <a:extLst>
              <a:ext uri="{FF2B5EF4-FFF2-40B4-BE49-F238E27FC236}">
                <a16:creationId xmlns:a16="http://schemas.microsoft.com/office/drawing/2014/main" id="{41188201-C24E-F941-9DC7-3BE43CB93AA7}"/>
              </a:ext>
            </a:extLst>
          </p:cNvPr>
          <p:cNvSpPr/>
          <p:nvPr/>
        </p:nvSpPr>
        <p:spPr>
          <a:xfrm>
            <a:off x="422876" y="1490055"/>
            <a:ext cx="4266948" cy="258212"/>
          </a:xfrm>
          <a:prstGeom prst="rect">
            <a:avLst/>
          </a:prstGeom>
        </p:spPr>
        <p:txBody>
          <a:bodyPr wrap="square">
            <a:spAutoFit/>
          </a:bodyPr>
          <a:lstStyle/>
          <a:p>
            <a:pPr lvl="0" defTabSz="914400">
              <a:lnSpc>
                <a:spcPct val="98000"/>
              </a:lnSpc>
              <a:spcAft>
                <a:spcPts val="400"/>
              </a:spcAft>
              <a:defRPr/>
            </a:pPr>
            <a:r>
              <a:rPr lang="en-GB" sz="1100"/>
              <a:t>(Low) </a:t>
            </a:r>
            <a:r>
              <a:rPr lang="en-GB" sz="1100" b="1"/>
              <a:t>Valuation</a:t>
            </a:r>
            <a:endParaRPr kumimoji="0" lang="en-GB" sz="1100" b="1" u="none" strike="noStrike" kern="1200" cap="none" spc="0" normalizeH="0" baseline="0" noProof="0">
              <a:ln>
                <a:noFill/>
              </a:ln>
              <a:solidFill>
                <a:srgbClr val="4D4D4F"/>
              </a:solidFill>
              <a:effectLst/>
              <a:uLnTx/>
              <a:uFillTx/>
              <a:latin typeface="Calibri"/>
              <a:ea typeface="+mn-ea"/>
              <a:cs typeface="Arial" pitchFamily="34" charset="0"/>
            </a:endParaRPr>
          </a:p>
        </p:txBody>
      </p:sp>
      <p:sp>
        <p:nvSpPr>
          <p:cNvPr id="13" name="Rectangle 12">
            <a:extLst>
              <a:ext uri="{FF2B5EF4-FFF2-40B4-BE49-F238E27FC236}">
                <a16:creationId xmlns:a16="http://schemas.microsoft.com/office/drawing/2014/main" id="{E910D472-AEDE-E046-855B-A8615738786B}"/>
              </a:ext>
            </a:extLst>
          </p:cNvPr>
          <p:cNvSpPr/>
          <p:nvPr/>
        </p:nvSpPr>
        <p:spPr>
          <a:xfrm>
            <a:off x="4571999" y="1490055"/>
            <a:ext cx="4266948" cy="258212"/>
          </a:xfrm>
          <a:prstGeom prst="rect">
            <a:avLst/>
          </a:prstGeom>
        </p:spPr>
        <p:txBody>
          <a:bodyPr wrap="square">
            <a:spAutoFit/>
          </a:bodyPr>
          <a:lstStyle/>
          <a:p>
            <a:pPr lvl="0" defTabSz="914400">
              <a:lnSpc>
                <a:spcPct val="98000"/>
              </a:lnSpc>
              <a:spcAft>
                <a:spcPts val="400"/>
              </a:spcAft>
              <a:defRPr/>
            </a:pPr>
            <a:r>
              <a:rPr lang="en-GB" sz="1100"/>
              <a:t>(High) </a:t>
            </a:r>
            <a:r>
              <a:rPr lang="en-GB" sz="1100" b="1"/>
              <a:t>Quality</a:t>
            </a:r>
            <a:endParaRPr kumimoji="0" lang="en-GB" sz="1100" b="1" u="none" strike="noStrike" kern="1200" cap="none" spc="0" normalizeH="0" baseline="0" noProof="0">
              <a:ln>
                <a:noFill/>
              </a:ln>
              <a:solidFill>
                <a:srgbClr val="4D4D4F"/>
              </a:solidFill>
              <a:effectLst/>
              <a:uLnTx/>
              <a:uFillTx/>
              <a:latin typeface="Calibri"/>
              <a:ea typeface="+mn-ea"/>
              <a:cs typeface="Arial" pitchFamily="34" charset="0"/>
            </a:endParaRPr>
          </a:p>
        </p:txBody>
      </p:sp>
      <p:sp>
        <p:nvSpPr>
          <p:cNvPr id="14" name="TextBox 13">
            <a:extLst>
              <a:ext uri="{FF2B5EF4-FFF2-40B4-BE49-F238E27FC236}">
                <a16:creationId xmlns:a16="http://schemas.microsoft.com/office/drawing/2014/main" id="{523BF9E3-1A86-5F41-BA2B-BAB7EFC31206}"/>
              </a:ext>
            </a:extLst>
          </p:cNvPr>
          <p:cNvSpPr txBox="1"/>
          <p:nvPr/>
        </p:nvSpPr>
        <p:spPr>
          <a:xfrm>
            <a:off x="4556127" y="4210749"/>
            <a:ext cx="3866523" cy="2062103"/>
          </a:xfrm>
          <a:prstGeom prst="rect">
            <a:avLst/>
          </a:prstGeom>
          <a:noFill/>
        </p:spPr>
        <p:txBody>
          <a:bodyPr wrap="square">
            <a:spAutoFit/>
          </a:bodyPr>
          <a:lstStyle/>
          <a:p>
            <a:pPr marL="176213" lvl="0" indent="-176213">
              <a:buFont typeface="Arial" panose="020B0604020202020204" pitchFamily="34" charset="0"/>
              <a:buChar char="•"/>
            </a:pPr>
            <a:r>
              <a:rPr lang="en-GB" sz="1600" dirty="0">
                <a:solidFill>
                  <a:srgbClr val="001951"/>
                </a:solidFill>
                <a:latin typeface="Calibri" panose="020F0502020204030204" pitchFamily="34" charset="0"/>
                <a:ea typeface="Calibri" panose="020F0502020204030204" pitchFamily="34" charset="0"/>
              </a:rPr>
              <a:t>These three targeted factors have consistently outperformed over the long term, evidenced by academic research and realised strategy returns</a:t>
            </a:r>
          </a:p>
          <a:p>
            <a:pPr marL="176213" lvl="0" indent="-176213">
              <a:buFont typeface="Arial" panose="020B0604020202020204" pitchFamily="34" charset="0"/>
              <a:buChar char="•"/>
            </a:pPr>
            <a:endParaRPr lang="en-GB" sz="1600" dirty="0">
              <a:solidFill>
                <a:srgbClr val="001951"/>
              </a:solidFill>
              <a:latin typeface="Calibri" panose="020F0502020204030204" pitchFamily="34" charset="0"/>
              <a:ea typeface="Calibri" panose="020F0502020204030204" pitchFamily="34" charset="0"/>
            </a:endParaRPr>
          </a:p>
          <a:p>
            <a:pPr marL="176213" lvl="0" indent="-176213">
              <a:buFont typeface="Arial" panose="020B0604020202020204" pitchFamily="34" charset="0"/>
              <a:buChar char="•"/>
            </a:pPr>
            <a:r>
              <a:rPr lang="en-GB" sz="1600" dirty="0">
                <a:solidFill>
                  <a:srgbClr val="001951"/>
                </a:solidFill>
                <a:latin typeface="Calibri" panose="020F0502020204030204" pitchFamily="34" charset="0"/>
                <a:ea typeface="Calibri" panose="020F0502020204030204" pitchFamily="34" charset="0"/>
              </a:rPr>
              <a:t>Their low to negative correlation with each other also creates a strong diversification benefit</a:t>
            </a:r>
          </a:p>
        </p:txBody>
      </p:sp>
    </p:spTree>
    <p:extLst>
      <p:ext uri="{BB962C8B-B14F-4D97-AF65-F5344CB8AC3E}">
        <p14:creationId xmlns:p14="http://schemas.microsoft.com/office/powerpoint/2010/main" val="1797228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55A26C-FA19-43D8-B8EC-4B315EB6D9B9}"/>
              </a:ext>
            </a:extLst>
          </p:cNvPr>
          <p:cNvSpPr>
            <a:spLocks noGrp="1"/>
          </p:cNvSpPr>
          <p:nvPr>
            <p:ph type="body" sz="quarter" idx="14"/>
          </p:nvPr>
        </p:nvSpPr>
        <p:spPr/>
        <p:txBody>
          <a:bodyPr/>
          <a:lstStyle/>
          <a:p>
            <a:r>
              <a:rPr lang="en-US"/>
              <a:t>…whilst integrating sustainability</a:t>
            </a:r>
            <a:endParaRPr lang="en-GB"/>
          </a:p>
        </p:txBody>
      </p:sp>
      <p:sp>
        <p:nvSpPr>
          <p:cNvPr id="17" name="TextBox 16">
            <a:extLst>
              <a:ext uri="{FF2B5EF4-FFF2-40B4-BE49-F238E27FC236}">
                <a16:creationId xmlns:a16="http://schemas.microsoft.com/office/drawing/2014/main" id="{4818CA01-7857-4D8F-AF2B-E15CD9ED23BE}"/>
              </a:ext>
            </a:extLst>
          </p:cNvPr>
          <p:cNvSpPr txBox="1"/>
          <p:nvPr/>
        </p:nvSpPr>
        <p:spPr>
          <a:xfrm>
            <a:off x="239064" y="956565"/>
            <a:ext cx="8501035" cy="400110"/>
          </a:xfrm>
          <a:prstGeom prst="rect">
            <a:avLst/>
          </a:prstGeom>
          <a:noFill/>
        </p:spPr>
        <p:txBody>
          <a:bodyPr wrap="square">
            <a:spAutoFit/>
          </a:bodyPr>
          <a:lstStyle/>
          <a:p>
            <a:pPr lvl="0"/>
            <a:r>
              <a:rPr lang="en-GB" sz="2000" b="1">
                <a:solidFill>
                  <a:srgbClr val="001951"/>
                </a:solidFill>
                <a:latin typeface="Calibri" panose="020F0502020204030204" pitchFamily="34" charset="0"/>
                <a:ea typeface="Calibri" panose="020F0502020204030204" pitchFamily="34" charset="0"/>
              </a:rPr>
              <a:t>Article 8 ‘ESG integrated’ status under EU SFDR </a:t>
            </a:r>
          </a:p>
        </p:txBody>
      </p:sp>
      <p:sp>
        <p:nvSpPr>
          <p:cNvPr id="6" name="TextBox 5">
            <a:extLst>
              <a:ext uri="{FF2B5EF4-FFF2-40B4-BE49-F238E27FC236}">
                <a16:creationId xmlns:a16="http://schemas.microsoft.com/office/drawing/2014/main" id="{A6297D00-A189-6044-AA6A-8F48036F27B9}"/>
              </a:ext>
            </a:extLst>
          </p:cNvPr>
          <p:cNvSpPr txBox="1"/>
          <p:nvPr/>
        </p:nvSpPr>
        <p:spPr>
          <a:xfrm>
            <a:off x="239063" y="1591364"/>
            <a:ext cx="8501035" cy="4401205"/>
          </a:xfrm>
          <a:prstGeom prst="rect">
            <a:avLst/>
          </a:prstGeom>
          <a:noFill/>
        </p:spPr>
        <p:txBody>
          <a:bodyPr wrap="square">
            <a:spAutoFit/>
          </a:bodyPr>
          <a:lstStyle/>
          <a:p>
            <a:pPr lvl="0"/>
            <a:r>
              <a:rPr lang="en-GB" sz="2000">
                <a:solidFill>
                  <a:srgbClr val="001951"/>
                </a:solidFill>
                <a:latin typeface="Calibri" panose="020F0502020204030204" pitchFamily="34" charset="0"/>
                <a:ea typeface="Calibri" panose="020F0502020204030204" pitchFamily="34" charset="0"/>
              </a:rPr>
              <a:t>ESG related objectives hard-coded into the fund mandate:</a:t>
            </a:r>
          </a:p>
          <a:p>
            <a:pPr marL="457200" lvl="0" indent="-457200">
              <a:buFont typeface="+mj-lt"/>
              <a:buAutoNum type="arabicPeriod"/>
            </a:pPr>
            <a:endParaRPr lang="en-GB" sz="2000">
              <a:solidFill>
                <a:srgbClr val="001951"/>
              </a:solidFill>
              <a:latin typeface="Calibri" panose="020F0502020204030204" pitchFamily="34" charset="0"/>
              <a:ea typeface="Calibri" panose="020F0502020204030204" pitchFamily="34" charset="0"/>
            </a:endParaRPr>
          </a:p>
          <a:p>
            <a:pPr marL="457200" lvl="0" indent="-457200">
              <a:buFont typeface="+mj-lt"/>
              <a:buAutoNum type="arabicPeriod"/>
            </a:pPr>
            <a:r>
              <a:rPr lang="en-GB" sz="2000">
                <a:solidFill>
                  <a:srgbClr val="001951"/>
                </a:solidFill>
                <a:latin typeface="Calibri" panose="020F0502020204030204" pitchFamily="34" charset="0"/>
                <a:ea typeface="Calibri" panose="020F0502020204030204" pitchFamily="34" charset="0"/>
              </a:rPr>
              <a:t>&gt;20% reduction in environmental footprint vs. MSCI World Index, across:</a:t>
            </a:r>
          </a:p>
          <a:p>
            <a:pPr marL="800100" lvl="1" indent="-342900">
              <a:buFontTx/>
              <a:buChar char="-"/>
            </a:pPr>
            <a:r>
              <a:rPr lang="en-GB" sz="2000">
                <a:solidFill>
                  <a:srgbClr val="001951"/>
                </a:solidFill>
                <a:latin typeface="Calibri" panose="020F0502020204030204" pitchFamily="34" charset="0"/>
                <a:ea typeface="Calibri" panose="020F0502020204030204" pitchFamily="34" charset="0"/>
              </a:rPr>
              <a:t>Greenhouse gases (scope 1 and 2 emissions)</a:t>
            </a:r>
          </a:p>
          <a:p>
            <a:pPr marL="800100" lvl="1" indent="-342900">
              <a:buFontTx/>
              <a:buChar char="-"/>
            </a:pPr>
            <a:r>
              <a:rPr lang="en-GB" sz="2000">
                <a:solidFill>
                  <a:srgbClr val="001951"/>
                </a:solidFill>
                <a:latin typeface="Calibri" panose="020F0502020204030204" pitchFamily="34" charset="0"/>
                <a:ea typeface="Calibri" panose="020F0502020204030204" pitchFamily="34" charset="0"/>
              </a:rPr>
              <a:t>Water usage</a:t>
            </a:r>
          </a:p>
          <a:p>
            <a:pPr marL="800100" lvl="1" indent="-342900">
              <a:buFontTx/>
              <a:buChar char="-"/>
            </a:pPr>
            <a:r>
              <a:rPr lang="en-GB" sz="2000">
                <a:solidFill>
                  <a:srgbClr val="001951"/>
                </a:solidFill>
                <a:latin typeface="Calibri" panose="020F0502020204030204" pitchFamily="34" charset="0"/>
                <a:ea typeface="Calibri" panose="020F0502020204030204" pitchFamily="34" charset="0"/>
              </a:rPr>
              <a:t>Waste generation</a:t>
            </a:r>
          </a:p>
          <a:p>
            <a:pPr marL="800100" lvl="1" indent="-342900">
              <a:buFontTx/>
              <a:buChar char="-"/>
            </a:pPr>
            <a:endParaRPr lang="en-GB" sz="2000">
              <a:solidFill>
                <a:srgbClr val="001951"/>
              </a:solidFill>
              <a:latin typeface="Calibri" panose="020F0502020204030204" pitchFamily="34" charset="0"/>
              <a:ea typeface="Calibri" panose="020F0502020204030204" pitchFamily="34" charset="0"/>
            </a:endParaRPr>
          </a:p>
          <a:p>
            <a:pPr marL="457200" indent="-457200">
              <a:buAutoNum type="arabicPeriod" startAt="2"/>
            </a:pPr>
            <a:r>
              <a:rPr lang="en-GB" sz="2000">
                <a:solidFill>
                  <a:srgbClr val="001951"/>
                </a:solidFill>
                <a:latin typeface="Calibri" panose="020F0502020204030204" pitchFamily="34" charset="0"/>
                <a:ea typeface="Calibri" panose="020F0502020204030204" pitchFamily="34" charset="0"/>
              </a:rPr>
              <a:t>&gt;20% improvement in portfolio ESG score vs MSCI World Index</a:t>
            </a:r>
          </a:p>
          <a:p>
            <a:pPr marL="457200" indent="-457200">
              <a:buAutoNum type="arabicPeriod" startAt="2"/>
            </a:pPr>
            <a:endParaRPr lang="en-GB" sz="2000">
              <a:solidFill>
                <a:srgbClr val="001951"/>
              </a:solidFill>
              <a:latin typeface="Calibri" panose="020F0502020204030204" pitchFamily="34" charset="0"/>
              <a:ea typeface="Calibri" panose="020F0502020204030204" pitchFamily="34" charset="0"/>
            </a:endParaRPr>
          </a:p>
          <a:p>
            <a:pPr marL="457200" indent="-457200">
              <a:buAutoNum type="arabicPeriod" startAt="2"/>
            </a:pPr>
            <a:r>
              <a:rPr lang="en-GB" sz="2000">
                <a:solidFill>
                  <a:srgbClr val="001951"/>
                </a:solidFill>
                <a:latin typeface="Calibri" panose="020F0502020204030204" pitchFamily="34" charset="0"/>
                <a:ea typeface="Calibri" panose="020F0502020204030204" pitchFamily="34" charset="0"/>
              </a:rPr>
              <a:t>Absolute exclusion of businesses with revenue derived from areas including: </a:t>
            </a:r>
          </a:p>
          <a:p>
            <a:pPr marL="800100" lvl="1" indent="-342900">
              <a:buFontTx/>
              <a:buChar char="-"/>
            </a:pPr>
            <a:r>
              <a:rPr lang="en-GB" sz="2000">
                <a:solidFill>
                  <a:srgbClr val="001951"/>
                </a:solidFill>
                <a:latin typeface="Calibri" panose="020F0502020204030204" pitchFamily="34" charset="0"/>
                <a:ea typeface="Calibri" panose="020F0502020204030204" pitchFamily="34" charset="0"/>
              </a:rPr>
              <a:t>Coal production</a:t>
            </a:r>
          </a:p>
          <a:p>
            <a:pPr marL="800100" lvl="1" indent="-342900">
              <a:buFontTx/>
              <a:buChar char="-"/>
            </a:pPr>
            <a:r>
              <a:rPr lang="en-GB" sz="2000">
                <a:solidFill>
                  <a:srgbClr val="001951"/>
                </a:solidFill>
                <a:latin typeface="Calibri" panose="020F0502020204030204" pitchFamily="34" charset="0"/>
                <a:ea typeface="Calibri" panose="020F0502020204030204" pitchFamily="34" charset="0"/>
              </a:rPr>
              <a:t>Tobacco products</a:t>
            </a:r>
          </a:p>
          <a:p>
            <a:pPr marL="800100" lvl="1" indent="-342900">
              <a:buFontTx/>
              <a:buChar char="-"/>
            </a:pPr>
            <a:r>
              <a:rPr lang="en-GB" sz="2000">
                <a:solidFill>
                  <a:srgbClr val="001951"/>
                </a:solidFill>
                <a:latin typeface="Calibri" panose="020F0502020204030204" pitchFamily="34" charset="0"/>
                <a:ea typeface="Calibri" panose="020F0502020204030204" pitchFamily="34" charset="0"/>
              </a:rPr>
              <a:t>Palm oil production</a:t>
            </a:r>
          </a:p>
          <a:p>
            <a:pPr marL="800100" lvl="1" indent="-342900">
              <a:buFontTx/>
              <a:buChar char="-"/>
            </a:pPr>
            <a:r>
              <a:rPr lang="en-GB" sz="2000">
                <a:solidFill>
                  <a:srgbClr val="001951"/>
                </a:solidFill>
                <a:latin typeface="Calibri" panose="020F0502020204030204" pitchFamily="34" charset="0"/>
                <a:ea typeface="Calibri" panose="020F0502020204030204" pitchFamily="34" charset="0"/>
              </a:rPr>
              <a:t>Firearms production</a:t>
            </a:r>
          </a:p>
        </p:txBody>
      </p:sp>
    </p:spTree>
    <p:extLst>
      <p:ext uri="{BB962C8B-B14F-4D97-AF65-F5344CB8AC3E}">
        <p14:creationId xmlns:p14="http://schemas.microsoft.com/office/powerpoint/2010/main" val="1700084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55A26C-FA19-43D8-B8EC-4B315EB6D9B9}"/>
              </a:ext>
            </a:extLst>
          </p:cNvPr>
          <p:cNvSpPr>
            <a:spLocks noGrp="1"/>
          </p:cNvSpPr>
          <p:nvPr>
            <p:ph type="body" sz="quarter" idx="14"/>
          </p:nvPr>
        </p:nvSpPr>
        <p:spPr/>
        <p:txBody>
          <a:bodyPr/>
          <a:lstStyle/>
          <a:p>
            <a:r>
              <a:rPr lang="en-US"/>
              <a:t>Results in well balanced style exposure</a:t>
            </a:r>
            <a:endParaRPr lang="en-GB"/>
          </a:p>
        </p:txBody>
      </p:sp>
      <p:sp>
        <p:nvSpPr>
          <p:cNvPr id="2" name="Title 1">
            <a:extLst>
              <a:ext uri="{FF2B5EF4-FFF2-40B4-BE49-F238E27FC236}">
                <a16:creationId xmlns:a16="http://schemas.microsoft.com/office/drawing/2014/main" id="{07FB89CA-3616-B261-9158-DFAEB24A6553}"/>
              </a:ext>
            </a:extLst>
          </p:cNvPr>
          <p:cNvSpPr>
            <a:spLocks noGrp="1"/>
          </p:cNvSpPr>
          <p:nvPr>
            <p:ph type="title"/>
          </p:nvPr>
        </p:nvSpPr>
        <p:spPr/>
        <p:txBody>
          <a:bodyPr/>
          <a:lstStyle/>
          <a:p>
            <a:r>
              <a:rPr lang="en-GB" sz="1800" dirty="0">
                <a:solidFill>
                  <a:srgbClr val="001951"/>
                </a:solidFill>
                <a:latin typeface="Calibri" panose="020F0502020204030204" pitchFamily="34" charset="0"/>
                <a:ea typeface="Calibri" panose="020F0502020204030204" pitchFamily="34" charset="0"/>
              </a:rPr>
              <a:t>Portfolio style weightings vs. selected sustainable / ESG integrated peers</a:t>
            </a:r>
            <a:endParaRPr lang="en-GB" dirty="0"/>
          </a:p>
        </p:txBody>
      </p:sp>
      <p:graphicFrame>
        <p:nvGraphicFramePr>
          <p:cNvPr id="16" name="Chart 15">
            <a:extLst>
              <a:ext uri="{FF2B5EF4-FFF2-40B4-BE49-F238E27FC236}">
                <a16:creationId xmlns:a16="http://schemas.microsoft.com/office/drawing/2014/main" id="{A20B6270-6B77-46A5-A840-8272FE60180C}"/>
              </a:ext>
            </a:extLst>
          </p:cNvPr>
          <p:cNvGraphicFramePr/>
          <p:nvPr>
            <p:extLst>
              <p:ext uri="{D42A27DB-BD31-4B8C-83A1-F6EECF244321}">
                <p14:modId xmlns:p14="http://schemas.microsoft.com/office/powerpoint/2010/main" val="3872960055"/>
              </p:ext>
            </p:extLst>
          </p:nvPr>
        </p:nvGraphicFramePr>
        <p:xfrm>
          <a:off x="337354" y="1506020"/>
          <a:ext cx="8541469" cy="4694084"/>
        </p:xfrm>
        <a:graphic>
          <a:graphicData uri="http://schemas.openxmlformats.org/drawingml/2006/chart">
            <c:chart xmlns:c="http://schemas.openxmlformats.org/drawingml/2006/chart" xmlns:r="http://schemas.openxmlformats.org/officeDocument/2006/relationships" r:id="rId2"/>
          </a:graphicData>
        </a:graphic>
      </p:graphicFrame>
      <p:sp>
        <p:nvSpPr>
          <p:cNvPr id="18" name="Rectangle 17">
            <a:extLst>
              <a:ext uri="{FF2B5EF4-FFF2-40B4-BE49-F238E27FC236}">
                <a16:creationId xmlns:a16="http://schemas.microsoft.com/office/drawing/2014/main" id="{B05D53EE-9D5F-46EE-B1E2-93287996BAFE}"/>
              </a:ext>
            </a:extLst>
          </p:cNvPr>
          <p:cNvSpPr/>
          <p:nvPr/>
        </p:nvSpPr>
        <p:spPr>
          <a:xfrm>
            <a:off x="302186" y="6411594"/>
            <a:ext cx="8389232" cy="243143"/>
          </a:xfrm>
          <a:prstGeom prst="rect">
            <a:avLst/>
          </a:prstGeom>
        </p:spPr>
        <p:txBody>
          <a:bodyPr wrap="square">
            <a:spAutoFit/>
          </a:bodyPr>
          <a:lstStyle/>
          <a:p>
            <a:pPr lvl="0" defTabSz="914400">
              <a:lnSpc>
                <a:spcPct val="98000"/>
              </a:lnSpc>
              <a:spcAft>
                <a:spcPts val="400"/>
              </a:spcAft>
              <a:defRPr/>
            </a:pPr>
            <a:r>
              <a:rPr lang="en-GB" sz="1000" i="1" dirty="0"/>
              <a:t>Source: Momentum Global Investment Management, Morningstar, February 2022, for illustrative purposes only.</a:t>
            </a:r>
            <a:endParaRPr kumimoji="0" lang="en-GB" sz="1000" b="0" i="1" u="none" strike="noStrike" kern="1200" cap="none" spc="0" normalizeH="0" baseline="0" noProof="0" dirty="0">
              <a:ln>
                <a:noFill/>
              </a:ln>
              <a:solidFill>
                <a:srgbClr val="4D4D4F"/>
              </a:solidFill>
              <a:effectLst/>
              <a:uLnTx/>
              <a:uFillTx/>
              <a:latin typeface="Calibri"/>
              <a:ea typeface="+mn-ea"/>
              <a:cs typeface="Arial" pitchFamily="34" charset="0"/>
            </a:endParaRPr>
          </a:p>
        </p:txBody>
      </p:sp>
    </p:spTree>
    <p:extLst>
      <p:ext uri="{BB962C8B-B14F-4D97-AF65-F5344CB8AC3E}">
        <p14:creationId xmlns:p14="http://schemas.microsoft.com/office/powerpoint/2010/main" val="726421768"/>
      </p:ext>
    </p:extLst>
  </p:cSld>
  <p:clrMapOvr>
    <a:masterClrMapping/>
  </p:clrMapOvr>
</p:sld>
</file>

<file path=ppt/theme/theme1.xml><?xml version="1.0" encoding="utf-8"?>
<a:theme xmlns:a="http://schemas.openxmlformats.org/drawingml/2006/main" name="Momentum Masterbrand">
  <a:themeElements>
    <a:clrScheme name="mmi cORPORATE">
      <a:dk1>
        <a:srgbClr val="4D4D4F"/>
      </a:dk1>
      <a:lt1>
        <a:sysClr val="window" lastClr="FFFFFF"/>
      </a:lt1>
      <a:dk2>
        <a:srgbClr val="E11B22"/>
      </a:dk2>
      <a:lt2>
        <a:srgbClr val="FFFFFF"/>
      </a:lt2>
      <a:accent1>
        <a:srgbClr val="995F16"/>
      </a:accent1>
      <a:accent2>
        <a:srgbClr val="AA135A"/>
      </a:accent2>
      <a:accent3>
        <a:srgbClr val="01567B"/>
      </a:accent3>
      <a:accent4>
        <a:srgbClr val="01563F"/>
      </a:accent4>
      <a:accent5>
        <a:srgbClr val="931791"/>
      </a:accent5>
      <a:accent6>
        <a:srgbClr val="BD521C"/>
      </a:accent6>
      <a:hlink>
        <a:srgbClr val="4D4D4F"/>
      </a:hlink>
      <a:folHlink>
        <a:srgbClr val="4D4D4F"/>
      </a:folHlink>
    </a:clrScheme>
    <a:fontScheme name="Custom 12">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sz="1200" dirty="0" smtClean="0"/>
        </a:defPPr>
      </a:lstStyle>
      <a:style>
        <a:lnRef idx="1">
          <a:schemeClr val="accent1"/>
        </a:lnRef>
        <a:fillRef idx="3">
          <a:schemeClr val="accent1"/>
        </a:fillRef>
        <a:effectRef idx="2">
          <a:schemeClr val="accent1"/>
        </a:effectRef>
        <a:fontRef idx="minor">
          <a:schemeClr val="lt1"/>
        </a:fontRef>
      </a:style>
    </a:spDef>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200" dirty="0" err="1" smtClean="0"/>
        </a:defPPr>
      </a:lstStyle>
    </a:txDef>
  </a:objectDefaults>
  <a:extraClrSchemeLst/>
  <a:custClrLst>
    <a:custClr>
      <a:srgbClr val="E11B22"/>
    </a:custClr>
    <a:custClr>
      <a:srgbClr val="4D4D4F"/>
    </a:custClr>
    <a:custClr>
      <a:srgbClr val="996017"/>
    </a:custClr>
    <a:custClr>
      <a:srgbClr val="AC145A"/>
    </a:custClr>
    <a:custClr>
      <a:srgbClr val="0596BF"/>
    </a:custClr>
    <a:custClr>
      <a:srgbClr val="1D985E"/>
    </a:custClr>
    <a:custClr>
      <a:srgbClr val="9C327F"/>
    </a:custClr>
    <a:custClr>
      <a:srgbClr val="C8571D"/>
    </a:custClr>
    <a:custClr>
      <a:srgbClr val="FFFFFF"/>
    </a:custClr>
    <a:custClr>
      <a:srgbClr val="FFFFFF"/>
    </a:custClr>
    <a:custClr>
      <a:srgbClr val="FFFFFF"/>
    </a:custClr>
    <a:custClr>
      <a:srgbClr val="C7C8CA"/>
    </a:custClr>
    <a:custClr>
      <a:srgbClr val="C19F72"/>
    </a:custClr>
    <a:custClr>
      <a:srgbClr val="CC719C"/>
    </a:custClr>
    <a:custClr>
      <a:srgbClr val="669AB0"/>
    </a:custClr>
    <a:custClr>
      <a:srgbClr val="669B8B"/>
    </a:custClr>
    <a:custClr>
      <a:srgbClr val="BD74BD"/>
    </a:custClr>
    <a:custClr>
      <a:srgbClr val="D79676"/>
    </a:custClr>
    <a:custClr>
      <a:srgbClr val="FFFFFF"/>
    </a:custClr>
    <a:custClr>
      <a:srgbClr val="FFFFFF"/>
    </a:custClr>
    <a:custClr>
      <a:srgbClr val="FFFFFF"/>
    </a:custClr>
    <a:custClr>
      <a:srgbClr val="8A8C8E"/>
    </a:custClr>
    <a:custClr>
      <a:srgbClr val="AD7F44"/>
    </a:custClr>
    <a:custClr>
      <a:srgbClr val="BC427B"/>
    </a:custClr>
    <a:custClr>
      <a:srgbClr val="337895"/>
    </a:custClr>
    <a:custClr>
      <a:srgbClr val="337865"/>
    </a:custClr>
    <a:custClr>
      <a:srgbClr val="A945A7"/>
    </a:custClr>
    <a:custClr>
      <a:srgbClr val="C97549"/>
    </a:custClr>
    <a:custClr>
      <a:srgbClr val="FFFFFF"/>
    </a:custClr>
    <a:custClr>
      <a:srgbClr val="FFFFFF"/>
    </a:custClr>
    <a:custClr>
      <a:srgbClr val="FFFFFF"/>
    </a:custClr>
    <a:custClr>
      <a:srgbClr val="FFFFFF"/>
    </a:custClr>
    <a:custClr>
      <a:srgbClr val="805217"/>
    </a:custClr>
    <a:custClr>
      <a:srgbClr val="8F154E"/>
    </a:custClr>
    <a:custClr>
      <a:srgbClr val="074C69"/>
    </a:custClr>
    <a:custClr>
      <a:srgbClr val="074A38"/>
    </a:custClr>
    <a:custClr>
      <a:srgbClr val="7D197B"/>
    </a:custClr>
    <a:custClr>
      <a:srgbClr val="9D491D"/>
    </a:custClr>
    <a:custClr>
      <a:srgbClr val="FFFFFF"/>
    </a:custClr>
    <a:custClr>
      <a:srgbClr val="FFFFFF"/>
    </a:custClr>
    <a:custClr>
      <a:srgbClr val="FFFFFF"/>
    </a:custClr>
    <a:custClr>
      <a:srgbClr val="FFFFFF"/>
    </a:custClr>
    <a:custClr>
      <a:srgbClr val="6A4519"/>
    </a:custClr>
    <a:custClr>
      <a:srgbClr val="741743"/>
    </a:custClr>
    <a:custClr>
      <a:srgbClr val="0E4057"/>
    </a:custClr>
    <a:custClr>
      <a:srgbClr val="0D4031"/>
    </a:custClr>
    <a:custClr>
      <a:srgbClr val="661A64"/>
    </a:custClr>
    <a:custClr>
      <a:srgbClr val="7F3E1E"/>
    </a:custClr>
    <a:custClr>
      <a:srgbClr val="FFFFFF"/>
    </a:custClr>
    <a:custClr>
      <a:srgbClr val="FFFFFF"/>
    </a:custClr>
  </a:custClrLst>
  <a:extLst>
    <a:ext uri="{05A4C25C-085E-4340-85A3-A5531E510DB2}">
      <thm15:themeFamily xmlns:thm15="http://schemas.microsoft.com/office/thememl/2012/main" name="Template_A_16x9_v1" id="{FA258970-1290-1E41-B5ED-4E0F23013B4D}" vid="{389BA515-2718-934B-9D67-17CC4A6B90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214858-785C-42F7-BE66-6D0E79395FC8}">
  <ds:schemaRefs>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B6F2769-7194-4217-93D3-3AF3A4742282}">
  <ds:schemaRef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 ds:uri="http://schemas.microsoft.com/sharepoint/v3/fields"/>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Momentum Masterbrand</Template>
  <TotalTime>18737</TotalTime>
  <Words>3737</Words>
  <Application>Microsoft Office PowerPoint</Application>
  <PresentationFormat>On-screen Show (4:3)</PresentationFormat>
  <Paragraphs>523</Paragraphs>
  <Slides>33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vt:lpstr>
      <vt:lpstr>Calibri Light</vt:lpstr>
      <vt:lpstr>Momentum Masterbrand</vt:lpstr>
      <vt:lpstr>Momentum GF Global Sustainable Equity Fund</vt:lpstr>
      <vt:lpstr>PowerPoint Presentation</vt:lpstr>
      <vt:lpstr>Our Credentials</vt:lpstr>
      <vt:lpstr>PowerPoint Presentation</vt:lpstr>
      <vt:lpstr>PowerPoint Presentation</vt:lpstr>
      <vt:lpstr>Momentum GF  Global Sustainable Equity Fund</vt:lpstr>
      <vt:lpstr>PowerPoint Presentation</vt:lpstr>
      <vt:lpstr>PowerPoint Presentation</vt:lpstr>
      <vt:lpstr>Portfolio style weightings vs. selected sustainable / ESG integrated peers</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Sustainable Finance Disclosure Regulation</vt:lpstr>
      <vt:lpstr>Q3 2022</vt:lpstr>
      <vt:lpstr>Parts of the portfolio with positive impact on achieving global prosperity</vt:lpstr>
      <vt:lpstr>Our goal posts to support responsible investments</vt:lpstr>
      <vt:lpstr>PowerPoint Presentation</vt:lpstr>
      <vt:lpstr>PowerPoint Presentation</vt:lpstr>
      <vt:lpstr>PowerPoint Presentation</vt:lpstr>
      <vt:lpstr>PowerPoint Presentation</vt:lpstr>
      <vt:lpstr>PowerPoint Presentation</vt:lpstr>
      <vt:lpstr>PowerPoint Presentation</vt:lpstr>
      <vt:lpstr>25 years of experience in quantitative strategies</vt:lpstr>
      <vt:lpstr>Cautious Pioneers</vt:lpstr>
      <vt:lpstr>Extensive resource and experience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michael dalton</cp:lastModifiedBy>
  <cp:revision>81</cp:revision>
  <cp:lastPrinted>2021-10-20T09:22:27Z</cp:lastPrinted>
  <dcterms:created xsi:type="dcterms:W3CDTF">2020-01-29T09:51:59Z</dcterms:created>
  <dcterms:modified xsi:type="dcterms:W3CDTF">2022-11-04T14:22:09Z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