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Exo" panose="020B0604020202020204" charset="0"/>
      <p:bold r:id="rId17"/>
      <p:boldItalic r:id="rId18"/>
    </p:embeddedFont>
    <p:embeddedFont>
      <p:font typeface="Exo Black" panose="020B0604020202020204" charset="0"/>
      <p:bold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9A693B-052B-4FA6-8E61-CD39069C565B}">
  <a:tblStyle styleId="{A39A693B-052B-4FA6-8E61-CD39069C565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bb6623b9f_0_30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0bb6623b9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b5ccc600b_0_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2b5ccc600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65a14d5b7a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65a14d5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b5ccc600b_0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2b5ccc600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b5ccc600b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b5ccc600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5ece2168c_1_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75ece2168c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7f4d57db2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227f4d57db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e5cbabd51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21e5cbabd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5ece2168c_1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75ece216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b5ccc600b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2b5ccc600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5ece2168c_1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75ece2168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b5ccc600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2b5ccc60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b5ccc600b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2b5ccc600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5294a9e84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c5294a9e8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TITLE_AND_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58" name="Google Shape;58;p1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_ONLY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_NUMBER">
  <p:cSld name="BIG_NUMBER">
    <p:bg>
      <p:bgPr>
        <a:solidFill>
          <a:srgbClr val="1A9988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69" name="Google Shape;69;p13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aleway"/>
              <a:buNone/>
              <a:defRPr sz="8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028700" y="514350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400"/>
              <a:buFont typeface="Source Sans Pro"/>
              <a:buNone/>
              <a:defRPr sz="4400" b="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028700" y="1714500"/>
            <a:ext cx="7200900" cy="268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028236" y="4857239"/>
            <a:ext cx="273616" cy="2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bg>
      <p:bgPr>
        <a:solidFill>
          <a:srgbClr val="E9EDE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bg>
      <p:bgPr>
        <a:solidFill>
          <a:srgbClr val="1A998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9" name="Google Shape;29;p5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_POINT">
  <p:cSld name="MAIN_POINT">
    <p:bg>
      <p:bgPr>
        <a:solidFill>
          <a:schemeClr val="accent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51" name="Google Shape;51;p10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sz="2600" b="1" i="0" u="none" strike="noStrike" cap="non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whatsapp.com/send/?phone=%2B5219983460764&amp;text&amp;type=phone_number&amp;app_absent=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PjNCuIiAA7bqfDhJCKLzD0-YalkZS7sl/view?usp=share_link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YkeZtlf3_3rnkYrLCOrvB3koocbqNihy/view?usp=share_link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rorn6j0Dvsbsya5kO7kZBGH2N5VNIswH/view?usp=share_link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FgR3vNtgSJ1MYesbZSh1vC3Gt7WaQK0N/view?usp=share_link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525" y="467455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151150" y="2853000"/>
            <a:ext cx="4734300" cy="20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17125" rIns="1712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Marketing Digital para Asesores KNG</a:t>
            </a:r>
            <a:endParaRPr sz="2400" b="1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Programa de material </a:t>
            </a:r>
            <a:endParaRPr sz="2400" b="1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Abril-Mayo 2023 </a:t>
            </a:r>
            <a:endParaRPr sz="2400" b="1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endParaRPr sz="3000" b="1">
              <a:solidFill>
                <a:srgbClr val="1C4587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151153" y="2733621"/>
            <a:ext cx="860100" cy="36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17125" tIns="17125" rIns="1712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600"/>
              <a:buFont typeface="Helvetica Neue"/>
              <a:buNone/>
            </a:pPr>
            <a:endParaRPr sz="1600" b="0" i="0" u="none" strike="noStrike" cap="none">
              <a:solidFill>
                <a:srgbClr val="7375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4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4983" y="166711"/>
            <a:ext cx="470466" cy="47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5">
            <a:alphaModFix/>
          </a:blip>
          <a:srcRect l="13673" t="29123" r="23023" b="29377"/>
          <a:stretch/>
        </p:blipFill>
        <p:spPr>
          <a:xfrm>
            <a:off x="4151150" y="882848"/>
            <a:ext cx="4351200" cy="160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23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Lunes 24 de Abril 2023(20 de junio)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¿Sabías que un portafolio de inversión diversificado e internacional es la clave para reducir el riesgo y maximizar tus ganancias a largo plazo? 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¡Nosotros te apoyamos, mándanos un DM!</a:t>
                      </a:r>
                      <a:endParaRPr sz="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#Inversiones #Finanzasbursátiles #Finanzasparaemprendedores #Activosfinancieros #Bonodegobierno #Glosariofinanciero #Inversionesinteligentes #Intereses</a:t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0" name="Google Shape;210;p23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11" name="Google Shape;211;p2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216" name="Google Shape;216;p2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4776100" y="1179525"/>
            <a:ext cx="3627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persona viendo a una pared ejemplificando su inversión diversificada o alguna gráfica de ganancias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913" y="461100"/>
            <a:ext cx="3567877" cy="356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24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Lunes 24 de Abril 2023(22 de junio)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-US" sz="800"/>
                        <a:t>Somos expertos en planificación financiera.</a:t>
                      </a:r>
                      <a:endParaRPr sz="80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-US" sz="800"/>
                        <a:t>Mantén tu patrimonio y fondos con un planteamiento proactivo. (planeación de bienes y fideicomisos)</a:t>
                      </a:r>
                      <a:endParaRPr sz="80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-US" sz="800"/>
                        <a:t>Asegura tus ahorros contra lo inesperado. (seguro médico internacional)</a:t>
                      </a:r>
                      <a:endParaRPr sz="800"/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-US" sz="800"/>
                        <a:t>Protege a tus seres queridos contra toda situación. (seguro de vida internacional)</a:t>
                      </a:r>
                      <a:endParaRPr sz="8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STORY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5" name="Google Shape;225;p24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26" name="Google Shape;226;p2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231" name="Google Shape;231;p2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4742525" y="788125"/>
            <a:ext cx="39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2525" y="158975"/>
            <a:ext cx="1325819" cy="235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8344" y="158975"/>
            <a:ext cx="1325819" cy="235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32513" y="2516000"/>
            <a:ext cx="1325819" cy="235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8332" y="2516000"/>
            <a:ext cx="1325819" cy="235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25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Miércoles 26 de Abril 2023(24 de junio)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Somos una firma internacional de asesores patrimoniales con más de 25 años de experiencia multifacética. Nos respalda una base de clientes particulares, corporativos y familiares a nivel internacional.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¡Llámanos al (998) 500 1627 o envíanos WhatsApp +52 998 214 0395 para agendar tu cita!</a:t>
                      </a:r>
                      <a:endParaRPr sz="10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#Finanzas #Inversiones #Finanzaspersonales #Finanzasinteligentes  #Finanzasparatodos #Asesoresfinancieros #Inversionesinternacionales #KNGAdvisors</a:t>
                      </a: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3" name="Google Shape;243;p25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44" name="Google Shape;244;p2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249" name="Google Shape;249;p2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5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4">
            <a:alphaModFix/>
          </a:blip>
          <a:srcRect t="1390" b="1399"/>
          <a:stretch/>
        </p:blipFill>
        <p:spPr>
          <a:xfrm>
            <a:off x="5026750" y="1010750"/>
            <a:ext cx="2948200" cy="28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Google Shape;256;p26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Viernes 28 de Abril 2023 (26 de junio)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Al tener una variedad de instrumentos financieros y sectores en tu cartera, puedes compensar las caídas de un área con el rendimiento de otra, lo que significa una mayor estabilidad en tu inversión.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¡Contáctanos hoy mismo y nuestros expertos te brindarán la asesoría que necesitas! 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💰 #inversión #portafoliodeinversión #diversificación #riesgoinversión #asesoríafinanciera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7" name="Google Shape;257;p26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58" name="Google Shape;258;p2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263" name="Google Shape;263;p2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4742525" y="788125"/>
            <a:ext cx="39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4699825" y="863400"/>
            <a:ext cx="25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0425" y="863400"/>
            <a:ext cx="3249274" cy="32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27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Viernes 28 de Abril 2023 (28 de junio)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Agregar link a whatsapp:</a:t>
                      </a:r>
                      <a:br>
                        <a:rPr lang="en-US" sz="800"/>
                      </a:br>
                      <a:r>
                        <a:rPr lang="en-US" sz="800" u="sng">
                          <a:solidFill>
                            <a:schemeClr val="hlink"/>
                          </a:solidFill>
                          <a:hlinkClick r:id="rId3"/>
                        </a:rPr>
                        <a:t>https://api.whatsapp.com/send/?phone=%2B5219983460764&amp;text&amp;type=phone_number&amp;app_absent=0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STORY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73" name="Google Shape;273;p27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274" name="Google Shape;274;p2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279" name="Google Shape;279;p27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1" name="Google Shape;2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6825" y="675498"/>
            <a:ext cx="1970749" cy="350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 txBox="1"/>
          <p:nvPr/>
        </p:nvSpPr>
        <p:spPr>
          <a:xfrm>
            <a:off x="6924275" y="2248500"/>
            <a:ext cx="217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https://drive.google.com/file/d/1PjNCuIiAA7bqfDhJCKLzD0-YalkZS7sl/view?usp=share_link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425" y="81175"/>
            <a:ext cx="4981151" cy="498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Google Shape;92;p16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Jueves 18 de Mayo 2023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Nosotros te brindamos los resultados financieros efectivos y reales que estás buscando.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#reputacióncrediticia #puntualidadenpagos #mejorestasasdeinterés #saludfinanciera #informaciónfinanciera</a:t>
                      </a:r>
                      <a:endParaRPr sz="9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REel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3" name="Google Shape;93;p16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94" name="Google Shape;94;p1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99" name="Google Shape;99;p1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l="396" r="386"/>
          <a:stretch/>
        </p:blipFill>
        <p:spPr>
          <a:xfrm>
            <a:off x="5036073" y="74926"/>
            <a:ext cx="2253401" cy="40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5036075" y="4327175"/>
            <a:ext cx="245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https://drive.google.com/file/d/1YkeZtlf3_3rnkYrLCOrvB3koocbqNihy/view?usp=share_link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7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Jueves 6 de Abril 2023(03 de junio)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Beneficios de tener un Portafolio de Renta Fija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1100"/>
                        <a:t>Nuestros productos de renta fija a corto y medio plazo rinden sin importar los panoramas políticos, el aumento de la inflación o la volatilidad de los mercados financieros. Con una inversión mínima de 25.000 GBP, USD o EUR, nuestros productos le brindan la oportunidad de proteger su futuro sin renunciar al crecimiento.</a:t>
                      </a:r>
                      <a:endParaRPr sz="11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STORY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7" name="Google Shape;107;p17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08" name="Google Shape;108;p1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113" name="Google Shape;113;p1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742525" y="788125"/>
            <a:ext cx="39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699825" y="863400"/>
            <a:ext cx="25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9451" y="901025"/>
            <a:ext cx="1578574" cy="28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0876" y="901025"/>
            <a:ext cx="1578574" cy="280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00" y="901025"/>
            <a:ext cx="1578574" cy="280637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281775" y="322000"/>
            <a:ext cx="570900" cy="636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8"/>
          <p:cNvGraphicFramePr/>
          <p:nvPr/>
        </p:nvGraphicFramePr>
        <p:xfrm>
          <a:off x="577775" y="24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Lunes 10 de Abril 2023(06 de junio)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Descubre cómo esto puede ayudarte a planear un futuro financiero en tu jubilación. ¡No te lo pierdas! 🤑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#Finanzaspersonales #Educaciónfinanciera #Finanzassanas #Finanzasparatodos #Historialcrediticio #Buródecrédito #Créditos</a:t>
                      </a:r>
                      <a:endParaRPr sz="8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Reel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6" name="Google Shape;126;p18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27" name="Google Shape;127;p1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132" name="Google Shape;132;p1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4978000" y="1570350"/>
            <a:ext cx="309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273" y="213725"/>
            <a:ext cx="2350625" cy="417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6597950" y="1918175"/>
            <a:ext cx="241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https://drive.google.com/file/d/1rorn6j0Dvsbsya5kO7kZBGH2N5VNIswH/view?usp=share_link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19"/>
          <p:cNvGraphicFramePr/>
          <p:nvPr/>
        </p:nvGraphicFramePr>
        <p:xfrm>
          <a:off x="565775" y="26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Miércoles 12 de Abril 2023(09 de junio)</a:t>
                      </a: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 nuestra empresa, contamos con un plan de retiro diseñado especialmente para ayudarte a alcanzar tus metas financieras y disfrutar de la vida sin preocupaciones.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¡Mándanos un DM!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#planificaciónfinanciera #retirosinpreocupaciones #metasfinancieras #seguridadfinanciera #preparaciónparaelfuturo</a:t>
                      </a:r>
                      <a:endParaRPr sz="7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1" name="Google Shape;141;p19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42" name="Google Shape;142;p1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147" name="Google Shape;147;p1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4742525" y="788125"/>
            <a:ext cx="39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074300" y="1691150"/>
            <a:ext cx="2643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Una vida sin preocupaciones.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Persona mayor feliz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Logo KNG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5563" y="615813"/>
            <a:ext cx="3330574" cy="333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0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Viernes 14 de Abril 2023(11 de junio)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¡Atención! ¿Buscas una asesoría de calidad y con profesionales para asegurar tu patrimonio?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En nuestra empresa, nos aseguramos de que todos nuestros asesores estén capacitados continuamente para brindarte la mejor atención y oportunidades que mereces. 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800"/>
                        <a:t>#asesoría #profesionalismo #servicioexcepcional #capacitacióncontinua</a:t>
                      </a:r>
                      <a:endParaRPr sz="8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7" name="Google Shape;157;p20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58" name="Google Shape;158;p2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163" name="Google Shape;163;p20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742525" y="788125"/>
            <a:ext cx="39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4699825" y="863400"/>
            <a:ext cx="25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4742525" y="1657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4978000" y="1570350"/>
            <a:ext cx="309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Gráfico: La mejor asesoría se encuentra en (logo KNG)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938" y="739027"/>
            <a:ext cx="3143826" cy="314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/>
          <p:nvPr/>
        </p:nvSpPr>
        <p:spPr>
          <a:xfrm>
            <a:off x="281775" y="322000"/>
            <a:ext cx="570900" cy="636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21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Martes 18 de Abril 2023(13 de junio)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 quieres saber más sobre cómo podemos ayudarte, envíanos un mensaje directo y uno de nuestros expertos en planificación financiera se pondrá en contacto contigo.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¡No esperes más para asegurar tu futuro financiero! 💰 </a:t>
                      </a:r>
                      <a:endParaRPr sz="1000"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7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lvl="0" indent="0" algn="l" rtl="0">
                        <a:spcBef>
                          <a:spcPts val="110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#Inversiones #Finanzaspersonales #Educaciónfinanciera #Finanzasinteligentes #Finanzasparaemprendedores #Portafoliodeinversión #Inversionistaslatinos #KNGAdvisors</a:t>
                      </a:r>
                      <a:endParaRPr sz="8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/>
                        <a:t>POST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6" name="Google Shape;176;p21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77" name="Google Shape;177;p2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182" name="Google Shape;182;p21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4742525" y="788125"/>
            <a:ext cx="391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4699825" y="863400"/>
            <a:ext cx="250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4953300" y="1645613"/>
            <a:ext cx="309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Gráfico: ¡Planifica un futuro próspero!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300" y="760618"/>
            <a:ext cx="2911975" cy="2830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4953300" y="3690188"/>
            <a:ext cx="2508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https://drive.google.com/file/d/1FgR3vNtgSJ1MYesbZSh1vC3Gt7WaQK0N/view?usp=share_link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22"/>
          <p:cNvGraphicFramePr/>
          <p:nvPr/>
        </p:nvGraphicFramePr>
        <p:xfrm>
          <a:off x="601750" y="46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{A39A693B-052B-4FA6-8E61-CD39069C565B}</a:tableStyleId>
              </a:tblPr>
              <a:tblGrid>
                <a:gridCol w="82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0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lang="en-US" b="1"/>
                        <a:t>Jueves 20 de Abril 2023(16 de junio)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endParaRPr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 sz="1400" u="none" strike="noStrike" cap="non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-US" sz="800"/>
                        <a:t>Portada:Antes de invertir, debes establecer tus objetivos a largo plazo</a:t>
                      </a:r>
                      <a:endParaRPr sz="800"/>
                    </a:p>
                    <a:p>
                      <a:pPr marL="45720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-US" sz="800"/>
                        <a:t>como la compra de una casa o jubilación</a:t>
                      </a:r>
                      <a:endParaRPr sz="800"/>
                    </a:p>
                    <a:p>
                      <a:pPr marL="45720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AutoNum type="arabicPeriod"/>
                      </a:pPr>
                      <a:r>
                        <a:rPr lang="en-US" sz="800"/>
                        <a:t>¡En KNG contamos con la asesoría perfecta!</a:t>
                      </a:r>
                      <a:endParaRPr sz="800"/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Contáctanos</a:t>
                      </a:r>
                      <a:endParaRPr sz="800"/>
                    </a:p>
                  </a:txBody>
                  <a:tcPr marL="91425" marR="91425" marT="91425" marB="91425" anchor="ctr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strike="noStrike" cap="non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STORY</a:t>
                      </a:r>
                      <a:endParaRPr/>
                    </a:p>
                  </a:txBody>
                  <a:tcPr marL="91425" marR="91425" marT="91425" marB="91425">
                    <a:lnL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2C5E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4" name="Google Shape;194;p22"/>
          <p:cNvGrpSpPr/>
          <p:nvPr/>
        </p:nvGrpSpPr>
        <p:grpSpPr>
          <a:xfrm>
            <a:off x="-238076" y="5143497"/>
            <a:ext cx="9149644" cy="83700"/>
            <a:chOff x="0" y="0"/>
            <a:chExt cx="9149644" cy="83700"/>
          </a:xfrm>
        </p:grpSpPr>
        <p:sp>
          <p:nvSpPr>
            <p:cNvPr id="195" name="Google Shape;195;p2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endParaRPr sz="4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lang="en-US" sz="43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id="200" name="Google Shape;200;p2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4657350" y="331625"/>
            <a:ext cx="3687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451" y="901025"/>
            <a:ext cx="1578574" cy="28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0876" y="901025"/>
            <a:ext cx="1578574" cy="280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2300" y="901025"/>
            <a:ext cx="1578574" cy="280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(16:9)</PresentationFormat>
  <Paragraphs>177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Raleway</vt:lpstr>
      <vt:lpstr>Exo Black</vt:lpstr>
      <vt:lpstr>Source Sans Pro</vt:lpstr>
      <vt:lpstr>Exo</vt:lpstr>
      <vt:lpstr>Arial</vt:lpstr>
      <vt:lpstr>Helvetica Neue</vt:lpstr>
      <vt:lpstr>Avenir</vt:lpstr>
      <vt:lpstr>Lato</vt:lpstr>
      <vt:lpstr>Streamline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KNG - Admin Ernesto</dc:creator>
  <cp:lastModifiedBy>Ernesto Gutierrez</cp:lastModifiedBy>
  <cp:revision>1</cp:revision>
  <dcterms:modified xsi:type="dcterms:W3CDTF">2023-07-06T18:52:49Z</dcterms:modified>
</cp:coreProperties>
</file>