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12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7" r:id="rId4"/>
    <p:sldId id="279" r:id="rId5"/>
    <p:sldId id="283" r:id="rId6"/>
    <p:sldId id="280" r:id="rId7"/>
    <p:sldId id="278" r:id="rId8"/>
    <p:sldId id="261" r:id="rId9"/>
    <p:sldId id="263" r:id="rId10"/>
    <p:sldId id="281" r:id="rId11"/>
    <p:sldId id="265" r:id="rId12"/>
    <p:sldId id="275" r:id="rId13"/>
    <p:sldId id="282" r:id="rId14"/>
    <p:sldId id="267" r:id="rId15"/>
    <p:sldId id="268" r:id="rId16"/>
    <p:sldId id="269" r:id="rId17"/>
    <p:sldId id="273" r:id="rId18"/>
    <p:sldId id="274" r:id="rId19"/>
  </p:sldIdLst>
  <p:sldSz cx="10547350" cy="7559675"/>
  <p:notesSz cx="10693400" cy="10693400"/>
  <p:defaultTextStyle>
    <a:defPPr>
      <a:defRPr lang="en-US"/>
    </a:defPPr>
    <a:lvl1pPr marL="0" algn="l" defTabSz="774131" rtl="0" eaLnBrk="1" latinLnBrk="0" hangingPunct="1">
      <a:defRPr sz="1524" kern="1200">
        <a:solidFill>
          <a:schemeClr val="tx1"/>
        </a:solidFill>
        <a:latin typeface="+mn-lt"/>
        <a:ea typeface="+mn-ea"/>
        <a:cs typeface="+mn-cs"/>
      </a:defRPr>
    </a:lvl1pPr>
    <a:lvl2pPr marL="387066" algn="l" defTabSz="774131" rtl="0" eaLnBrk="1" latinLnBrk="0" hangingPunct="1">
      <a:defRPr sz="1524" kern="1200">
        <a:solidFill>
          <a:schemeClr val="tx1"/>
        </a:solidFill>
        <a:latin typeface="+mn-lt"/>
        <a:ea typeface="+mn-ea"/>
        <a:cs typeface="+mn-cs"/>
      </a:defRPr>
    </a:lvl2pPr>
    <a:lvl3pPr marL="774131" algn="l" defTabSz="774131" rtl="0" eaLnBrk="1" latinLnBrk="0" hangingPunct="1">
      <a:defRPr sz="1524" kern="1200">
        <a:solidFill>
          <a:schemeClr val="tx1"/>
        </a:solidFill>
        <a:latin typeface="+mn-lt"/>
        <a:ea typeface="+mn-ea"/>
        <a:cs typeface="+mn-cs"/>
      </a:defRPr>
    </a:lvl3pPr>
    <a:lvl4pPr marL="1161197" algn="l" defTabSz="774131" rtl="0" eaLnBrk="1" latinLnBrk="0" hangingPunct="1">
      <a:defRPr sz="1524" kern="1200">
        <a:solidFill>
          <a:schemeClr val="tx1"/>
        </a:solidFill>
        <a:latin typeface="+mn-lt"/>
        <a:ea typeface="+mn-ea"/>
        <a:cs typeface="+mn-cs"/>
      </a:defRPr>
    </a:lvl4pPr>
    <a:lvl5pPr marL="1548262" algn="l" defTabSz="774131" rtl="0" eaLnBrk="1" latinLnBrk="0" hangingPunct="1">
      <a:defRPr sz="1524" kern="1200">
        <a:solidFill>
          <a:schemeClr val="tx1"/>
        </a:solidFill>
        <a:latin typeface="+mn-lt"/>
        <a:ea typeface="+mn-ea"/>
        <a:cs typeface="+mn-cs"/>
      </a:defRPr>
    </a:lvl5pPr>
    <a:lvl6pPr marL="1935328" algn="l" defTabSz="774131" rtl="0" eaLnBrk="1" latinLnBrk="0" hangingPunct="1">
      <a:defRPr sz="1524" kern="1200">
        <a:solidFill>
          <a:schemeClr val="tx1"/>
        </a:solidFill>
        <a:latin typeface="+mn-lt"/>
        <a:ea typeface="+mn-ea"/>
        <a:cs typeface="+mn-cs"/>
      </a:defRPr>
    </a:lvl6pPr>
    <a:lvl7pPr marL="2322393" algn="l" defTabSz="774131" rtl="0" eaLnBrk="1" latinLnBrk="0" hangingPunct="1">
      <a:defRPr sz="1524" kern="1200">
        <a:solidFill>
          <a:schemeClr val="tx1"/>
        </a:solidFill>
        <a:latin typeface="+mn-lt"/>
        <a:ea typeface="+mn-ea"/>
        <a:cs typeface="+mn-cs"/>
      </a:defRPr>
    </a:lvl7pPr>
    <a:lvl8pPr marL="2709459" algn="l" defTabSz="774131" rtl="0" eaLnBrk="1" latinLnBrk="0" hangingPunct="1">
      <a:defRPr sz="1524" kern="1200">
        <a:solidFill>
          <a:schemeClr val="tx1"/>
        </a:solidFill>
        <a:latin typeface="+mn-lt"/>
        <a:ea typeface="+mn-ea"/>
        <a:cs typeface="+mn-cs"/>
      </a:defRPr>
    </a:lvl8pPr>
    <a:lvl9pPr marL="3096524" algn="l" defTabSz="774131" rtl="0" eaLnBrk="1" latinLnBrk="0" hangingPunct="1">
      <a:defRPr sz="152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6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6E4"/>
    <a:srgbClr val="F68622"/>
    <a:srgbClr val="F68D30"/>
    <a:srgbClr val="0938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53" autoAdjust="0"/>
    <p:restoredTop sz="94673" autoAdjust="0"/>
  </p:normalViewPr>
  <p:slideViewPr>
    <p:cSldViewPr>
      <p:cViewPr>
        <p:scale>
          <a:sx n="80" d="100"/>
          <a:sy n="80" d="100"/>
        </p:scale>
        <p:origin x="1565" y="-96"/>
      </p:cViewPr>
      <p:guideLst>
        <p:guide orient="horz" pos="2036"/>
        <p:guide pos="21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7BB47-5F80-4D78-B7E6-D660F2B01C9F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828925" y="1336675"/>
            <a:ext cx="503555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069975" y="5146675"/>
            <a:ext cx="8553450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46339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057900" y="10156825"/>
            <a:ext cx="4632325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B5B55-0AAC-4A7C-8CB9-0F2FA468BD3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6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B5B55-0AAC-4A7C-8CB9-0F2FA468BD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4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91051" y="1657427"/>
            <a:ext cx="896524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82103" y="2994062"/>
            <a:ext cx="738314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7368" y="1229704"/>
            <a:ext cx="458809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431886" y="1229704"/>
            <a:ext cx="458809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7368" y="213862"/>
            <a:ext cx="949261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368" y="1229704"/>
            <a:ext cx="949261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586099" y="4972281"/>
            <a:ext cx="3375152" cy="2345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27367" y="4972281"/>
            <a:ext cx="2425891" cy="2345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594092" y="4972281"/>
            <a:ext cx="2425891" cy="2345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23195">
        <a:defRPr>
          <a:latin typeface="+mn-lt"/>
          <a:ea typeface="+mn-ea"/>
          <a:cs typeface="+mn-cs"/>
        </a:defRPr>
      </a:lvl2pPr>
      <a:lvl3pPr marL="646389">
        <a:defRPr>
          <a:latin typeface="+mn-lt"/>
          <a:ea typeface="+mn-ea"/>
          <a:cs typeface="+mn-cs"/>
        </a:defRPr>
      </a:lvl3pPr>
      <a:lvl4pPr marL="969584">
        <a:defRPr>
          <a:latin typeface="+mn-lt"/>
          <a:ea typeface="+mn-ea"/>
          <a:cs typeface="+mn-cs"/>
        </a:defRPr>
      </a:lvl4pPr>
      <a:lvl5pPr marL="1292779">
        <a:defRPr>
          <a:latin typeface="+mn-lt"/>
          <a:ea typeface="+mn-ea"/>
          <a:cs typeface="+mn-cs"/>
        </a:defRPr>
      </a:lvl5pPr>
      <a:lvl6pPr marL="1615973">
        <a:defRPr>
          <a:latin typeface="+mn-lt"/>
          <a:ea typeface="+mn-ea"/>
          <a:cs typeface="+mn-cs"/>
        </a:defRPr>
      </a:lvl6pPr>
      <a:lvl7pPr marL="1939168">
        <a:defRPr>
          <a:latin typeface="+mn-lt"/>
          <a:ea typeface="+mn-ea"/>
          <a:cs typeface="+mn-cs"/>
        </a:defRPr>
      </a:lvl7pPr>
      <a:lvl8pPr marL="2262363">
        <a:defRPr>
          <a:latin typeface="+mn-lt"/>
          <a:ea typeface="+mn-ea"/>
          <a:cs typeface="+mn-cs"/>
        </a:defRPr>
      </a:lvl8pPr>
      <a:lvl9pPr marL="258555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3195">
        <a:defRPr>
          <a:latin typeface="+mn-lt"/>
          <a:ea typeface="+mn-ea"/>
          <a:cs typeface="+mn-cs"/>
        </a:defRPr>
      </a:lvl2pPr>
      <a:lvl3pPr marL="646389">
        <a:defRPr>
          <a:latin typeface="+mn-lt"/>
          <a:ea typeface="+mn-ea"/>
          <a:cs typeface="+mn-cs"/>
        </a:defRPr>
      </a:lvl3pPr>
      <a:lvl4pPr marL="969584">
        <a:defRPr>
          <a:latin typeface="+mn-lt"/>
          <a:ea typeface="+mn-ea"/>
          <a:cs typeface="+mn-cs"/>
        </a:defRPr>
      </a:lvl4pPr>
      <a:lvl5pPr marL="1292779">
        <a:defRPr>
          <a:latin typeface="+mn-lt"/>
          <a:ea typeface="+mn-ea"/>
          <a:cs typeface="+mn-cs"/>
        </a:defRPr>
      </a:lvl5pPr>
      <a:lvl6pPr marL="1615973">
        <a:defRPr>
          <a:latin typeface="+mn-lt"/>
          <a:ea typeface="+mn-ea"/>
          <a:cs typeface="+mn-cs"/>
        </a:defRPr>
      </a:lvl6pPr>
      <a:lvl7pPr marL="1939168">
        <a:defRPr>
          <a:latin typeface="+mn-lt"/>
          <a:ea typeface="+mn-ea"/>
          <a:cs typeface="+mn-cs"/>
        </a:defRPr>
      </a:lvl7pPr>
      <a:lvl8pPr marL="2262363">
        <a:defRPr>
          <a:latin typeface="+mn-lt"/>
          <a:ea typeface="+mn-ea"/>
          <a:cs typeface="+mn-cs"/>
        </a:defRPr>
      </a:lvl8pPr>
      <a:lvl9pPr marL="2585557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kngadvisors.co.uk/" TargetMode="External"/><Relationship Id="rId5" Type="http://schemas.openxmlformats.org/officeDocument/2006/relationships/hyperlink" Target="mailto:info@kngadvisors.co.uk" TargetMode="External"/><Relationship Id="rId4" Type="http://schemas.openxmlformats.org/officeDocument/2006/relationships/image" Target="../media/image39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7.png"/><Relationship Id="rId13" Type="http://schemas.openxmlformats.org/officeDocument/2006/relationships/image" Target="../media/image390.png"/><Relationship Id="rId3" Type="http://schemas.openxmlformats.org/officeDocument/2006/relationships/image" Target="../media/image602.png"/><Relationship Id="rId7" Type="http://schemas.openxmlformats.org/officeDocument/2006/relationships/image" Target="../media/image606.png"/><Relationship Id="rId12" Type="http://schemas.openxmlformats.org/officeDocument/2006/relationships/image" Target="../media/image389.png"/><Relationship Id="rId17" Type="http://schemas.openxmlformats.org/officeDocument/2006/relationships/image" Target="../media/image611.png"/><Relationship Id="rId2" Type="http://schemas.openxmlformats.org/officeDocument/2006/relationships/image" Target="../media/image601.png"/><Relationship Id="rId16" Type="http://schemas.openxmlformats.org/officeDocument/2006/relationships/hyperlink" Target="http://www.kngadvisors.co.uk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5.png"/><Relationship Id="rId11" Type="http://schemas.openxmlformats.org/officeDocument/2006/relationships/image" Target="../media/image610.png"/><Relationship Id="rId5" Type="http://schemas.openxmlformats.org/officeDocument/2006/relationships/image" Target="../media/image604.png"/><Relationship Id="rId15" Type="http://schemas.openxmlformats.org/officeDocument/2006/relationships/hyperlink" Target="mailto:info@kngadvisors.co.uk" TargetMode="External"/><Relationship Id="rId10" Type="http://schemas.openxmlformats.org/officeDocument/2006/relationships/image" Target="../media/image609.png"/><Relationship Id="rId4" Type="http://schemas.openxmlformats.org/officeDocument/2006/relationships/image" Target="../media/image603.png"/><Relationship Id="rId9" Type="http://schemas.openxmlformats.org/officeDocument/2006/relationships/image" Target="../media/image608.png"/><Relationship Id="rId14" Type="http://schemas.openxmlformats.org/officeDocument/2006/relationships/image" Target="../media/image39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png"/><Relationship Id="rId7" Type="http://schemas.openxmlformats.org/officeDocument/2006/relationships/hyperlink" Target="http://www.kngadvisors.co.uk/" TargetMode="External"/><Relationship Id="rId2" Type="http://schemas.openxmlformats.org/officeDocument/2006/relationships/image" Target="../media/image612.jp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info@kngadvisors.co.uk" TargetMode="External"/><Relationship Id="rId5" Type="http://schemas.openxmlformats.org/officeDocument/2006/relationships/image" Target="../media/image391.png"/><Relationship Id="rId4" Type="http://schemas.openxmlformats.org/officeDocument/2006/relationships/image" Target="../media/image3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kngadvisors.co.uk/" TargetMode="External"/><Relationship Id="rId5" Type="http://schemas.openxmlformats.org/officeDocument/2006/relationships/hyperlink" Target="mailto:info@kngadvisors.co.uk" TargetMode="External"/><Relationship Id="rId4" Type="http://schemas.openxmlformats.org/officeDocument/2006/relationships/image" Target="../media/image39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9.png"/><Relationship Id="rId13" Type="http://schemas.openxmlformats.org/officeDocument/2006/relationships/image" Target="../media/image624.png"/><Relationship Id="rId18" Type="http://schemas.openxmlformats.org/officeDocument/2006/relationships/image" Target="../media/image629.png"/><Relationship Id="rId26" Type="http://schemas.openxmlformats.org/officeDocument/2006/relationships/hyperlink" Target="http://www.kngadvisors.co.uk/" TargetMode="External"/><Relationship Id="rId3" Type="http://schemas.openxmlformats.org/officeDocument/2006/relationships/image" Target="../media/image614.png"/><Relationship Id="rId21" Type="http://schemas.openxmlformats.org/officeDocument/2006/relationships/image" Target="../media/image632.png"/><Relationship Id="rId7" Type="http://schemas.openxmlformats.org/officeDocument/2006/relationships/image" Target="../media/image618.png"/><Relationship Id="rId12" Type="http://schemas.openxmlformats.org/officeDocument/2006/relationships/image" Target="../media/image623.png"/><Relationship Id="rId17" Type="http://schemas.openxmlformats.org/officeDocument/2006/relationships/image" Target="../media/image628.png"/><Relationship Id="rId25" Type="http://schemas.openxmlformats.org/officeDocument/2006/relationships/hyperlink" Target="mailto:info@kngadvisors.co.uk" TargetMode="External"/><Relationship Id="rId2" Type="http://schemas.openxmlformats.org/officeDocument/2006/relationships/image" Target="../media/image613.png"/><Relationship Id="rId16" Type="http://schemas.openxmlformats.org/officeDocument/2006/relationships/image" Target="../media/image627.png"/><Relationship Id="rId20" Type="http://schemas.openxmlformats.org/officeDocument/2006/relationships/image" Target="../media/image6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7.png"/><Relationship Id="rId11" Type="http://schemas.openxmlformats.org/officeDocument/2006/relationships/image" Target="../media/image622.png"/><Relationship Id="rId24" Type="http://schemas.openxmlformats.org/officeDocument/2006/relationships/image" Target="../media/image391.png"/><Relationship Id="rId5" Type="http://schemas.openxmlformats.org/officeDocument/2006/relationships/image" Target="../media/image616.png"/><Relationship Id="rId15" Type="http://schemas.openxmlformats.org/officeDocument/2006/relationships/image" Target="../media/image626.png"/><Relationship Id="rId23" Type="http://schemas.openxmlformats.org/officeDocument/2006/relationships/image" Target="../media/image390.png"/><Relationship Id="rId28" Type="http://schemas.openxmlformats.org/officeDocument/2006/relationships/image" Target="../media/image634.png"/><Relationship Id="rId10" Type="http://schemas.openxmlformats.org/officeDocument/2006/relationships/image" Target="../media/image621.png"/><Relationship Id="rId19" Type="http://schemas.openxmlformats.org/officeDocument/2006/relationships/image" Target="../media/image630.png"/><Relationship Id="rId4" Type="http://schemas.openxmlformats.org/officeDocument/2006/relationships/image" Target="../media/image615.png"/><Relationship Id="rId9" Type="http://schemas.openxmlformats.org/officeDocument/2006/relationships/image" Target="../media/image620.png"/><Relationship Id="rId14" Type="http://schemas.openxmlformats.org/officeDocument/2006/relationships/image" Target="../media/image625.png"/><Relationship Id="rId22" Type="http://schemas.openxmlformats.org/officeDocument/2006/relationships/image" Target="../media/image389.png"/><Relationship Id="rId27" Type="http://schemas.openxmlformats.org/officeDocument/2006/relationships/image" Target="../media/image633.png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49.png"/><Relationship Id="rId21" Type="http://schemas.openxmlformats.org/officeDocument/2006/relationships/image" Target="../media/image654.png"/><Relationship Id="rId42" Type="http://schemas.openxmlformats.org/officeDocument/2006/relationships/image" Target="../media/image675.png"/><Relationship Id="rId63" Type="http://schemas.openxmlformats.org/officeDocument/2006/relationships/image" Target="../media/image695.png"/><Relationship Id="rId84" Type="http://schemas.openxmlformats.org/officeDocument/2006/relationships/image" Target="../media/image716.png"/><Relationship Id="rId138" Type="http://schemas.openxmlformats.org/officeDocument/2006/relationships/image" Target="../media/image770.png"/><Relationship Id="rId159" Type="http://schemas.openxmlformats.org/officeDocument/2006/relationships/image" Target="../media/image791.png"/><Relationship Id="rId170" Type="http://schemas.openxmlformats.org/officeDocument/2006/relationships/image" Target="../media/image802.png"/><Relationship Id="rId191" Type="http://schemas.openxmlformats.org/officeDocument/2006/relationships/image" Target="../media/image823.png"/><Relationship Id="rId205" Type="http://schemas.openxmlformats.org/officeDocument/2006/relationships/image" Target="../media/image837.png"/><Relationship Id="rId107" Type="http://schemas.openxmlformats.org/officeDocument/2006/relationships/image" Target="../media/image739.png"/><Relationship Id="rId11" Type="http://schemas.openxmlformats.org/officeDocument/2006/relationships/image" Target="../media/image644.png"/><Relationship Id="rId32" Type="http://schemas.openxmlformats.org/officeDocument/2006/relationships/image" Target="../media/image665.png"/><Relationship Id="rId53" Type="http://schemas.openxmlformats.org/officeDocument/2006/relationships/image" Target="../media/image686.png"/><Relationship Id="rId74" Type="http://schemas.openxmlformats.org/officeDocument/2006/relationships/image" Target="../media/image706.png"/><Relationship Id="rId128" Type="http://schemas.openxmlformats.org/officeDocument/2006/relationships/image" Target="../media/image760.png"/><Relationship Id="rId149" Type="http://schemas.openxmlformats.org/officeDocument/2006/relationships/image" Target="../media/image781.png"/><Relationship Id="rId5" Type="http://schemas.openxmlformats.org/officeDocument/2006/relationships/image" Target="../media/image638.png"/><Relationship Id="rId95" Type="http://schemas.openxmlformats.org/officeDocument/2006/relationships/image" Target="../media/image727.png"/><Relationship Id="rId160" Type="http://schemas.openxmlformats.org/officeDocument/2006/relationships/image" Target="../media/image792.png"/><Relationship Id="rId181" Type="http://schemas.openxmlformats.org/officeDocument/2006/relationships/image" Target="../media/image813.png"/><Relationship Id="rId216" Type="http://schemas.openxmlformats.org/officeDocument/2006/relationships/image" Target="../media/image848.png"/><Relationship Id="rId22" Type="http://schemas.openxmlformats.org/officeDocument/2006/relationships/image" Target="../media/image655.png"/><Relationship Id="rId43" Type="http://schemas.openxmlformats.org/officeDocument/2006/relationships/image" Target="../media/image676.png"/><Relationship Id="rId64" Type="http://schemas.openxmlformats.org/officeDocument/2006/relationships/image" Target="../media/image696.png"/><Relationship Id="rId118" Type="http://schemas.openxmlformats.org/officeDocument/2006/relationships/image" Target="../media/image750.png"/><Relationship Id="rId139" Type="http://schemas.openxmlformats.org/officeDocument/2006/relationships/image" Target="../media/image771.png"/><Relationship Id="rId85" Type="http://schemas.openxmlformats.org/officeDocument/2006/relationships/image" Target="../media/image717.png"/><Relationship Id="rId150" Type="http://schemas.openxmlformats.org/officeDocument/2006/relationships/image" Target="../media/image782.png"/><Relationship Id="rId171" Type="http://schemas.openxmlformats.org/officeDocument/2006/relationships/image" Target="../media/image803.png"/><Relationship Id="rId192" Type="http://schemas.openxmlformats.org/officeDocument/2006/relationships/image" Target="../media/image824.png"/><Relationship Id="rId206" Type="http://schemas.openxmlformats.org/officeDocument/2006/relationships/image" Target="../media/image838.png"/><Relationship Id="rId12" Type="http://schemas.openxmlformats.org/officeDocument/2006/relationships/image" Target="../media/image645.png"/><Relationship Id="rId33" Type="http://schemas.openxmlformats.org/officeDocument/2006/relationships/image" Target="../media/image666.png"/><Relationship Id="rId108" Type="http://schemas.openxmlformats.org/officeDocument/2006/relationships/image" Target="../media/image740.png"/><Relationship Id="rId129" Type="http://schemas.openxmlformats.org/officeDocument/2006/relationships/image" Target="../media/image761.png"/><Relationship Id="rId54" Type="http://schemas.openxmlformats.org/officeDocument/2006/relationships/image" Target="../media/image687.png"/><Relationship Id="rId75" Type="http://schemas.openxmlformats.org/officeDocument/2006/relationships/image" Target="../media/image707.png"/><Relationship Id="rId96" Type="http://schemas.openxmlformats.org/officeDocument/2006/relationships/image" Target="../media/image728.png"/><Relationship Id="rId140" Type="http://schemas.openxmlformats.org/officeDocument/2006/relationships/image" Target="../media/image772.png"/><Relationship Id="rId161" Type="http://schemas.openxmlformats.org/officeDocument/2006/relationships/image" Target="../media/image793.png"/><Relationship Id="rId182" Type="http://schemas.openxmlformats.org/officeDocument/2006/relationships/image" Target="../media/image814.png"/><Relationship Id="rId217" Type="http://schemas.openxmlformats.org/officeDocument/2006/relationships/image" Target="../media/image849.png"/><Relationship Id="rId6" Type="http://schemas.openxmlformats.org/officeDocument/2006/relationships/image" Target="../media/image639.png"/><Relationship Id="rId23" Type="http://schemas.openxmlformats.org/officeDocument/2006/relationships/image" Target="../media/image656.png"/><Relationship Id="rId119" Type="http://schemas.openxmlformats.org/officeDocument/2006/relationships/image" Target="../media/image751.png"/><Relationship Id="rId44" Type="http://schemas.openxmlformats.org/officeDocument/2006/relationships/image" Target="../media/image677.png"/><Relationship Id="rId65" Type="http://schemas.openxmlformats.org/officeDocument/2006/relationships/image" Target="../media/image697.png"/><Relationship Id="rId86" Type="http://schemas.openxmlformats.org/officeDocument/2006/relationships/image" Target="../media/image718.png"/><Relationship Id="rId130" Type="http://schemas.openxmlformats.org/officeDocument/2006/relationships/image" Target="../media/image762.png"/><Relationship Id="rId151" Type="http://schemas.openxmlformats.org/officeDocument/2006/relationships/image" Target="../media/image783.png"/><Relationship Id="rId172" Type="http://schemas.openxmlformats.org/officeDocument/2006/relationships/image" Target="../media/image804.png"/><Relationship Id="rId193" Type="http://schemas.openxmlformats.org/officeDocument/2006/relationships/image" Target="../media/image825.png"/><Relationship Id="rId207" Type="http://schemas.openxmlformats.org/officeDocument/2006/relationships/image" Target="../media/image839.png"/><Relationship Id="rId13" Type="http://schemas.openxmlformats.org/officeDocument/2006/relationships/image" Target="../media/image646.png"/><Relationship Id="rId109" Type="http://schemas.openxmlformats.org/officeDocument/2006/relationships/image" Target="../media/image741.png"/><Relationship Id="rId34" Type="http://schemas.openxmlformats.org/officeDocument/2006/relationships/image" Target="../media/image667.png"/><Relationship Id="rId55" Type="http://schemas.openxmlformats.org/officeDocument/2006/relationships/image" Target="../media/image688.png"/><Relationship Id="rId76" Type="http://schemas.openxmlformats.org/officeDocument/2006/relationships/image" Target="../media/image708.png"/><Relationship Id="rId97" Type="http://schemas.openxmlformats.org/officeDocument/2006/relationships/image" Target="../media/image729.png"/><Relationship Id="rId120" Type="http://schemas.openxmlformats.org/officeDocument/2006/relationships/image" Target="../media/image752.png"/><Relationship Id="rId141" Type="http://schemas.openxmlformats.org/officeDocument/2006/relationships/image" Target="../media/image773.png"/><Relationship Id="rId7" Type="http://schemas.openxmlformats.org/officeDocument/2006/relationships/image" Target="../media/image640.png"/><Relationship Id="rId162" Type="http://schemas.openxmlformats.org/officeDocument/2006/relationships/image" Target="../media/image794.png"/><Relationship Id="rId183" Type="http://schemas.openxmlformats.org/officeDocument/2006/relationships/image" Target="../media/image815.png"/><Relationship Id="rId218" Type="http://schemas.openxmlformats.org/officeDocument/2006/relationships/image" Target="../media/image850.png"/><Relationship Id="rId24" Type="http://schemas.openxmlformats.org/officeDocument/2006/relationships/image" Target="../media/image657.png"/><Relationship Id="rId45" Type="http://schemas.openxmlformats.org/officeDocument/2006/relationships/image" Target="../media/image678.png"/><Relationship Id="rId66" Type="http://schemas.openxmlformats.org/officeDocument/2006/relationships/image" Target="../media/image698.png"/><Relationship Id="rId87" Type="http://schemas.openxmlformats.org/officeDocument/2006/relationships/image" Target="../media/image719.png"/><Relationship Id="rId110" Type="http://schemas.openxmlformats.org/officeDocument/2006/relationships/image" Target="../media/image742.png"/><Relationship Id="rId131" Type="http://schemas.openxmlformats.org/officeDocument/2006/relationships/image" Target="../media/image763.png"/><Relationship Id="rId152" Type="http://schemas.openxmlformats.org/officeDocument/2006/relationships/image" Target="../media/image784.png"/><Relationship Id="rId173" Type="http://schemas.openxmlformats.org/officeDocument/2006/relationships/image" Target="../media/image805.png"/><Relationship Id="rId194" Type="http://schemas.openxmlformats.org/officeDocument/2006/relationships/image" Target="../media/image826.png"/><Relationship Id="rId208" Type="http://schemas.openxmlformats.org/officeDocument/2006/relationships/image" Target="../media/image840.png"/><Relationship Id="rId14" Type="http://schemas.openxmlformats.org/officeDocument/2006/relationships/image" Target="../media/image647.png"/><Relationship Id="rId35" Type="http://schemas.openxmlformats.org/officeDocument/2006/relationships/image" Target="../media/image668.png"/><Relationship Id="rId56" Type="http://schemas.openxmlformats.org/officeDocument/2006/relationships/image" Target="../media/image689.png"/><Relationship Id="rId77" Type="http://schemas.openxmlformats.org/officeDocument/2006/relationships/image" Target="../media/image709.png"/><Relationship Id="rId100" Type="http://schemas.openxmlformats.org/officeDocument/2006/relationships/image" Target="../media/image732.png"/><Relationship Id="rId8" Type="http://schemas.openxmlformats.org/officeDocument/2006/relationships/image" Target="../media/image641.png"/><Relationship Id="rId51" Type="http://schemas.openxmlformats.org/officeDocument/2006/relationships/image" Target="../media/image684.png"/><Relationship Id="rId72" Type="http://schemas.openxmlformats.org/officeDocument/2006/relationships/image" Target="../media/image704.png"/><Relationship Id="rId93" Type="http://schemas.openxmlformats.org/officeDocument/2006/relationships/image" Target="../media/image725.png"/><Relationship Id="rId98" Type="http://schemas.openxmlformats.org/officeDocument/2006/relationships/image" Target="../media/image730.png"/><Relationship Id="rId121" Type="http://schemas.openxmlformats.org/officeDocument/2006/relationships/image" Target="../media/image753.png"/><Relationship Id="rId142" Type="http://schemas.openxmlformats.org/officeDocument/2006/relationships/image" Target="../media/image774.png"/><Relationship Id="rId163" Type="http://schemas.openxmlformats.org/officeDocument/2006/relationships/image" Target="../media/image795.png"/><Relationship Id="rId184" Type="http://schemas.openxmlformats.org/officeDocument/2006/relationships/image" Target="../media/image816.png"/><Relationship Id="rId189" Type="http://schemas.openxmlformats.org/officeDocument/2006/relationships/image" Target="../media/image821.png"/><Relationship Id="rId219" Type="http://schemas.openxmlformats.org/officeDocument/2006/relationships/image" Target="../media/image851.png"/><Relationship Id="rId3" Type="http://schemas.openxmlformats.org/officeDocument/2006/relationships/image" Target="../media/image636.png"/><Relationship Id="rId214" Type="http://schemas.openxmlformats.org/officeDocument/2006/relationships/image" Target="../media/image846.png"/><Relationship Id="rId25" Type="http://schemas.openxmlformats.org/officeDocument/2006/relationships/image" Target="../media/image658.png"/><Relationship Id="rId46" Type="http://schemas.openxmlformats.org/officeDocument/2006/relationships/image" Target="../media/image679.png"/><Relationship Id="rId67" Type="http://schemas.openxmlformats.org/officeDocument/2006/relationships/image" Target="../media/image699.png"/><Relationship Id="rId116" Type="http://schemas.openxmlformats.org/officeDocument/2006/relationships/image" Target="../media/image748.png"/><Relationship Id="rId137" Type="http://schemas.openxmlformats.org/officeDocument/2006/relationships/image" Target="../media/image769.png"/><Relationship Id="rId158" Type="http://schemas.openxmlformats.org/officeDocument/2006/relationships/image" Target="../media/image790.png"/><Relationship Id="rId20" Type="http://schemas.openxmlformats.org/officeDocument/2006/relationships/image" Target="../media/image653.png"/><Relationship Id="rId41" Type="http://schemas.openxmlformats.org/officeDocument/2006/relationships/image" Target="../media/image674.png"/><Relationship Id="rId62" Type="http://schemas.openxmlformats.org/officeDocument/2006/relationships/image" Target="../media/image694.png"/><Relationship Id="rId83" Type="http://schemas.openxmlformats.org/officeDocument/2006/relationships/image" Target="../media/image715.png"/><Relationship Id="rId88" Type="http://schemas.openxmlformats.org/officeDocument/2006/relationships/image" Target="../media/image720.png"/><Relationship Id="rId111" Type="http://schemas.openxmlformats.org/officeDocument/2006/relationships/image" Target="../media/image743.png"/><Relationship Id="rId132" Type="http://schemas.openxmlformats.org/officeDocument/2006/relationships/image" Target="../media/image764.png"/><Relationship Id="rId153" Type="http://schemas.openxmlformats.org/officeDocument/2006/relationships/image" Target="../media/image785.png"/><Relationship Id="rId174" Type="http://schemas.openxmlformats.org/officeDocument/2006/relationships/image" Target="../media/image806.png"/><Relationship Id="rId179" Type="http://schemas.openxmlformats.org/officeDocument/2006/relationships/image" Target="../media/image811.png"/><Relationship Id="rId195" Type="http://schemas.openxmlformats.org/officeDocument/2006/relationships/image" Target="../media/image827.png"/><Relationship Id="rId209" Type="http://schemas.openxmlformats.org/officeDocument/2006/relationships/image" Target="../media/image841.png"/><Relationship Id="rId190" Type="http://schemas.openxmlformats.org/officeDocument/2006/relationships/image" Target="../media/image822.png"/><Relationship Id="rId204" Type="http://schemas.openxmlformats.org/officeDocument/2006/relationships/image" Target="../media/image836.png"/><Relationship Id="rId220" Type="http://schemas.openxmlformats.org/officeDocument/2006/relationships/image" Target="../media/image389.png"/><Relationship Id="rId15" Type="http://schemas.openxmlformats.org/officeDocument/2006/relationships/image" Target="../media/image648.png"/><Relationship Id="rId36" Type="http://schemas.openxmlformats.org/officeDocument/2006/relationships/image" Target="../media/image669.png"/><Relationship Id="rId57" Type="http://schemas.openxmlformats.org/officeDocument/2006/relationships/image" Target="../media/image140.png"/><Relationship Id="rId106" Type="http://schemas.openxmlformats.org/officeDocument/2006/relationships/image" Target="../media/image738.png"/><Relationship Id="rId127" Type="http://schemas.openxmlformats.org/officeDocument/2006/relationships/image" Target="../media/image759.png"/><Relationship Id="rId10" Type="http://schemas.openxmlformats.org/officeDocument/2006/relationships/image" Target="../media/image643.png"/><Relationship Id="rId31" Type="http://schemas.openxmlformats.org/officeDocument/2006/relationships/image" Target="../media/image664.png"/><Relationship Id="rId52" Type="http://schemas.openxmlformats.org/officeDocument/2006/relationships/image" Target="../media/image685.png"/><Relationship Id="rId73" Type="http://schemas.openxmlformats.org/officeDocument/2006/relationships/image" Target="../media/image705.png"/><Relationship Id="rId78" Type="http://schemas.openxmlformats.org/officeDocument/2006/relationships/image" Target="../media/image710.png"/><Relationship Id="rId94" Type="http://schemas.openxmlformats.org/officeDocument/2006/relationships/image" Target="../media/image726.png"/><Relationship Id="rId99" Type="http://schemas.openxmlformats.org/officeDocument/2006/relationships/image" Target="../media/image731.png"/><Relationship Id="rId101" Type="http://schemas.openxmlformats.org/officeDocument/2006/relationships/image" Target="../media/image733.png"/><Relationship Id="rId122" Type="http://schemas.openxmlformats.org/officeDocument/2006/relationships/image" Target="../media/image754.png"/><Relationship Id="rId143" Type="http://schemas.openxmlformats.org/officeDocument/2006/relationships/image" Target="../media/image775.png"/><Relationship Id="rId148" Type="http://schemas.openxmlformats.org/officeDocument/2006/relationships/image" Target="../media/image780.png"/><Relationship Id="rId164" Type="http://schemas.openxmlformats.org/officeDocument/2006/relationships/image" Target="../media/image796.png"/><Relationship Id="rId169" Type="http://schemas.openxmlformats.org/officeDocument/2006/relationships/image" Target="../media/image801.png"/><Relationship Id="rId185" Type="http://schemas.openxmlformats.org/officeDocument/2006/relationships/image" Target="../media/image817.png"/><Relationship Id="rId4" Type="http://schemas.openxmlformats.org/officeDocument/2006/relationships/image" Target="../media/image637.png"/><Relationship Id="rId9" Type="http://schemas.openxmlformats.org/officeDocument/2006/relationships/image" Target="../media/image642.png"/><Relationship Id="rId180" Type="http://schemas.openxmlformats.org/officeDocument/2006/relationships/image" Target="../media/image812.png"/><Relationship Id="rId210" Type="http://schemas.openxmlformats.org/officeDocument/2006/relationships/image" Target="../media/image842.png"/><Relationship Id="rId215" Type="http://schemas.openxmlformats.org/officeDocument/2006/relationships/image" Target="../media/image847.png"/><Relationship Id="rId26" Type="http://schemas.openxmlformats.org/officeDocument/2006/relationships/image" Target="../media/image659.png"/><Relationship Id="rId47" Type="http://schemas.openxmlformats.org/officeDocument/2006/relationships/image" Target="../media/image680.png"/><Relationship Id="rId68" Type="http://schemas.openxmlformats.org/officeDocument/2006/relationships/image" Target="../media/image700.png"/><Relationship Id="rId89" Type="http://schemas.openxmlformats.org/officeDocument/2006/relationships/image" Target="../media/image721.png"/><Relationship Id="rId112" Type="http://schemas.openxmlformats.org/officeDocument/2006/relationships/image" Target="../media/image744.png"/><Relationship Id="rId133" Type="http://schemas.openxmlformats.org/officeDocument/2006/relationships/image" Target="../media/image765.png"/><Relationship Id="rId154" Type="http://schemas.openxmlformats.org/officeDocument/2006/relationships/image" Target="../media/image786.png"/><Relationship Id="rId175" Type="http://schemas.openxmlformats.org/officeDocument/2006/relationships/image" Target="../media/image807.png"/><Relationship Id="rId196" Type="http://schemas.openxmlformats.org/officeDocument/2006/relationships/image" Target="../media/image828.png"/><Relationship Id="rId200" Type="http://schemas.openxmlformats.org/officeDocument/2006/relationships/image" Target="../media/image832.png"/><Relationship Id="rId16" Type="http://schemas.openxmlformats.org/officeDocument/2006/relationships/image" Target="../media/image649.png"/><Relationship Id="rId221" Type="http://schemas.openxmlformats.org/officeDocument/2006/relationships/image" Target="../media/image390.png"/><Relationship Id="rId37" Type="http://schemas.openxmlformats.org/officeDocument/2006/relationships/image" Target="../media/image670.png"/><Relationship Id="rId58" Type="http://schemas.openxmlformats.org/officeDocument/2006/relationships/image" Target="../media/image690.png"/><Relationship Id="rId79" Type="http://schemas.openxmlformats.org/officeDocument/2006/relationships/image" Target="../media/image711.png"/><Relationship Id="rId102" Type="http://schemas.openxmlformats.org/officeDocument/2006/relationships/image" Target="../media/image734.png"/><Relationship Id="rId123" Type="http://schemas.openxmlformats.org/officeDocument/2006/relationships/image" Target="../media/image755.png"/><Relationship Id="rId144" Type="http://schemas.openxmlformats.org/officeDocument/2006/relationships/image" Target="../media/image776.png"/><Relationship Id="rId90" Type="http://schemas.openxmlformats.org/officeDocument/2006/relationships/image" Target="../media/image722.png"/><Relationship Id="rId165" Type="http://schemas.openxmlformats.org/officeDocument/2006/relationships/image" Target="../media/image797.png"/><Relationship Id="rId186" Type="http://schemas.openxmlformats.org/officeDocument/2006/relationships/image" Target="../media/image818.png"/><Relationship Id="rId211" Type="http://schemas.openxmlformats.org/officeDocument/2006/relationships/image" Target="../media/image843.png"/><Relationship Id="rId27" Type="http://schemas.openxmlformats.org/officeDocument/2006/relationships/image" Target="../media/image660.png"/><Relationship Id="rId48" Type="http://schemas.openxmlformats.org/officeDocument/2006/relationships/image" Target="../media/image681.png"/><Relationship Id="rId69" Type="http://schemas.openxmlformats.org/officeDocument/2006/relationships/image" Target="../media/image701.png"/><Relationship Id="rId113" Type="http://schemas.openxmlformats.org/officeDocument/2006/relationships/image" Target="../media/image745.png"/><Relationship Id="rId134" Type="http://schemas.openxmlformats.org/officeDocument/2006/relationships/image" Target="../media/image766.png"/><Relationship Id="rId80" Type="http://schemas.openxmlformats.org/officeDocument/2006/relationships/image" Target="../media/image712.png"/><Relationship Id="rId155" Type="http://schemas.openxmlformats.org/officeDocument/2006/relationships/image" Target="../media/image787.png"/><Relationship Id="rId176" Type="http://schemas.openxmlformats.org/officeDocument/2006/relationships/image" Target="../media/image808.png"/><Relationship Id="rId197" Type="http://schemas.openxmlformats.org/officeDocument/2006/relationships/image" Target="../media/image829.jpg"/><Relationship Id="rId201" Type="http://schemas.openxmlformats.org/officeDocument/2006/relationships/image" Target="../media/image833.png"/><Relationship Id="rId222" Type="http://schemas.openxmlformats.org/officeDocument/2006/relationships/image" Target="../media/image391.png"/><Relationship Id="rId17" Type="http://schemas.openxmlformats.org/officeDocument/2006/relationships/image" Target="../media/image650.png"/><Relationship Id="rId38" Type="http://schemas.openxmlformats.org/officeDocument/2006/relationships/image" Target="../media/image671.png"/><Relationship Id="rId59" Type="http://schemas.openxmlformats.org/officeDocument/2006/relationships/image" Target="../media/image691.png"/><Relationship Id="rId103" Type="http://schemas.openxmlformats.org/officeDocument/2006/relationships/image" Target="../media/image735.png"/><Relationship Id="rId124" Type="http://schemas.openxmlformats.org/officeDocument/2006/relationships/image" Target="../media/image756.png"/><Relationship Id="rId70" Type="http://schemas.openxmlformats.org/officeDocument/2006/relationships/image" Target="../media/image702.png"/><Relationship Id="rId91" Type="http://schemas.openxmlformats.org/officeDocument/2006/relationships/image" Target="../media/image723.png"/><Relationship Id="rId145" Type="http://schemas.openxmlformats.org/officeDocument/2006/relationships/image" Target="../media/image777.png"/><Relationship Id="rId166" Type="http://schemas.openxmlformats.org/officeDocument/2006/relationships/image" Target="../media/image798.png"/><Relationship Id="rId187" Type="http://schemas.openxmlformats.org/officeDocument/2006/relationships/image" Target="../media/image819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844.png"/><Relationship Id="rId28" Type="http://schemas.openxmlformats.org/officeDocument/2006/relationships/image" Target="../media/image661.png"/><Relationship Id="rId49" Type="http://schemas.openxmlformats.org/officeDocument/2006/relationships/image" Target="../media/image682.png"/><Relationship Id="rId114" Type="http://schemas.openxmlformats.org/officeDocument/2006/relationships/image" Target="../media/image746.png"/><Relationship Id="rId60" Type="http://schemas.openxmlformats.org/officeDocument/2006/relationships/image" Target="../media/image692.png"/><Relationship Id="rId81" Type="http://schemas.openxmlformats.org/officeDocument/2006/relationships/image" Target="../media/image713.png"/><Relationship Id="rId135" Type="http://schemas.openxmlformats.org/officeDocument/2006/relationships/image" Target="../media/image767.png"/><Relationship Id="rId156" Type="http://schemas.openxmlformats.org/officeDocument/2006/relationships/image" Target="../media/image788.png"/><Relationship Id="rId177" Type="http://schemas.openxmlformats.org/officeDocument/2006/relationships/image" Target="../media/image809.png"/><Relationship Id="rId198" Type="http://schemas.openxmlformats.org/officeDocument/2006/relationships/image" Target="../media/image830.png"/><Relationship Id="rId202" Type="http://schemas.openxmlformats.org/officeDocument/2006/relationships/image" Target="../media/image834.png"/><Relationship Id="rId223" Type="http://schemas.openxmlformats.org/officeDocument/2006/relationships/hyperlink" Target="mailto:info@kngadvisors.co.uk" TargetMode="External"/><Relationship Id="rId18" Type="http://schemas.openxmlformats.org/officeDocument/2006/relationships/image" Target="../media/image651.png"/><Relationship Id="rId39" Type="http://schemas.openxmlformats.org/officeDocument/2006/relationships/image" Target="../media/image672.png"/><Relationship Id="rId50" Type="http://schemas.openxmlformats.org/officeDocument/2006/relationships/image" Target="../media/image683.png"/><Relationship Id="rId104" Type="http://schemas.openxmlformats.org/officeDocument/2006/relationships/image" Target="../media/image736.png"/><Relationship Id="rId125" Type="http://schemas.openxmlformats.org/officeDocument/2006/relationships/image" Target="../media/image757.png"/><Relationship Id="rId146" Type="http://schemas.openxmlformats.org/officeDocument/2006/relationships/image" Target="../media/image778.png"/><Relationship Id="rId167" Type="http://schemas.openxmlformats.org/officeDocument/2006/relationships/image" Target="../media/image799.png"/><Relationship Id="rId188" Type="http://schemas.openxmlformats.org/officeDocument/2006/relationships/image" Target="../media/image820.png"/><Relationship Id="rId71" Type="http://schemas.openxmlformats.org/officeDocument/2006/relationships/image" Target="../media/image703.png"/><Relationship Id="rId92" Type="http://schemas.openxmlformats.org/officeDocument/2006/relationships/image" Target="../media/image724.png"/><Relationship Id="rId213" Type="http://schemas.openxmlformats.org/officeDocument/2006/relationships/image" Target="../media/image845.png"/><Relationship Id="rId2" Type="http://schemas.openxmlformats.org/officeDocument/2006/relationships/image" Target="../media/image635.png"/><Relationship Id="rId29" Type="http://schemas.openxmlformats.org/officeDocument/2006/relationships/image" Target="../media/image662.png"/><Relationship Id="rId40" Type="http://schemas.openxmlformats.org/officeDocument/2006/relationships/image" Target="../media/image673.png"/><Relationship Id="rId115" Type="http://schemas.openxmlformats.org/officeDocument/2006/relationships/image" Target="../media/image747.png"/><Relationship Id="rId136" Type="http://schemas.openxmlformats.org/officeDocument/2006/relationships/image" Target="../media/image768.png"/><Relationship Id="rId157" Type="http://schemas.openxmlformats.org/officeDocument/2006/relationships/image" Target="../media/image789.png"/><Relationship Id="rId178" Type="http://schemas.openxmlformats.org/officeDocument/2006/relationships/image" Target="../media/image810.png"/><Relationship Id="rId61" Type="http://schemas.openxmlformats.org/officeDocument/2006/relationships/image" Target="../media/image693.png"/><Relationship Id="rId82" Type="http://schemas.openxmlformats.org/officeDocument/2006/relationships/image" Target="../media/image714.png"/><Relationship Id="rId199" Type="http://schemas.openxmlformats.org/officeDocument/2006/relationships/image" Target="../media/image831.png"/><Relationship Id="rId203" Type="http://schemas.openxmlformats.org/officeDocument/2006/relationships/image" Target="../media/image835.png"/><Relationship Id="rId19" Type="http://schemas.openxmlformats.org/officeDocument/2006/relationships/image" Target="../media/image652.png"/><Relationship Id="rId224" Type="http://schemas.openxmlformats.org/officeDocument/2006/relationships/hyperlink" Target="http://www.kngadvisors.co.uk/" TargetMode="External"/><Relationship Id="rId30" Type="http://schemas.openxmlformats.org/officeDocument/2006/relationships/image" Target="../media/image663.png"/><Relationship Id="rId105" Type="http://schemas.openxmlformats.org/officeDocument/2006/relationships/image" Target="../media/image737.png"/><Relationship Id="rId126" Type="http://schemas.openxmlformats.org/officeDocument/2006/relationships/image" Target="../media/image758.png"/><Relationship Id="rId147" Type="http://schemas.openxmlformats.org/officeDocument/2006/relationships/image" Target="../media/image779.png"/><Relationship Id="rId168" Type="http://schemas.openxmlformats.org/officeDocument/2006/relationships/image" Target="../media/image800.png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59.png"/><Relationship Id="rId21" Type="http://schemas.openxmlformats.org/officeDocument/2006/relationships/image" Target="../media/image866.png"/><Relationship Id="rId42" Type="http://schemas.openxmlformats.org/officeDocument/2006/relationships/image" Target="../media/image887.png"/><Relationship Id="rId63" Type="http://schemas.openxmlformats.org/officeDocument/2006/relationships/image" Target="../media/image713.png"/><Relationship Id="rId84" Type="http://schemas.openxmlformats.org/officeDocument/2006/relationships/image" Target="../media/image927.png"/><Relationship Id="rId138" Type="http://schemas.openxmlformats.org/officeDocument/2006/relationships/image" Target="../media/image980.png"/><Relationship Id="rId159" Type="http://schemas.openxmlformats.org/officeDocument/2006/relationships/image" Target="../media/image1001.png"/><Relationship Id="rId170" Type="http://schemas.openxmlformats.org/officeDocument/2006/relationships/image" Target="../media/image1012.png"/><Relationship Id="rId191" Type="http://schemas.openxmlformats.org/officeDocument/2006/relationships/image" Target="../media/image1033.png"/><Relationship Id="rId205" Type="http://schemas.openxmlformats.org/officeDocument/2006/relationships/image" Target="../media/image1047.png"/><Relationship Id="rId226" Type="http://schemas.openxmlformats.org/officeDocument/2006/relationships/image" Target="../media/image1068.png"/><Relationship Id="rId247" Type="http://schemas.openxmlformats.org/officeDocument/2006/relationships/image" Target="../media/image389.png"/><Relationship Id="rId107" Type="http://schemas.openxmlformats.org/officeDocument/2006/relationships/image" Target="../media/image949.png"/><Relationship Id="rId11" Type="http://schemas.openxmlformats.org/officeDocument/2006/relationships/image" Target="../media/image856.png"/><Relationship Id="rId32" Type="http://schemas.openxmlformats.org/officeDocument/2006/relationships/image" Target="../media/image877.png"/><Relationship Id="rId53" Type="http://schemas.openxmlformats.org/officeDocument/2006/relationships/image" Target="../media/image898.png"/><Relationship Id="rId74" Type="http://schemas.openxmlformats.org/officeDocument/2006/relationships/image" Target="../media/image917.png"/><Relationship Id="rId128" Type="http://schemas.openxmlformats.org/officeDocument/2006/relationships/image" Target="../media/image970.png"/><Relationship Id="rId149" Type="http://schemas.openxmlformats.org/officeDocument/2006/relationships/image" Target="../media/image991.png"/><Relationship Id="rId5" Type="http://schemas.openxmlformats.org/officeDocument/2006/relationships/image" Target="../media/image638.png"/><Relationship Id="rId95" Type="http://schemas.openxmlformats.org/officeDocument/2006/relationships/image" Target="../media/image938.png"/><Relationship Id="rId160" Type="http://schemas.openxmlformats.org/officeDocument/2006/relationships/image" Target="../media/image1002.png"/><Relationship Id="rId181" Type="http://schemas.openxmlformats.org/officeDocument/2006/relationships/image" Target="../media/image1023.png"/><Relationship Id="rId216" Type="http://schemas.openxmlformats.org/officeDocument/2006/relationships/image" Target="../media/image1058.png"/><Relationship Id="rId237" Type="http://schemas.openxmlformats.org/officeDocument/2006/relationships/image" Target="../media/image1078.png"/><Relationship Id="rId22" Type="http://schemas.openxmlformats.org/officeDocument/2006/relationships/image" Target="../media/image867.png"/><Relationship Id="rId43" Type="http://schemas.openxmlformats.org/officeDocument/2006/relationships/image" Target="../media/image888.png"/><Relationship Id="rId64" Type="http://schemas.openxmlformats.org/officeDocument/2006/relationships/image" Target="../media/image908.png"/><Relationship Id="rId118" Type="http://schemas.openxmlformats.org/officeDocument/2006/relationships/image" Target="../media/image960.png"/><Relationship Id="rId139" Type="http://schemas.openxmlformats.org/officeDocument/2006/relationships/image" Target="../media/image981.png"/><Relationship Id="rId85" Type="http://schemas.openxmlformats.org/officeDocument/2006/relationships/image" Target="../media/image928.png"/><Relationship Id="rId150" Type="http://schemas.openxmlformats.org/officeDocument/2006/relationships/image" Target="../media/image992.png"/><Relationship Id="rId171" Type="http://schemas.openxmlformats.org/officeDocument/2006/relationships/image" Target="../media/image1013.png"/><Relationship Id="rId192" Type="http://schemas.openxmlformats.org/officeDocument/2006/relationships/image" Target="../media/image1034.png"/><Relationship Id="rId206" Type="http://schemas.openxmlformats.org/officeDocument/2006/relationships/image" Target="../media/image1048.png"/><Relationship Id="rId227" Type="http://schemas.openxmlformats.org/officeDocument/2006/relationships/image" Target="../media/image1069.png"/><Relationship Id="rId248" Type="http://schemas.openxmlformats.org/officeDocument/2006/relationships/image" Target="../media/image390.png"/><Relationship Id="rId12" Type="http://schemas.openxmlformats.org/officeDocument/2006/relationships/image" Target="../media/image857.png"/><Relationship Id="rId33" Type="http://schemas.openxmlformats.org/officeDocument/2006/relationships/image" Target="../media/image878.png"/><Relationship Id="rId108" Type="http://schemas.openxmlformats.org/officeDocument/2006/relationships/image" Target="../media/image950.png"/><Relationship Id="rId129" Type="http://schemas.openxmlformats.org/officeDocument/2006/relationships/image" Target="../media/image971.png"/><Relationship Id="rId54" Type="http://schemas.openxmlformats.org/officeDocument/2006/relationships/image" Target="../media/image899.png"/><Relationship Id="rId75" Type="http://schemas.openxmlformats.org/officeDocument/2006/relationships/image" Target="../media/image918.png"/><Relationship Id="rId96" Type="http://schemas.openxmlformats.org/officeDocument/2006/relationships/image" Target="../media/image939.png"/><Relationship Id="rId140" Type="http://schemas.openxmlformats.org/officeDocument/2006/relationships/image" Target="../media/image982.png"/><Relationship Id="rId161" Type="http://schemas.openxmlformats.org/officeDocument/2006/relationships/image" Target="../media/image1003.png"/><Relationship Id="rId182" Type="http://schemas.openxmlformats.org/officeDocument/2006/relationships/image" Target="../media/image1024.png"/><Relationship Id="rId217" Type="http://schemas.openxmlformats.org/officeDocument/2006/relationships/image" Target="../media/image1059.png"/><Relationship Id="rId6" Type="http://schemas.openxmlformats.org/officeDocument/2006/relationships/image" Target="../media/image852.png"/><Relationship Id="rId238" Type="http://schemas.openxmlformats.org/officeDocument/2006/relationships/image" Target="../media/image1079.png"/><Relationship Id="rId23" Type="http://schemas.openxmlformats.org/officeDocument/2006/relationships/image" Target="../media/image868.png"/><Relationship Id="rId119" Type="http://schemas.openxmlformats.org/officeDocument/2006/relationships/image" Target="../media/image961.png"/><Relationship Id="rId44" Type="http://schemas.openxmlformats.org/officeDocument/2006/relationships/image" Target="../media/image889.png"/><Relationship Id="rId65" Type="http://schemas.openxmlformats.org/officeDocument/2006/relationships/image" Target="../media/image909.png"/><Relationship Id="rId86" Type="http://schemas.openxmlformats.org/officeDocument/2006/relationships/image" Target="../media/image929.png"/><Relationship Id="rId130" Type="http://schemas.openxmlformats.org/officeDocument/2006/relationships/image" Target="../media/image972.png"/><Relationship Id="rId151" Type="http://schemas.openxmlformats.org/officeDocument/2006/relationships/image" Target="../media/image993.png"/><Relationship Id="rId172" Type="http://schemas.openxmlformats.org/officeDocument/2006/relationships/image" Target="../media/image1014.png"/><Relationship Id="rId193" Type="http://schemas.openxmlformats.org/officeDocument/2006/relationships/image" Target="../media/image1035.png"/><Relationship Id="rId207" Type="http://schemas.openxmlformats.org/officeDocument/2006/relationships/image" Target="../media/image1049.png"/><Relationship Id="rId228" Type="http://schemas.openxmlformats.org/officeDocument/2006/relationships/image" Target="../media/image44.png"/><Relationship Id="rId249" Type="http://schemas.openxmlformats.org/officeDocument/2006/relationships/image" Target="../media/image391.png"/><Relationship Id="rId13" Type="http://schemas.openxmlformats.org/officeDocument/2006/relationships/image" Target="../media/image858.png"/><Relationship Id="rId109" Type="http://schemas.openxmlformats.org/officeDocument/2006/relationships/image" Target="../media/image951.png"/><Relationship Id="rId34" Type="http://schemas.openxmlformats.org/officeDocument/2006/relationships/image" Target="../media/image879.png"/><Relationship Id="rId55" Type="http://schemas.openxmlformats.org/officeDocument/2006/relationships/image" Target="../media/image900.png"/><Relationship Id="rId76" Type="http://schemas.openxmlformats.org/officeDocument/2006/relationships/image" Target="../media/image919.png"/><Relationship Id="rId97" Type="http://schemas.openxmlformats.org/officeDocument/2006/relationships/image" Target="../media/image940.png"/><Relationship Id="rId120" Type="http://schemas.openxmlformats.org/officeDocument/2006/relationships/image" Target="../media/image962.png"/><Relationship Id="rId141" Type="http://schemas.openxmlformats.org/officeDocument/2006/relationships/image" Target="../media/image983.png"/><Relationship Id="rId7" Type="http://schemas.openxmlformats.org/officeDocument/2006/relationships/image" Target="../media/image853.png"/><Relationship Id="rId162" Type="http://schemas.openxmlformats.org/officeDocument/2006/relationships/image" Target="../media/image1004.png"/><Relationship Id="rId183" Type="http://schemas.openxmlformats.org/officeDocument/2006/relationships/image" Target="../media/image1025.png"/><Relationship Id="rId218" Type="http://schemas.openxmlformats.org/officeDocument/2006/relationships/image" Target="../media/image1060.png"/><Relationship Id="rId239" Type="http://schemas.openxmlformats.org/officeDocument/2006/relationships/image" Target="../media/image1080.png"/><Relationship Id="rId250" Type="http://schemas.openxmlformats.org/officeDocument/2006/relationships/hyperlink" Target="mailto:info@kngadvisors.co.uk" TargetMode="External"/><Relationship Id="rId24" Type="http://schemas.openxmlformats.org/officeDocument/2006/relationships/image" Target="../media/image869.png"/><Relationship Id="rId45" Type="http://schemas.openxmlformats.org/officeDocument/2006/relationships/image" Target="../media/image890.png"/><Relationship Id="rId66" Type="http://schemas.openxmlformats.org/officeDocument/2006/relationships/image" Target="../media/image910.png"/><Relationship Id="rId87" Type="http://schemas.openxmlformats.org/officeDocument/2006/relationships/image" Target="../media/image930.png"/><Relationship Id="rId110" Type="http://schemas.openxmlformats.org/officeDocument/2006/relationships/image" Target="../media/image952.png"/><Relationship Id="rId131" Type="http://schemas.openxmlformats.org/officeDocument/2006/relationships/image" Target="../media/image973.png"/><Relationship Id="rId152" Type="http://schemas.openxmlformats.org/officeDocument/2006/relationships/image" Target="../media/image994.png"/><Relationship Id="rId173" Type="http://schemas.openxmlformats.org/officeDocument/2006/relationships/image" Target="../media/image1015.png"/><Relationship Id="rId194" Type="http://schemas.openxmlformats.org/officeDocument/2006/relationships/image" Target="../media/image1036.png"/><Relationship Id="rId208" Type="http://schemas.openxmlformats.org/officeDocument/2006/relationships/image" Target="../media/image1050.png"/><Relationship Id="rId229" Type="http://schemas.openxmlformats.org/officeDocument/2006/relationships/image" Target="../media/image1070.png"/><Relationship Id="rId240" Type="http://schemas.openxmlformats.org/officeDocument/2006/relationships/image" Target="../media/image1081.png"/><Relationship Id="rId14" Type="http://schemas.openxmlformats.org/officeDocument/2006/relationships/image" Target="../media/image859.png"/><Relationship Id="rId35" Type="http://schemas.openxmlformats.org/officeDocument/2006/relationships/image" Target="../media/image880.png"/><Relationship Id="rId56" Type="http://schemas.openxmlformats.org/officeDocument/2006/relationships/image" Target="../media/image901.png"/><Relationship Id="rId77" Type="http://schemas.openxmlformats.org/officeDocument/2006/relationships/image" Target="../media/image920.png"/><Relationship Id="rId100" Type="http://schemas.openxmlformats.org/officeDocument/2006/relationships/image" Target="../media/image943.png"/><Relationship Id="rId8" Type="http://schemas.openxmlformats.org/officeDocument/2006/relationships/image" Target="../media/image198.png"/><Relationship Id="rId98" Type="http://schemas.openxmlformats.org/officeDocument/2006/relationships/image" Target="../media/image941.png"/><Relationship Id="rId121" Type="http://schemas.openxmlformats.org/officeDocument/2006/relationships/image" Target="../media/image963.png"/><Relationship Id="rId142" Type="http://schemas.openxmlformats.org/officeDocument/2006/relationships/image" Target="../media/image984.png"/><Relationship Id="rId163" Type="http://schemas.openxmlformats.org/officeDocument/2006/relationships/image" Target="../media/image1005.png"/><Relationship Id="rId184" Type="http://schemas.openxmlformats.org/officeDocument/2006/relationships/image" Target="../media/image1026.png"/><Relationship Id="rId219" Type="http://schemas.openxmlformats.org/officeDocument/2006/relationships/image" Target="../media/image1061.png"/><Relationship Id="rId230" Type="http://schemas.openxmlformats.org/officeDocument/2006/relationships/image" Target="../media/image1071.png"/><Relationship Id="rId251" Type="http://schemas.openxmlformats.org/officeDocument/2006/relationships/hyperlink" Target="http://www.kngadvisors.co.uk/" TargetMode="External"/><Relationship Id="rId25" Type="http://schemas.openxmlformats.org/officeDocument/2006/relationships/image" Target="../media/image870.png"/><Relationship Id="rId46" Type="http://schemas.openxmlformats.org/officeDocument/2006/relationships/image" Target="../media/image891.png"/><Relationship Id="rId67" Type="http://schemas.openxmlformats.org/officeDocument/2006/relationships/image" Target="../media/image911.png"/><Relationship Id="rId88" Type="http://schemas.openxmlformats.org/officeDocument/2006/relationships/image" Target="../media/image931.png"/><Relationship Id="rId111" Type="http://schemas.openxmlformats.org/officeDocument/2006/relationships/image" Target="../media/image953.png"/><Relationship Id="rId132" Type="http://schemas.openxmlformats.org/officeDocument/2006/relationships/image" Target="../media/image974.png"/><Relationship Id="rId153" Type="http://schemas.openxmlformats.org/officeDocument/2006/relationships/image" Target="../media/image995.png"/><Relationship Id="rId174" Type="http://schemas.openxmlformats.org/officeDocument/2006/relationships/image" Target="../media/image1016.png"/><Relationship Id="rId195" Type="http://schemas.openxmlformats.org/officeDocument/2006/relationships/image" Target="../media/image1037.png"/><Relationship Id="rId209" Type="http://schemas.openxmlformats.org/officeDocument/2006/relationships/image" Target="../media/image1051.png"/><Relationship Id="rId220" Type="http://schemas.openxmlformats.org/officeDocument/2006/relationships/image" Target="../media/image1062.png"/><Relationship Id="rId241" Type="http://schemas.openxmlformats.org/officeDocument/2006/relationships/image" Target="../media/image1082.png"/><Relationship Id="rId15" Type="http://schemas.openxmlformats.org/officeDocument/2006/relationships/image" Target="../media/image860.png"/><Relationship Id="rId36" Type="http://schemas.openxmlformats.org/officeDocument/2006/relationships/image" Target="../media/image881.png"/><Relationship Id="rId57" Type="http://schemas.openxmlformats.org/officeDocument/2006/relationships/image" Target="../media/image902.png"/><Relationship Id="rId78" Type="http://schemas.openxmlformats.org/officeDocument/2006/relationships/image" Target="../media/image921.png"/><Relationship Id="rId99" Type="http://schemas.openxmlformats.org/officeDocument/2006/relationships/image" Target="../media/image942.png"/><Relationship Id="rId101" Type="http://schemas.openxmlformats.org/officeDocument/2006/relationships/image" Target="../media/image944.png"/><Relationship Id="rId122" Type="http://schemas.openxmlformats.org/officeDocument/2006/relationships/image" Target="../media/image964.png"/><Relationship Id="rId143" Type="http://schemas.openxmlformats.org/officeDocument/2006/relationships/image" Target="../media/image985.png"/><Relationship Id="rId164" Type="http://schemas.openxmlformats.org/officeDocument/2006/relationships/image" Target="../media/image1006.png"/><Relationship Id="rId185" Type="http://schemas.openxmlformats.org/officeDocument/2006/relationships/image" Target="../media/image1027.png"/><Relationship Id="rId4" Type="http://schemas.openxmlformats.org/officeDocument/2006/relationships/image" Target="../media/image637.png"/><Relationship Id="rId9" Type="http://schemas.openxmlformats.org/officeDocument/2006/relationships/image" Target="../media/image854.png"/><Relationship Id="rId180" Type="http://schemas.openxmlformats.org/officeDocument/2006/relationships/image" Target="../media/image1022.png"/><Relationship Id="rId210" Type="http://schemas.openxmlformats.org/officeDocument/2006/relationships/image" Target="../media/image1052.png"/><Relationship Id="rId215" Type="http://schemas.openxmlformats.org/officeDocument/2006/relationships/image" Target="../media/image1057.png"/><Relationship Id="rId236" Type="http://schemas.openxmlformats.org/officeDocument/2006/relationships/image" Target="../media/image1077.png"/><Relationship Id="rId26" Type="http://schemas.openxmlformats.org/officeDocument/2006/relationships/image" Target="../media/image871.png"/><Relationship Id="rId231" Type="http://schemas.openxmlformats.org/officeDocument/2006/relationships/image" Target="../media/image1072.png"/><Relationship Id="rId47" Type="http://schemas.openxmlformats.org/officeDocument/2006/relationships/image" Target="../media/image892.png"/><Relationship Id="rId68" Type="http://schemas.openxmlformats.org/officeDocument/2006/relationships/image" Target="../media/image912.png"/><Relationship Id="rId89" Type="http://schemas.openxmlformats.org/officeDocument/2006/relationships/image" Target="../media/image932.png"/><Relationship Id="rId112" Type="http://schemas.openxmlformats.org/officeDocument/2006/relationships/image" Target="../media/image954.png"/><Relationship Id="rId133" Type="http://schemas.openxmlformats.org/officeDocument/2006/relationships/image" Target="../media/image975.png"/><Relationship Id="rId154" Type="http://schemas.openxmlformats.org/officeDocument/2006/relationships/image" Target="../media/image996.png"/><Relationship Id="rId175" Type="http://schemas.openxmlformats.org/officeDocument/2006/relationships/image" Target="../media/image1017.png"/><Relationship Id="rId196" Type="http://schemas.openxmlformats.org/officeDocument/2006/relationships/image" Target="../media/image1038.png"/><Relationship Id="rId200" Type="http://schemas.openxmlformats.org/officeDocument/2006/relationships/image" Target="../media/image1042.png"/><Relationship Id="rId16" Type="http://schemas.openxmlformats.org/officeDocument/2006/relationships/image" Target="../media/image861.png"/><Relationship Id="rId221" Type="http://schemas.openxmlformats.org/officeDocument/2006/relationships/image" Target="../media/image1063.png"/><Relationship Id="rId242" Type="http://schemas.openxmlformats.org/officeDocument/2006/relationships/image" Target="../media/image1083.png"/><Relationship Id="rId37" Type="http://schemas.openxmlformats.org/officeDocument/2006/relationships/image" Target="../media/image882.png"/><Relationship Id="rId58" Type="http://schemas.openxmlformats.org/officeDocument/2006/relationships/image" Target="../media/image903.png"/><Relationship Id="rId79" Type="http://schemas.openxmlformats.org/officeDocument/2006/relationships/image" Target="../media/image922.png"/><Relationship Id="rId102" Type="http://schemas.openxmlformats.org/officeDocument/2006/relationships/image" Target="../media/image945.png"/><Relationship Id="rId123" Type="http://schemas.openxmlformats.org/officeDocument/2006/relationships/image" Target="../media/image965.png"/><Relationship Id="rId144" Type="http://schemas.openxmlformats.org/officeDocument/2006/relationships/image" Target="../media/image986.png"/><Relationship Id="rId90" Type="http://schemas.openxmlformats.org/officeDocument/2006/relationships/image" Target="../media/image933.png"/><Relationship Id="rId165" Type="http://schemas.openxmlformats.org/officeDocument/2006/relationships/image" Target="../media/image1007.png"/><Relationship Id="rId186" Type="http://schemas.openxmlformats.org/officeDocument/2006/relationships/image" Target="../media/image1028.png"/><Relationship Id="rId211" Type="http://schemas.openxmlformats.org/officeDocument/2006/relationships/image" Target="../media/image1053.png"/><Relationship Id="rId232" Type="http://schemas.openxmlformats.org/officeDocument/2006/relationships/image" Target="../media/image1073.png"/><Relationship Id="rId27" Type="http://schemas.openxmlformats.org/officeDocument/2006/relationships/image" Target="../media/image872.png"/><Relationship Id="rId48" Type="http://schemas.openxmlformats.org/officeDocument/2006/relationships/image" Target="../media/image893.png"/><Relationship Id="rId69" Type="http://schemas.openxmlformats.org/officeDocument/2006/relationships/image" Target="../media/image913.png"/><Relationship Id="rId113" Type="http://schemas.openxmlformats.org/officeDocument/2006/relationships/image" Target="../media/image955.png"/><Relationship Id="rId134" Type="http://schemas.openxmlformats.org/officeDocument/2006/relationships/image" Target="../media/image976.png"/><Relationship Id="rId80" Type="http://schemas.openxmlformats.org/officeDocument/2006/relationships/image" Target="../media/image923.png"/><Relationship Id="rId155" Type="http://schemas.openxmlformats.org/officeDocument/2006/relationships/image" Target="../media/image997.png"/><Relationship Id="rId176" Type="http://schemas.openxmlformats.org/officeDocument/2006/relationships/image" Target="../media/image1018.png"/><Relationship Id="rId197" Type="http://schemas.openxmlformats.org/officeDocument/2006/relationships/image" Target="../media/image1039.png"/><Relationship Id="rId201" Type="http://schemas.openxmlformats.org/officeDocument/2006/relationships/image" Target="../media/image1043.png"/><Relationship Id="rId222" Type="http://schemas.openxmlformats.org/officeDocument/2006/relationships/image" Target="../media/image1064.png"/><Relationship Id="rId243" Type="http://schemas.openxmlformats.org/officeDocument/2006/relationships/image" Target="../media/image1084.png"/><Relationship Id="rId17" Type="http://schemas.openxmlformats.org/officeDocument/2006/relationships/image" Target="../media/image862.png"/><Relationship Id="rId38" Type="http://schemas.openxmlformats.org/officeDocument/2006/relationships/image" Target="../media/image883.png"/><Relationship Id="rId59" Type="http://schemas.openxmlformats.org/officeDocument/2006/relationships/image" Target="../media/image904.png"/><Relationship Id="rId103" Type="http://schemas.openxmlformats.org/officeDocument/2006/relationships/image" Target="../media/image743.png"/><Relationship Id="rId124" Type="http://schemas.openxmlformats.org/officeDocument/2006/relationships/image" Target="../media/image966.png"/><Relationship Id="rId70" Type="http://schemas.openxmlformats.org/officeDocument/2006/relationships/image" Target="../media/image679.png"/><Relationship Id="rId91" Type="http://schemas.openxmlformats.org/officeDocument/2006/relationships/image" Target="../media/image934.png"/><Relationship Id="rId145" Type="http://schemas.openxmlformats.org/officeDocument/2006/relationships/image" Target="../media/image987.png"/><Relationship Id="rId166" Type="http://schemas.openxmlformats.org/officeDocument/2006/relationships/image" Target="../media/image1008.png"/><Relationship Id="rId187" Type="http://schemas.openxmlformats.org/officeDocument/2006/relationships/image" Target="../media/image1029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1054.png"/><Relationship Id="rId233" Type="http://schemas.openxmlformats.org/officeDocument/2006/relationships/image" Target="../media/image1074.png"/><Relationship Id="rId28" Type="http://schemas.openxmlformats.org/officeDocument/2006/relationships/image" Target="../media/image873.png"/><Relationship Id="rId49" Type="http://schemas.openxmlformats.org/officeDocument/2006/relationships/image" Target="../media/image894.png"/><Relationship Id="rId114" Type="http://schemas.openxmlformats.org/officeDocument/2006/relationships/image" Target="../media/image956.png"/><Relationship Id="rId60" Type="http://schemas.openxmlformats.org/officeDocument/2006/relationships/image" Target="../media/image905.png"/><Relationship Id="rId81" Type="http://schemas.openxmlformats.org/officeDocument/2006/relationships/image" Target="../media/image924.png"/><Relationship Id="rId135" Type="http://schemas.openxmlformats.org/officeDocument/2006/relationships/image" Target="../media/image977.png"/><Relationship Id="rId156" Type="http://schemas.openxmlformats.org/officeDocument/2006/relationships/image" Target="../media/image998.png"/><Relationship Id="rId177" Type="http://schemas.openxmlformats.org/officeDocument/2006/relationships/image" Target="../media/image1019.png"/><Relationship Id="rId198" Type="http://schemas.openxmlformats.org/officeDocument/2006/relationships/image" Target="../media/image1040.png"/><Relationship Id="rId202" Type="http://schemas.openxmlformats.org/officeDocument/2006/relationships/image" Target="../media/image1044.png"/><Relationship Id="rId223" Type="http://schemas.openxmlformats.org/officeDocument/2006/relationships/image" Target="../media/image1065.png"/><Relationship Id="rId244" Type="http://schemas.openxmlformats.org/officeDocument/2006/relationships/image" Target="../media/image1085.png"/><Relationship Id="rId18" Type="http://schemas.openxmlformats.org/officeDocument/2006/relationships/image" Target="../media/image863.png"/><Relationship Id="rId39" Type="http://schemas.openxmlformats.org/officeDocument/2006/relationships/image" Target="../media/image884.png"/><Relationship Id="rId50" Type="http://schemas.openxmlformats.org/officeDocument/2006/relationships/image" Target="../media/image895.png"/><Relationship Id="rId104" Type="http://schemas.openxmlformats.org/officeDocument/2006/relationships/image" Target="../media/image946.png"/><Relationship Id="rId125" Type="http://schemas.openxmlformats.org/officeDocument/2006/relationships/image" Target="../media/image967.png"/><Relationship Id="rId146" Type="http://schemas.openxmlformats.org/officeDocument/2006/relationships/image" Target="../media/image988.png"/><Relationship Id="rId167" Type="http://schemas.openxmlformats.org/officeDocument/2006/relationships/image" Target="../media/image1009.png"/><Relationship Id="rId188" Type="http://schemas.openxmlformats.org/officeDocument/2006/relationships/image" Target="../media/image1030.png"/><Relationship Id="rId71" Type="http://schemas.openxmlformats.org/officeDocument/2006/relationships/image" Target="../media/image914.png"/><Relationship Id="rId92" Type="http://schemas.openxmlformats.org/officeDocument/2006/relationships/image" Target="../media/image935.png"/><Relationship Id="rId213" Type="http://schemas.openxmlformats.org/officeDocument/2006/relationships/image" Target="../media/image1055.png"/><Relationship Id="rId234" Type="http://schemas.openxmlformats.org/officeDocument/2006/relationships/image" Target="../media/image1075.png"/><Relationship Id="rId2" Type="http://schemas.openxmlformats.org/officeDocument/2006/relationships/image" Target="../media/image635.png"/><Relationship Id="rId29" Type="http://schemas.openxmlformats.org/officeDocument/2006/relationships/image" Target="../media/image874.png"/><Relationship Id="rId40" Type="http://schemas.openxmlformats.org/officeDocument/2006/relationships/image" Target="../media/image885.png"/><Relationship Id="rId115" Type="http://schemas.openxmlformats.org/officeDocument/2006/relationships/image" Target="../media/image957.png"/><Relationship Id="rId136" Type="http://schemas.openxmlformats.org/officeDocument/2006/relationships/image" Target="../media/image978.png"/><Relationship Id="rId157" Type="http://schemas.openxmlformats.org/officeDocument/2006/relationships/image" Target="../media/image999.png"/><Relationship Id="rId178" Type="http://schemas.openxmlformats.org/officeDocument/2006/relationships/image" Target="../media/image1020.png"/><Relationship Id="rId61" Type="http://schemas.openxmlformats.org/officeDocument/2006/relationships/image" Target="../media/image906.png"/><Relationship Id="rId82" Type="http://schemas.openxmlformats.org/officeDocument/2006/relationships/image" Target="../media/image925.png"/><Relationship Id="rId199" Type="http://schemas.openxmlformats.org/officeDocument/2006/relationships/image" Target="../media/image1041.png"/><Relationship Id="rId203" Type="http://schemas.openxmlformats.org/officeDocument/2006/relationships/image" Target="../media/image1045.png"/><Relationship Id="rId19" Type="http://schemas.openxmlformats.org/officeDocument/2006/relationships/image" Target="../media/image864.png"/><Relationship Id="rId224" Type="http://schemas.openxmlformats.org/officeDocument/2006/relationships/image" Target="../media/image1066.png"/><Relationship Id="rId245" Type="http://schemas.openxmlformats.org/officeDocument/2006/relationships/image" Target="../media/image1086.jpg"/><Relationship Id="rId30" Type="http://schemas.openxmlformats.org/officeDocument/2006/relationships/image" Target="../media/image875.png"/><Relationship Id="rId105" Type="http://schemas.openxmlformats.org/officeDocument/2006/relationships/image" Target="../media/image947.png"/><Relationship Id="rId126" Type="http://schemas.openxmlformats.org/officeDocument/2006/relationships/image" Target="../media/image968.png"/><Relationship Id="rId147" Type="http://schemas.openxmlformats.org/officeDocument/2006/relationships/image" Target="../media/image989.png"/><Relationship Id="rId168" Type="http://schemas.openxmlformats.org/officeDocument/2006/relationships/image" Target="../media/image1010.png"/><Relationship Id="rId51" Type="http://schemas.openxmlformats.org/officeDocument/2006/relationships/image" Target="../media/image896.png"/><Relationship Id="rId72" Type="http://schemas.openxmlformats.org/officeDocument/2006/relationships/image" Target="../media/image915.png"/><Relationship Id="rId93" Type="http://schemas.openxmlformats.org/officeDocument/2006/relationships/image" Target="../media/image936.png"/><Relationship Id="rId189" Type="http://schemas.openxmlformats.org/officeDocument/2006/relationships/image" Target="../media/image1031.png"/><Relationship Id="rId3" Type="http://schemas.openxmlformats.org/officeDocument/2006/relationships/image" Target="../media/image636.png"/><Relationship Id="rId214" Type="http://schemas.openxmlformats.org/officeDocument/2006/relationships/image" Target="../media/image1056.png"/><Relationship Id="rId235" Type="http://schemas.openxmlformats.org/officeDocument/2006/relationships/image" Target="../media/image1076.png"/><Relationship Id="rId116" Type="http://schemas.openxmlformats.org/officeDocument/2006/relationships/image" Target="../media/image958.png"/><Relationship Id="rId137" Type="http://schemas.openxmlformats.org/officeDocument/2006/relationships/image" Target="../media/image979.png"/><Relationship Id="rId158" Type="http://schemas.openxmlformats.org/officeDocument/2006/relationships/image" Target="../media/image1000.png"/><Relationship Id="rId20" Type="http://schemas.openxmlformats.org/officeDocument/2006/relationships/image" Target="../media/image865.png"/><Relationship Id="rId41" Type="http://schemas.openxmlformats.org/officeDocument/2006/relationships/image" Target="../media/image886.png"/><Relationship Id="rId62" Type="http://schemas.openxmlformats.org/officeDocument/2006/relationships/image" Target="../media/image907.png"/><Relationship Id="rId83" Type="http://schemas.openxmlformats.org/officeDocument/2006/relationships/image" Target="../media/image926.png"/><Relationship Id="rId179" Type="http://schemas.openxmlformats.org/officeDocument/2006/relationships/image" Target="../media/image1021.png"/><Relationship Id="rId190" Type="http://schemas.openxmlformats.org/officeDocument/2006/relationships/image" Target="../media/image1032.png"/><Relationship Id="rId204" Type="http://schemas.openxmlformats.org/officeDocument/2006/relationships/image" Target="../media/image1046.png"/><Relationship Id="rId225" Type="http://schemas.openxmlformats.org/officeDocument/2006/relationships/image" Target="../media/image1067.png"/><Relationship Id="rId246" Type="http://schemas.openxmlformats.org/officeDocument/2006/relationships/image" Target="../media/image1087.png"/><Relationship Id="rId106" Type="http://schemas.openxmlformats.org/officeDocument/2006/relationships/image" Target="../media/image948.png"/><Relationship Id="rId127" Type="http://schemas.openxmlformats.org/officeDocument/2006/relationships/image" Target="../media/image969.png"/><Relationship Id="rId10" Type="http://schemas.openxmlformats.org/officeDocument/2006/relationships/image" Target="../media/image855.png"/><Relationship Id="rId31" Type="http://schemas.openxmlformats.org/officeDocument/2006/relationships/image" Target="../media/image876.png"/><Relationship Id="rId52" Type="http://schemas.openxmlformats.org/officeDocument/2006/relationships/image" Target="../media/image897.png"/><Relationship Id="rId73" Type="http://schemas.openxmlformats.org/officeDocument/2006/relationships/image" Target="../media/image916.png"/><Relationship Id="rId94" Type="http://schemas.openxmlformats.org/officeDocument/2006/relationships/image" Target="../media/image937.png"/><Relationship Id="rId148" Type="http://schemas.openxmlformats.org/officeDocument/2006/relationships/image" Target="../media/image990.png"/><Relationship Id="rId169" Type="http://schemas.openxmlformats.org/officeDocument/2006/relationships/image" Target="../media/image1011.png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03.png"/><Relationship Id="rId299" Type="http://schemas.openxmlformats.org/officeDocument/2006/relationships/image" Target="../media/image1385.png"/><Relationship Id="rId21" Type="http://schemas.openxmlformats.org/officeDocument/2006/relationships/image" Target="../media/image1107.png"/><Relationship Id="rId63" Type="http://schemas.openxmlformats.org/officeDocument/2006/relationships/image" Target="../media/image1149.png"/><Relationship Id="rId159" Type="http://schemas.openxmlformats.org/officeDocument/2006/relationships/image" Target="../media/image1245.png"/><Relationship Id="rId324" Type="http://schemas.openxmlformats.org/officeDocument/2006/relationships/image" Target="../media/image1410.png"/><Relationship Id="rId366" Type="http://schemas.openxmlformats.org/officeDocument/2006/relationships/image" Target="../media/image1452.png"/><Relationship Id="rId170" Type="http://schemas.openxmlformats.org/officeDocument/2006/relationships/image" Target="../media/image1256.png"/><Relationship Id="rId226" Type="http://schemas.openxmlformats.org/officeDocument/2006/relationships/image" Target="../media/image1312.png"/><Relationship Id="rId433" Type="http://schemas.openxmlformats.org/officeDocument/2006/relationships/image" Target="../media/image1519.png"/><Relationship Id="rId268" Type="http://schemas.openxmlformats.org/officeDocument/2006/relationships/image" Target="../media/image1354.png"/><Relationship Id="rId475" Type="http://schemas.openxmlformats.org/officeDocument/2006/relationships/image" Target="../media/image1561.png"/><Relationship Id="rId32" Type="http://schemas.openxmlformats.org/officeDocument/2006/relationships/image" Target="../media/image1118.png"/><Relationship Id="rId74" Type="http://schemas.openxmlformats.org/officeDocument/2006/relationships/image" Target="../media/image1160.png"/><Relationship Id="rId128" Type="http://schemas.openxmlformats.org/officeDocument/2006/relationships/image" Target="../media/image1214.png"/><Relationship Id="rId335" Type="http://schemas.openxmlformats.org/officeDocument/2006/relationships/image" Target="../media/image1421.png"/><Relationship Id="rId377" Type="http://schemas.openxmlformats.org/officeDocument/2006/relationships/image" Target="../media/image1463.png"/><Relationship Id="rId500" Type="http://schemas.openxmlformats.org/officeDocument/2006/relationships/image" Target="../media/image391.png"/><Relationship Id="rId5" Type="http://schemas.openxmlformats.org/officeDocument/2006/relationships/image" Target="../media/image1091.png"/><Relationship Id="rId181" Type="http://schemas.openxmlformats.org/officeDocument/2006/relationships/image" Target="../media/image1267.png"/><Relationship Id="rId237" Type="http://schemas.openxmlformats.org/officeDocument/2006/relationships/image" Target="../media/image1323.png"/><Relationship Id="rId402" Type="http://schemas.openxmlformats.org/officeDocument/2006/relationships/image" Target="../media/image1488.png"/><Relationship Id="rId279" Type="http://schemas.openxmlformats.org/officeDocument/2006/relationships/image" Target="../media/image1365.png"/><Relationship Id="rId444" Type="http://schemas.openxmlformats.org/officeDocument/2006/relationships/image" Target="../media/image1530.png"/><Relationship Id="rId486" Type="http://schemas.openxmlformats.org/officeDocument/2006/relationships/image" Target="../media/image1572.png"/><Relationship Id="rId43" Type="http://schemas.openxmlformats.org/officeDocument/2006/relationships/image" Target="../media/image1129.png"/><Relationship Id="rId139" Type="http://schemas.openxmlformats.org/officeDocument/2006/relationships/image" Target="../media/image1225.png"/><Relationship Id="rId290" Type="http://schemas.openxmlformats.org/officeDocument/2006/relationships/image" Target="../media/image1376.png"/><Relationship Id="rId304" Type="http://schemas.openxmlformats.org/officeDocument/2006/relationships/image" Target="../media/image1390.png"/><Relationship Id="rId346" Type="http://schemas.openxmlformats.org/officeDocument/2006/relationships/image" Target="../media/image1432.png"/><Relationship Id="rId388" Type="http://schemas.openxmlformats.org/officeDocument/2006/relationships/image" Target="../media/image1474.png"/><Relationship Id="rId85" Type="http://schemas.openxmlformats.org/officeDocument/2006/relationships/image" Target="../media/image1171.png"/><Relationship Id="rId150" Type="http://schemas.openxmlformats.org/officeDocument/2006/relationships/image" Target="../media/image1236.png"/><Relationship Id="rId192" Type="http://schemas.openxmlformats.org/officeDocument/2006/relationships/image" Target="../media/image1278.png"/><Relationship Id="rId206" Type="http://schemas.openxmlformats.org/officeDocument/2006/relationships/image" Target="../media/image1292.png"/><Relationship Id="rId413" Type="http://schemas.openxmlformats.org/officeDocument/2006/relationships/image" Target="../media/image1499.png"/><Relationship Id="rId248" Type="http://schemas.openxmlformats.org/officeDocument/2006/relationships/image" Target="../media/image1334.png"/><Relationship Id="rId455" Type="http://schemas.openxmlformats.org/officeDocument/2006/relationships/image" Target="../media/image1541.png"/><Relationship Id="rId497" Type="http://schemas.openxmlformats.org/officeDocument/2006/relationships/image" Target="../media/image1583.png"/><Relationship Id="rId12" Type="http://schemas.openxmlformats.org/officeDocument/2006/relationships/image" Target="../media/image1098.png"/><Relationship Id="rId108" Type="http://schemas.openxmlformats.org/officeDocument/2006/relationships/image" Target="../media/image1194.png"/><Relationship Id="rId315" Type="http://schemas.openxmlformats.org/officeDocument/2006/relationships/image" Target="../media/image1401.png"/><Relationship Id="rId357" Type="http://schemas.openxmlformats.org/officeDocument/2006/relationships/image" Target="../media/image1443.png"/><Relationship Id="rId54" Type="http://schemas.openxmlformats.org/officeDocument/2006/relationships/image" Target="../media/image1140.png"/><Relationship Id="rId96" Type="http://schemas.openxmlformats.org/officeDocument/2006/relationships/image" Target="../media/image1182.png"/><Relationship Id="rId161" Type="http://schemas.openxmlformats.org/officeDocument/2006/relationships/image" Target="../media/image1247.png"/><Relationship Id="rId217" Type="http://schemas.openxmlformats.org/officeDocument/2006/relationships/image" Target="../media/image1303.png"/><Relationship Id="rId399" Type="http://schemas.openxmlformats.org/officeDocument/2006/relationships/image" Target="../media/image1485.png"/><Relationship Id="rId259" Type="http://schemas.openxmlformats.org/officeDocument/2006/relationships/image" Target="../media/image1345.png"/><Relationship Id="rId424" Type="http://schemas.openxmlformats.org/officeDocument/2006/relationships/image" Target="../media/image1510.png"/><Relationship Id="rId466" Type="http://schemas.openxmlformats.org/officeDocument/2006/relationships/image" Target="../media/image1552.png"/><Relationship Id="rId23" Type="http://schemas.openxmlformats.org/officeDocument/2006/relationships/image" Target="../media/image1109.png"/><Relationship Id="rId119" Type="http://schemas.openxmlformats.org/officeDocument/2006/relationships/image" Target="../media/image1205.png"/><Relationship Id="rId270" Type="http://schemas.openxmlformats.org/officeDocument/2006/relationships/image" Target="../media/image1356.png"/><Relationship Id="rId326" Type="http://schemas.openxmlformats.org/officeDocument/2006/relationships/image" Target="../media/image1412.png"/><Relationship Id="rId65" Type="http://schemas.openxmlformats.org/officeDocument/2006/relationships/image" Target="../media/image1151.png"/><Relationship Id="rId130" Type="http://schemas.openxmlformats.org/officeDocument/2006/relationships/image" Target="../media/image1216.png"/><Relationship Id="rId368" Type="http://schemas.openxmlformats.org/officeDocument/2006/relationships/image" Target="../media/image1454.png"/><Relationship Id="rId172" Type="http://schemas.openxmlformats.org/officeDocument/2006/relationships/image" Target="../media/image1258.png"/><Relationship Id="rId228" Type="http://schemas.openxmlformats.org/officeDocument/2006/relationships/image" Target="../media/image1314.png"/><Relationship Id="rId435" Type="http://schemas.openxmlformats.org/officeDocument/2006/relationships/image" Target="../media/image1521.png"/><Relationship Id="rId477" Type="http://schemas.openxmlformats.org/officeDocument/2006/relationships/image" Target="../media/image1563.png"/><Relationship Id="rId281" Type="http://schemas.openxmlformats.org/officeDocument/2006/relationships/image" Target="../media/image1367.png"/><Relationship Id="rId337" Type="http://schemas.openxmlformats.org/officeDocument/2006/relationships/image" Target="../media/image1423.png"/><Relationship Id="rId502" Type="http://schemas.openxmlformats.org/officeDocument/2006/relationships/hyperlink" Target="http://www.kngadvisors.co.uk/" TargetMode="External"/><Relationship Id="rId34" Type="http://schemas.openxmlformats.org/officeDocument/2006/relationships/image" Target="../media/image1120.png"/><Relationship Id="rId76" Type="http://schemas.openxmlformats.org/officeDocument/2006/relationships/image" Target="../media/image1162.png"/><Relationship Id="rId141" Type="http://schemas.openxmlformats.org/officeDocument/2006/relationships/image" Target="../media/image1227.png"/><Relationship Id="rId379" Type="http://schemas.openxmlformats.org/officeDocument/2006/relationships/image" Target="../media/image1465.png"/><Relationship Id="rId7" Type="http://schemas.openxmlformats.org/officeDocument/2006/relationships/image" Target="../media/image1093.png"/><Relationship Id="rId183" Type="http://schemas.openxmlformats.org/officeDocument/2006/relationships/image" Target="../media/image1269.png"/><Relationship Id="rId239" Type="http://schemas.openxmlformats.org/officeDocument/2006/relationships/image" Target="../media/image1325.png"/><Relationship Id="rId390" Type="http://schemas.openxmlformats.org/officeDocument/2006/relationships/image" Target="../media/image1476.png"/><Relationship Id="rId404" Type="http://schemas.openxmlformats.org/officeDocument/2006/relationships/image" Target="../media/image1490.png"/><Relationship Id="rId446" Type="http://schemas.openxmlformats.org/officeDocument/2006/relationships/image" Target="../media/image1532.png"/><Relationship Id="rId250" Type="http://schemas.openxmlformats.org/officeDocument/2006/relationships/image" Target="../media/image1336.png"/><Relationship Id="rId292" Type="http://schemas.openxmlformats.org/officeDocument/2006/relationships/image" Target="../media/image1378.png"/><Relationship Id="rId306" Type="http://schemas.openxmlformats.org/officeDocument/2006/relationships/image" Target="../media/image1392.png"/><Relationship Id="rId488" Type="http://schemas.openxmlformats.org/officeDocument/2006/relationships/image" Target="../media/image1574.png"/><Relationship Id="rId45" Type="http://schemas.openxmlformats.org/officeDocument/2006/relationships/image" Target="../media/image1131.png"/><Relationship Id="rId87" Type="http://schemas.openxmlformats.org/officeDocument/2006/relationships/image" Target="../media/image1173.png"/><Relationship Id="rId110" Type="http://schemas.openxmlformats.org/officeDocument/2006/relationships/image" Target="../media/image1196.png"/><Relationship Id="rId348" Type="http://schemas.openxmlformats.org/officeDocument/2006/relationships/image" Target="../media/image1434.png"/><Relationship Id="rId152" Type="http://schemas.openxmlformats.org/officeDocument/2006/relationships/image" Target="../media/image1238.png"/><Relationship Id="rId194" Type="http://schemas.openxmlformats.org/officeDocument/2006/relationships/image" Target="../media/image1280.png"/><Relationship Id="rId208" Type="http://schemas.openxmlformats.org/officeDocument/2006/relationships/image" Target="../media/image1294.png"/><Relationship Id="rId415" Type="http://schemas.openxmlformats.org/officeDocument/2006/relationships/image" Target="../media/image1501.png"/><Relationship Id="rId457" Type="http://schemas.openxmlformats.org/officeDocument/2006/relationships/image" Target="../media/image1543.png"/><Relationship Id="rId261" Type="http://schemas.openxmlformats.org/officeDocument/2006/relationships/image" Target="../media/image1347.png"/><Relationship Id="rId499" Type="http://schemas.openxmlformats.org/officeDocument/2006/relationships/image" Target="../media/image390.png"/><Relationship Id="rId14" Type="http://schemas.openxmlformats.org/officeDocument/2006/relationships/image" Target="../media/image1100.png"/><Relationship Id="rId56" Type="http://schemas.openxmlformats.org/officeDocument/2006/relationships/image" Target="../media/image1142.png"/><Relationship Id="rId317" Type="http://schemas.openxmlformats.org/officeDocument/2006/relationships/image" Target="../media/image1403.png"/><Relationship Id="rId359" Type="http://schemas.openxmlformats.org/officeDocument/2006/relationships/image" Target="../media/image1445.png"/><Relationship Id="rId98" Type="http://schemas.openxmlformats.org/officeDocument/2006/relationships/image" Target="../media/image1184.png"/><Relationship Id="rId121" Type="http://schemas.openxmlformats.org/officeDocument/2006/relationships/image" Target="../media/image1207.png"/><Relationship Id="rId163" Type="http://schemas.openxmlformats.org/officeDocument/2006/relationships/image" Target="../media/image1249.png"/><Relationship Id="rId219" Type="http://schemas.openxmlformats.org/officeDocument/2006/relationships/image" Target="../media/image1305.png"/><Relationship Id="rId370" Type="http://schemas.openxmlformats.org/officeDocument/2006/relationships/image" Target="../media/image1456.png"/><Relationship Id="rId426" Type="http://schemas.openxmlformats.org/officeDocument/2006/relationships/image" Target="../media/image1512.png"/><Relationship Id="rId230" Type="http://schemas.openxmlformats.org/officeDocument/2006/relationships/image" Target="../media/image1316.png"/><Relationship Id="rId468" Type="http://schemas.openxmlformats.org/officeDocument/2006/relationships/image" Target="../media/image1554.png"/><Relationship Id="rId25" Type="http://schemas.openxmlformats.org/officeDocument/2006/relationships/image" Target="../media/image1111.png"/><Relationship Id="rId67" Type="http://schemas.openxmlformats.org/officeDocument/2006/relationships/image" Target="../media/image1153.png"/><Relationship Id="rId272" Type="http://schemas.openxmlformats.org/officeDocument/2006/relationships/image" Target="../media/image1358.png"/><Relationship Id="rId328" Type="http://schemas.openxmlformats.org/officeDocument/2006/relationships/image" Target="../media/image1414.png"/><Relationship Id="rId132" Type="http://schemas.openxmlformats.org/officeDocument/2006/relationships/image" Target="../media/image1218.png"/><Relationship Id="rId174" Type="http://schemas.openxmlformats.org/officeDocument/2006/relationships/image" Target="../media/image1260.png"/><Relationship Id="rId381" Type="http://schemas.openxmlformats.org/officeDocument/2006/relationships/image" Target="../media/image1467.png"/><Relationship Id="rId241" Type="http://schemas.openxmlformats.org/officeDocument/2006/relationships/image" Target="../media/image1327.png"/><Relationship Id="rId437" Type="http://schemas.openxmlformats.org/officeDocument/2006/relationships/image" Target="../media/image1523.png"/><Relationship Id="rId479" Type="http://schemas.openxmlformats.org/officeDocument/2006/relationships/image" Target="../media/image1565.png"/><Relationship Id="rId36" Type="http://schemas.openxmlformats.org/officeDocument/2006/relationships/image" Target="../media/image1122.png"/><Relationship Id="rId283" Type="http://schemas.openxmlformats.org/officeDocument/2006/relationships/image" Target="../media/image1369.png"/><Relationship Id="rId339" Type="http://schemas.openxmlformats.org/officeDocument/2006/relationships/image" Target="../media/image1425.png"/><Relationship Id="rId490" Type="http://schemas.openxmlformats.org/officeDocument/2006/relationships/image" Target="../media/image1576.png"/><Relationship Id="rId78" Type="http://schemas.openxmlformats.org/officeDocument/2006/relationships/image" Target="../media/image1164.png"/><Relationship Id="rId101" Type="http://schemas.openxmlformats.org/officeDocument/2006/relationships/image" Target="../media/image1187.png"/><Relationship Id="rId143" Type="http://schemas.openxmlformats.org/officeDocument/2006/relationships/image" Target="../media/image1229.png"/><Relationship Id="rId185" Type="http://schemas.openxmlformats.org/officeDocument/2006/relationships/image" Target="../media/image1271.png"/><Relationship Id="rId350" Type="http://schemas.openxmlformats.org/officeDocument/2006/relationships/image" Target="../media/image1436.png"/><Relationship Id="rId406" Type="http://schemas.openxmlformats.org/officeDocument/2006/relationships/image" Target="../media/image1492.png"/><Relationship Id="rId9" Type="http://schemas.openxmlformats.org/officeDocument/2006/relationships/image" Target="../media/image1095.png"/><Relationship Id="rId210" Type="http://schemas.openxmlformats.org/officeDocument/2006/relationships/image" Target="../media/image1296.png"/><Relationship Id="rId392" Type="http://schemas.openxmlformats.org/officeDocument/2006/relationships/image" Target="../media/image1478.png"/><Relationship Id="rId448" Type="http://schemas.openxmlformats.org/officeDocument/2006/relationships/image" Target="../media/image1534.png"/><Relationship Id="rId252" Type="http://schemas.openxmlformats.org/officeDocument/2006/relationships/image" Target="../media/image1338.png"/><Relationship Id="rId294" Type="http://schemas.openxmlformats.org/officeDocument/2006/relationships/image" Target="../media/image1380.png"/><Relationship Id="rId308" Type="http://schemas.openxmlformats.org/officeDocument/2006/relationships/image" Target="../media/image1394.png"/><Relationship Id="rId47" Type="http://schemas.openxmlformats.org/officeDocument/2006/relationships/image" Target="../media/image1133.png"/><Relationship Id="rId89" Type="http://schemas.openxmlformats.org/officeDocument/2006/relationships/image" Target="../media/image1175.png"/><Relationship Id="rId112" Type="http://schemas.openxmlformats.org/officeDocument/2006/relationships/image" Target="../media/image1198.png"/><Relationship Id="rId154" Type="http://schemas.openxmlformats.org/officeDocument/2006/relationships/image" Target="../media/image1240.png"/><Relationship Id="rId361" Type="http://schemas.openxmlformats.org/officeDocument/2006/relationships/image" Target="../media/image1447.png"/><Relationship Id="rId196" Type="http://schemas.openxmlformats.org/officeDocument/2006/relationships/image" Target="../media/image1282.png"/><Relationship Id="rId417" Type="http://schemas.openxmlformats.org/officeDocument/2006/relationships/image" Target="../media/image1503.png"/><Relationship Id="rId459" Type="http://schemas.openxmlformats.org/officeDocument/2006/relationships/image" Target="../media/image1545.png"/><Relationship Id="rId16" Type="http://schemas.openxmlformats.org/officeDocument/2006/relationships/image" Target="../media/image1102.png"/><Relationship Id="rId221" Type="http://schemas.openxmlformats.org/officeDocument/2006/relationships/image" Target="../media/image1307.png"/><Relationship Id="rId263" Type="http://schemas.openxmlformats.org/officeDocument/2006/relationships/image" Target="../media/image1349.png"/><Relationship Id="rId319" Type="http://schemas.openxmlformats.org/officeDocument/2006/relationships/image" Target="../media/image1405.png"/><Relationship Id="rId470" Type="http://schemas.openxmlformats.org/officeDocument/2006/relationships/image" Target="../media/image1556.png"/><Relationship Id="rId58" Type="http://schemas.openxmlformats.org/officeDocument/2006/relationships/image" Target="../media/image1144.png"/><Relationship Id="rId123" Type="http://schemas.openxmlformats.org/officeDocument/2006/relationships/image" Target="../media/image1209.png"/><Relationship Id="rId330" Type="http://schemas.openxmlformats.org/officeDocument/2006/relationships/image" Target="../media/image1416.png"/><Relationship Id="rId165" Type="http://schemas.openxmlformats.org/officeDocument/2006/relationships/image" Target="../media/image1251.png"/><Relationship Id="rId372" Type="http://schemas.openxmlformats.org/officeDocument/2006/relationships/image" Target="../media/image1458.png"/><Relationship Id="rId428" Type="http://schemas.openxmlformats.org/officeDocument/2006/relationships/image" Target="../media/image1514.png"/><Relationship Id="rId232" Type="http://schemas.openxmlformats.org/officeDocument/2006/relationships/image" Target="../media/image1318.png"/><Relationship Id="rId274" Type="http://schemas.openxmlformats.org/officeDocument/2006/relationships/image" Target="../media/image1360.png"/><Relationship Id="rId481" Type="http://schemas.openxmlformats.org/officeDocument/2006/relationships/image" Target="../media/image1567.png"/><Relationship Id="rId27" Type="http://schemas.openxmlformats.org/officeDocument/2006/relationships/image" Target="../media/image1113.png"/><Relationship Id="rId69" Type="http://schemas.openxmlformats.org/officeDocument/2006/relationships/image" Target="../media/image1155.png"/><Relationship Id="rId134" Type="http://schemas.openxmlformats.org/officeDocument/2006/relationships/image" Target="../media/image1220.png"/><Relationship Id="rId80" Type="http://schemas.openxmlformats.org/officeDocument/2006/relationships/image" Target="../media/image1166.png"/><Relationship Id="rId176" Type="http://schemas.openxmlformats.org/officeDocument/2006/relationships/image" Target="../media/image1262.png"/><Relationship Id="rId341" Type="http://schemas.openxmlformats.org/officeDocument/2006/relationships/image" Target="../media/image1427.png"/><Relationship Id="rId383" Type="http://schemas.openxmlformats.org/officeDocument/2006/relationships/image" Target="../media/image1469.png"/><Relationship Id="rId439" Type="http://schemas.openxmlformats.org/officeDocument/2006/relationships/image" Target="../media/image1525.png"/><Relationship Id="rId201" Type="http://schemas.openxmlformats.org/officeDocument/2006/relationships/image" Target="../media/image1287.png"/><Relationship Id="rId243" Type="http://schemas.openxmlformats.org/officeDocument/2006/relationships/image" Target="../media/image1329.png"/><Relationship Id="rId285" Type="http://schemas.openxmlformats.org/officeDocument/2006/relationships/image" Target="../media/image1371.png"/><Relationship Id="rId450" Type="http://schemas.openxmlformats.org/officeDocument/2006/relationships/image" Target="../media/image1536.png"/><Relationship Id="rId38" Type="http://schemas.openxmlformats.org/officeDocument/2006/relationships/image" Target="../media/image1124.png"/><Relationship Id="rId103" Type="http://schemas.openxmlformats.org/officeDocument/2006/relationships/image" Target="../media/image1189.png"/><Relationship Id="rId310" Type="http://schemas.openxmlformats.org/officeDocument/2006/relationships/image" Target="../media/image1396.png"/><Relationship Id="rId492" Type="http://schemas.openxmlformats.org/officeDocument/2006/relationships/image" Target="../media/image1578.png"/><Relationship Id="rId91" Type="http://schemas.openxmlformats.org/officeDocument/2006/relationships/image" Target="../media/image1177.png"/><Relationship Id="rId145" Type="http://schemas.openxmlformats.org/officeDocument/2006/relationships/image" Target="../media/image1231.png"/><Relationship Id="rId187" Type="http://schemas.openxmlformats.org/officeDocument/2006/relationships/image" Target="../media/image1273.png"/><Relationship Id="rId352" Type="http://schemas.openxmlformats.org/officeDocument/2006/relationships/image" Target="../media/image1438.png"/><Relationship Id="rId394" Type="http://schemas.openxmlformats.org/officeDocument/2006/relationships/image" Target="../media/image1480.png"/><Relationship Id="rId408" Type="http://schemas.openxmlformats.org/officeDocument/2006/relationships/image" Target="../media/image1494.png"/><Relationship Id="rId212" Type="http://schemas.openxmlformats.org/officeDocument/2006/relationships/image" Target="../media/image1298.png"/><Relationship Id="rId254" Type="http://schemas.openxmlformats.org/officeDocument/2006/relationships/image" Target="../media/image1340.png"/><Relationship Id="rId49" Type="http://schemas.openxmlformats.org/officeDocument/2006/relationships/image" Target="../media/image1135.png"/><Relationship Id="rId114" Type="http://schemas.openxmlformats.org/officeDocument/2006/relationships/image" Target="../media/image1200.png"/><Relationship Id="rId296" Type="http://schemas.openxmlformats.org/officeDocument/2006/relationships/image" Target="../media/image1382.png"/><Relationship Id="rId461" Type="http://schemas.openxmlformats.org/officeDocument/2006/relationships/image" Target="../media/image1547.png"/><Relationship Id="rId60" Type="http://schemas.openxmlformats.org/officeDocument/2006/relationships/image" Target="../media/image1146.png"/><Relationship Id="rId156" Type="http://schemas.openxmlformats.org/officeDocument/2006/relationships/image" Target="../media/image1242.png"/><Relationship Id="rId198" Type="http://schemas.openxmlformats.org/officeDocument/2006/relationships/image" Target="../media/image1284.png"/><Relationship Id="rId321" Type="http://schemas.openxmlformats.org/officeDocument/2006/relationships/image" Target="../media/image1407.png"/><Relationship Id="rId363" Type="http://schemas.openxmlformats.org/officeDocument/2006/relationships/image" Target="../media/image1449.png"/><Relationship Id="rId419" Type="http://schemas.openxmlformats.org/officeDocument/2006/relationships/image" Target="../media/image1505.png"/><Relationship Id="rId223" Type="http://schemas.openxmlformats.org/officeDocument/2006/relationships/image" Target="../media/image1309.png"/><Relationship Id="rId430" Type="http://schemas.openxmlformats.org/officeDocument/2006/relationships/image" Target="../media/image1516.png"/><Relationship Id="rId18" Type="http://schemas.openxmlformats.org/officeDocument/2006/relationships/image" Target="../media/image1104.png"/><Relationship Id="rId265" Type="http://schemas.openxmlformats.org/officeDocument/2006/relationships/image" Target="../media/image1351.png"/><Relationship Id="rId472" Type="http://schemas.openxmlformats.org/officeDocument/2006/relationships/image" Target="../media/image1558.png"/><Relationship Id="rId125" Type="http://schemas.openxmlformats.org/officeDocument/2006/relationships/image" Target="../media/image1211.png"/><Relationship Id="rId167" Type="http://schemas.openxmlformats.org/officeDocument/2006/relationships/image" Target="../media/image1253.png"/><Relationship Id="rId332" Type="http://schemas.openxmlformats.org/officeDocument/2006/relationships/image" Target="../media/image1418.png"/><Relationship Id="rId374" Type="http://schemas.openxmlformats.org/officeDocument/2006/relationships/image" Target="../media/image1460.png"/><Relationship Id="rId71" Type="http://schemas.openxmlformats.org/officeDocument/2006/relationships/image" Target="../media/image1157.png"/><Relationship Id="rId234" Type="http://schemas.openxmlformats.org/officeDocument/2006/relationships/image" Target="../media/image1320.png"/><Relationship Id="rId2" Type="http://schemas.openxmlformats.org/officeDocument/2006/relationships/image" Target="../media/image1088.png"/><Relationship Id="rId29" Type="http://schemas.openxmlformats.org/officeDocument/2006/relationships/image" Target="../media/image1115.png"/><Relationship Id="rId276" Type="http://schemas.openxmlformats.org/officeDocument/2006/relationships/image" Target="../media/image1362.png"/><Relationship Id="rId441" Type="http://schemas.openxmlformats.org/officeDocument/2006/relationships/image" Target="../media/image1527.png"/><Relationship Id="rId483" Type="http://schemas.openxmlformats.org/officeDocument/2006/relationships/image" Target="../media/image1569.png"/><Relationship Id="rId40" Type="http://schemas.openxmlformats.org/officeDocument/2006/relationships/image" Target="../media/image1126.png"/><Relationship Id="rId136" Type="http://schemas.openxmlformats.org/officeDocument/2006/relationships/image" Target="../media/image1222.png"/><Relationship Id="rId178" Type="http://schemas.openxmlformats.org/officeDocument/2006/relationships/image" Target="../media/image1264.png"/><Relationship Id="rId301" Type="http://schemas.openxmlformats.org/officeDocument/2006/relationships/image" Target="../media/image1387.png"/><Relationship Id="rId343" Type="http://schemas.openxmlformats.org/officeDocument/2006/relationships/image" Target="../media/image1429.png"/><Relationship Id="rId82" Type="http://schemas.openxmlformats.org/officeDocument/2006/relationships/image" Target="../media/image1168.png"/><Relationship Id="rId203" Type="http://schemas.openxmlformats.org/officeDocument/2006/relationships/image" Target="../media/image1289.png"/><Relationship Id="rId385" Type="http://schemas.openxmlformats.org/officeDocument/2006/relationships/image" Target="../media/image1471.png"/><Relationship Id="rId245" Type="http://schemas.openxmlformats.org/officeDocument/2006/relationships/image" Target="../media/image1331.png"/><Relationship Id="rId287" Type="http://schemas.openxmlformats.org/officeDocument/2006/relationships/image" Target="../media/image1373.png"/><Relationship Id="rId410" Type="http://schemas.openxmlformats.org/officeDocument/2006/relationships/image" Target="../media/image1496.png"/><Relationship Id="rId452" Type="http://schemas.openxmlformats.org/officeDocument/2006/relationships/image" Target="../media/image1538.png"/><Relationship Id="rId494" Type="http://schemas.openxmlformats.org/officeDocument/2006/relationships/image" Target="../media/image1580.png"/><Relationship Id="rId105" Type="http://schemas.openxmlformats.org/officeDocument/2006/relationships/image" Target="../media/image1191.png"/><Relationship Id="rId147" Type="http://schemas.openxmlformats.org/officeDocument/2006/relationships/image" Target="../media/image1233.png"/><Relationship Id="rId312" Type="http://schemas.openxmlformats.org/officeDocument/2006/relationships/image" Target="../media/image1398.png"/><Relationship Id="rId354" Type="http://schemas.openxmlformats.org/officeDocument/2006/relationships/image" Target="../media/image1440.png"/><Relationship Id="rId51" Type="http://schemas.openxmlformats.org/officeDocument/2006/relationships/image" Target="../media/image1137.png"/><Relationship Id="rId93" Type="http://schemas.openxmlformats.org/officeDocument/2006/relationships/image" Target="../media/image1179.png"/><Relationship Id="rId189" Type="http://schemas.openxmlformats.org/officeDocument/2006/relationships/image" Target="../media/image1275.png"/><Relationship Id="rId396" Type="http://schemas.openxmlformats.org/officeDocument/2006/relationships/image" Target="../media/image1482.png"/><Relationship Id="rId214" Type="http://schemas.openxmlformats.org/officeDocument/2006/relationships/image" Target="../media/image1300.png"/><Relationship Id="rId256" Type="http://schemas.openxmlformats.org/officeDocument/2006/relationships/image" Target="../media/image1342.png"/><Relationship Id="rId298" Type="http://schemas.openxmlformats.org/officeDocument/2006/relationships/image" Target="../media/image1384.png"/><Relationship Id="rId421" Type="http://schemas.openxmlformats.org/officeDocument/2006/relationships/image" Target="../media/image1507.png"/><Relationship Id="rId463" Type="http://schemas.openxmlformats.org/officeDocument/2006/relationships/image" Target="../media/image1549.png"/><Relationship Id="rId116" Type="http://schemas.openxmlformats.org/officeDocument/2006/relationships/image" Target="../media/image1202.png"/><Relationship Id="rId158" Type="http://schemas.openxmlformats.org/officeDocument/2006/relationships/image" Target="../media/image1244.png"/><Relationship Id="rId323" Type="http://schemas.openxmlformats.org/officeDocument/2006/relationships/image" Target="../media/image1409.png"/><Relationship Id="rId20" Type="http://schemas.openxmlformats.org/officeDocument/2006/relationships/image" Target="../media/image1106.png"/><Relationship Id="rId62" Type="http://schemas.openxmlformats.org/officeDocument/2006/relationships/image" Target="../media/image1148.png"/><Relationship Id="rId365" Type="http://schemas.openxmlformats.org/officeDocument/2006/relationships/image" Target="../media/image1451.png"/><Relationship Id="rId225" Type="http://schemas.openxmlformats.org/officeDocument/2006/relationships/image" Target="../media/image1311.png"/><Relationship Id="rId267" Type="http://schemas.openxmlformats.org/officeDocument/2006/relationships/image" Target="../media/image1353.png"/><Relationship Id="rId432" Type="http://schemas.openxmlformats.org/officeDocument/2006/relationships/image" Target="../media/image1518.png"/><Relationship Id="rId474" Type="http://schemas.openxmlformats.org/officeDocument/2006/relationships/image" Target="../media/image1560.png"/><Relationship Id="rId127" Type="http://schemas.openxmlformats.org/officeDocument/2006/relationships/image" Target="../media/image1213.png"/><Relationship Id="rId10" Type="http://schemas.openxmlformats.org/officeDocument/2006/relationships/image" Target="../media/image1096.png"/><Relationship Id="rId31" Type="http://schemas.openxmlformats.org/officeDocument/2006/relationships/image" Target="../media/image1117.png"/><Relationship Id="rId52" Type="http://schemas.openxmlformats.org/officeDocument/2006/relationships/image" Target="../media/image1138.png"/><Relationship Id="rId73" Type="http://schemas.openxmlformats.org/officeDocument/2006/relationships/image" Target="../media/image1159.png"/><Relationship Id="rId94" Type="http://schemas.openxmlformats.org/officeDocument/2006/relationships/image" Target="../media/image1180.png"/><Relationship Id="rId148" Type="http://schemas.openxmlformats.org/officeDocument/2006/relationships/image" Target="../media/image1234.png"/><Relationship Id="rId169" Type="http://schemas.openxmlformats.org/officeDocument/2006/relationships/image" Target="../media/image1255.png"/><Relationship Id="rId334" Type="http://schemas.openxmlformats.org/officeDocument/2006/relationships/image" Target="../media/image1420.png"/><Relationship Id="rId355" Type="http://schemas.openxmlformats.org/officeDocument/2006/relationships/image" Target="../media/image1441.png"/><Relationship Id="rId376" Type="http://schemas.openxmlformats.org/officeDocument/2006/relationships/image" Target="../media/image1462.png"/><Relationship Id="rId397" Type="http://schemas.openxmlformats.org/officeDocument/2006/relationships/image" Target="../media/image1483.png"/><Relationship Id="rId4" Type="http://schemas.openxmlformats.org/officeDocument/2006/relationships/image" Target="../media/image1090.png"/><Relationship Id="rId180" Type="http://schemas.openxmlformats.org/officeDocument/2006/relationships/image" Target="../media/image1266.png"/><Relationship Id="rId215" Type="http://schemas.openxmlformats.org/officeDocument/2006/relationships/image" Target="../media/image1301.png"/><Relationship Id="rId236" Type="http://schemas.openxmlformats.org/officeDocument/2006/relationships/image" Target="../media/image1322.png"/><Relationship Id="rId257" Type="http://schemas.openxmlformats.org/officeDocument/2006/relationships/image" Target="../media/image1343.png"/><Relationship Id="rId278" Type="http://schemas.openxmlformats.org/officeDocument/2006/relationships/image" Target="../media/image1364.png"/><Relationship Id="rId401" Type="http://schemas.openxmlformats.org/officeDocument/2006/relationships/image" Target="../media/image1487.png"/><Relationship Id="rId422" Type="http://schemas.openxmlformats.org/officeDocument/2006/relationships/image" Target="../media/image1508.png"/><Relationship Id="rId443" Type="http://schemas.openxmlformats.org/officeDocument/2006/relationships/image" Target="../media/image1529.png"/><Relationship Id="rId464" Type="http://schemas.openxmlformats.org/officeDocument/2006/relationships/image" Target="../media/image1550.png"/><Relationship Id="rId303" Type="http://schemas.openxmlformats.org/officeDocument/2006/relationships/image" Target="../media/image1389.png"/><Relationship Id="rId485" Type="http://schemas.openxmlformats.org/officeDocument/2006/relationships/image" Target="../media/image1571.png"/><Relationship Id="rId42" Type="http://schemas.openxmlformats.org/officeDocument/2006/relationships/image" Target="../media/image1128.png"/><Relationship Id="rId84" Type="http://schemas.openxmlformats.org/officeDocument/2006/relationships/image" Target="../media/image1170.png"/><Relationship Id="rId138" Type="http://schemas.openxmlformats.org/officeDocument/2006/relationships/image" Target="../media/image1224.png"/><Relationship Id="rId345" Type="http://schemas.openxmlformats.org/officeDocument/2006/relationships/image" Target="../media/image1431.png"/><Relationship Id="rId387" Type="http://schemas.openxmlformats.org/officeDocument/2006/relationships/image" Target="../media/image1473.png"/><Relationship Id="rId191" Type="http://schemas.openxmlformats.org/officeDocument/2006/relationships/image" Target="../media/image1277.png"/><Relationship Id="rId205" Type="http://schemas.openxmlformats.org/officeDocument/2006/relationships/image" Target="../media/image1291.png"/><Relationship Id="rId247" Type="http://schemas.openxmlformats.org/officeDocument/2006/relationships/image" Target="../media/image1333.png"/><Relationship Id="rId412" Type="http://schemas.openxmlformats.org/officeDocument/2006/relationships/image" Target="../media/image1498.png"/><Relationship Id="rId107" Type="http://schemas.openxmlformats.org/officeDocument/2006/relationships/image" Target="../media/image1193.png"/><Relationship Id="rId289" Type="http://schemas.openxmlformats.org/officeDocument/2006/relationships/image" Target="../media/image1375.png"/><Relationship Id="rId454" Type="http://schemas.openxmlformats.org/officeDocument/2006/relationships/image" Target="../media/image1540.png"/><Relationship Id="rId496" Type="http://schemas.openxmlformats.org/officeDocument/2006/relationships/image" Target="../media/image1582.png"/><Relationship Id="rId11" Type="http://schemas.openxmlformats.org/officeDocument/2006/relationships/image" Target="../media/image1097.png"/><Relationship Id="rId53" Type="http://schemas.openxmlformats.org/officeDocument/2006/relationships/image" Target="../media/image1139.png"/><Relationship Id="rId149" Type="http://schemas.openxmlformats.org/officeDocument/2006/relationships/image" Target="../media/image1235.png"/><Relationship Id="rId314" Type="http://schemas.openxmlformats.org/officeDocument/2006/relationships/image" Target="../media/image1400.png"/><Relationship Id="rId356" Type="http://schemas.openxmlformats.org/officeDocument/2006/relationships/image" Target="../media/image1442.png"/><Relationship Id="rId398" Type="http://schemas.openxmlformats.org/officeDocument/2006/relationships/image" Target="../media/image1484.png"/><Relationship Id="rId95" Type="http://schemas.openxmlformats.org/officeDocument/2006/relationships/image" Target="../media/image1181.png"/><Relationship Id="rId160" Type="http://schemas.openxmlformats.org/officeDocument/2006/relationships/image" Target="../media/image1246.png"/><Relationship Id="rId216" Type="http://schemas.openxmlformats.org/officeDocument/2006/relationships/image" Target="../media/image1302.png"/><Relationship Id="rId423" Type="http://schemas.openxmlformats.org/officeDocument/2006/relationships/image" Target="../media/image1509.png"/><Relationship Id="rId258" Type="http://schemas.openxmlformats.org/officeDocument/2006/relationships/image" Target="../media/image1344.png"/><Relationship Id="rId465" Type="http://schemas.openxmlformats.org/officeDocument/2006/relationships/image" Target="../media/image1551.png"/><Relationship Id="rId22" Type="http://schemas.openxmlformats.org/officeDocument/2006/relationships/image" Target="../media/image1108.png"/><Relationship Id="rId64" Type="http://schemas.openxmlformats.org/officeDocument/2006/relationships/image" Target="../media/image1150.png"/><Relationship Id="rId118" Type="http://schemas.openxmlformats.org/officeDocument/2006/relationships/image" Target="../media/image1204.png"/><Relationship Id="rId325" Type="http://schemas.openxmlformats.org/officeDocument/2006/relationships/image" Target="../media/image1411.png"/><Relationship Id="rId367" Type="http://schemas.openxmlformats.org/officeDocument/2006/relationships/image" Target="../media/image1453.png"/><Relationship Id="rId171" Type="http://schemas.openxmlformats.org/officeDocument/2006/relationships/image" Target="../media/image1257.png"/><Relationship Id="rId227" Type="http://schemas.openxmlformats.org/officeDocument/2006/relationships/image" Target="../media/image1313.png"/><Relationship Id="rId269" Type="http://schemas.openxmlformats.org/officeDocument/2006/relationships/image" Target="../media/image1355.png"/><Relationship Id="rId434" Type="http://schemas.openxmlformats.org/officeDocument/2006/relationships/image" Target="../media/image1520.png"/><Relationship Id="rId476" Type="http://schemas.openxmlformats.org/officeDocument/2006/relationships/image" Target="../media/image1562.png"/><Relationship Id="rId33" Type="http://schemas.openxmlformats.org/officeDocument/2006/relationships/image" Target="../media/image1119.png"/><Relationship Id="rId129" Type="http://schemas.openxmlformats.org/officeDocument/2006/relationships/image" Target="../media/image1215.png"/><Relationship Id="rId280" Type="http://schemas.openxmlformats.org/officeDocument/2006/relationships/image" Target="../media/image1366.png"/><Relationship Id="rId336" Type="http://schemas.openxmlformats.org/officeDocument/2006/relationships/image" Target="../media/image1422.png"/><Relationship Id="rId501" Type="http://schemas.openxmlformats.org/officeDocument/2006/relationships/hyperlink" Target="mailto:info@kngadvisors.co.uk" TargetMode="External"/><Relationship Id="rId75" Type="http://schemas.openxmlformats.org/officeDocument/2006/relationships/image" Target="../media/image1161.png"/><Relationship Id="rId140" Type="http://schemas.openxmlformats.org/officeDocument/2006/relationships/image" Target="../media/image1226.png"/><Relationship Id="rId182" Type="http://schemas.openxmlformats.org/officeDocument/2006/relationships/image" Target="../media/image1268.png"/><Relationship Id="rId378" Type="http://schemas.openxmlformats.org/officeDocument/2006/relationships/image" Target="../media/image1464.png"/><Relationship Id="rId403" Type="http://schemas.openxmlformats.org/officeDocument/2006/relationships/image" Target="../media/image1489.png"/><Relationship Id="rId6" Type="http://schemas.openxmlformats.org/officeDocument/2006/relationships/image" Target="../media/image1092.png"/><Relationship Id="rId238" Type="http://schemas.openxmlformats.org/officeDocument/2006/relationships/image" Target="../media/image1324.png"/><Relationship Id="rId445" Type="http://schemas.openxmlformats.org/officeDocument/2006/relationships/image" Target="../media/image1531.png"/><Relationship Id="rId487" Type="http://schemas.openxmlformats.org/officeDocument/2006/relationships/image" Target="../media/image1573.png"/><Relationship Id="rId291" Type="http://schemas.openxmlformats.org/officeDocument/2006/relationships/image" Target="../media/image1377.png"/><Relationship Id="rId305" Type="http://schemas.openxmlformats.org/officeDocument/2006/relationships/image" Target="../media/image1391.png"/><Relationship Id="rId347" Type="http://schemas.openxmlformats.org/officeDocument/2006/relationships/image" Target="../media/image1433.png"/><Relationship Id="rId44" Type="http://schemas.openxmlformats.org/officeDocument/2006/relationships/image" Target="../media/image1130.png"/><Relationship Id="rId86" Type="http://schemas.openxmlformats.org/officeDocument/2006/relationships/image" Target="../media/image1172.png"/><Relationship Id="rId151" Type="http://schemas.openxmlformats.org/officeDocument/2006/relationships/image" Target="../media/image1237.png"/><Relationship Id="rId389" Type="http://schemas.openxmlformats.org/officeDocument/2006/relationships/image" Target="../media/image1475.png"/><Relationship Id="rId193" Type="http://schemas.openxmlformats.org/officeDocument/2006/relationships/image" Target="../media/image1279.png"/><Relationship Id="rId207" Type="http://schemas.openxmlformats.org/officeDocument/2006/relationships/image" Target="../media/image1293.png"/><Relationship Id="rId249" Type="http://schemas.openxmlformats.org/officeDocument/2006/relationships/image" Target="../media/image1335.png"/><Relationship Id="rId414" Type="http://schemas.openxmlformats.org/officeDocument/2006/relationships/image" Target="../media/image1500.png"/><Relationship Id="rId456" Type="http://schemas.openxmlformats.org/officeDocument/2006/relationships/image" Target="../media/image1542.png"/><Relationship Id="rId498" Type="http://schemas.openxmlformats.org/officeDocument/2006/relationships/image" Target="../media/image1584.png"/><Relationship Id="rId13" Type="http://schemas.openxmlformats.org/officeDocument/2006/relationships/image" Target="../media/image1099.png"/><Relationship Id="rId109" Type="http://schemas.openxmlformats.org/officeDocument/2006/relationships/image" Target="../media/image1195.png"/><Relationship Id="rId260" Type="http://schemas.openxmlformats.org/officeDocument/2006/relationships/image" Target="../media/image1346.png"/><Relationship Id="rId316" Type="http://schemas.openxmlformats.org/officeDocument/2006/relationships/image" Target="../media/image1402.png"/><Relationship Id="rId55" Type="http://schemas.openxmlformats.org/officeDocument/2006/relationships/image" Target="../media/image1141.png"/><Relationship Id="rId97" Type="http://schemas.openxmlformats.org/officeDocument/2006/relationships/image" Target="../media/image1183.png"/><Relationship Id="rId120" Type="http://schemas.openxmlformats.org/officeDocument/2006/relationships/image" Target="../media/image1206.png"/><Relationship Id="rId358" Type="http://schemas.openxmlformats.org/officeDocument/2006/relationships/image" Target="../media/image1444.png"/><Relationship Id="rId162" Type="http://schemas.openxmlformats.org/officeDocument/2006/relationships/image" Target="../media/image1248.png"/><Relationship Id="rId218" Type="http://schemas.openxmlformats.org/officeDocument/2006/relationships/image" Target="../media/image1304.png"/><Relationship Id="rId425" Type="http://schemas.openxmlformats.org/officeDocument/2006/relationships/image" Target="../media/image1511.png"/><Relationship Id="rId467" Type="http://schemas.openxmlformats.org/officeDocument/2006/relationships/image" Target="../media/image1553.png"/><Relationship Id="rId271" Type="http://schemas.openxmlformats.org/officeDocument/2006/relationships/image" Target="../media/image1357.png"/><Relationship Id="rId24" Type="http://schemas.openxmlformats.org/officeDocument/2006/relationships/image" Target="../media/image1110.png"/><Relationship Id="rId66" Type="http://schemas.openxmlformats.org/officeDocument/2006/relationships/image" Target="../media/image1152.png"/><Relationship Id="rId131" Type="http://schemas.openxmlformats.org/officeDocument/2006/relationships/image" Target="../media/image1217.png"/><Relationship Id="rId327" Type="http://schemas.openxmlformats.org/officeDocument/2006/relationships/image" Target="../media/image1413.png"/><Relationship Id="rId369" Type="http://schemas.openxmlformats.org/officeDocument/2006/relationships/image" Target="../media/image1455.png"/><Relationship Id="rId173" Type="http://schemas.openxmlformats.org/officeDocument/2006/relationships/image" Target="../media/image1259.png"/><Relationship Id="rId229" Type="http://schemas.openxmlformats.org/officeDocument/2006/relationships/image" Target="../media/image1315.png"/><Relationship Id="rId380" Type="http://schemas.openxmlformats.org/officeDocument/2006/relationships/image" Target="../media/image1466.png"/><Relationship Id="rId436" Type="http://schemas.openxmlformats.org/officeDocument/2006/relationships/image" Target="../media/image1522.png"/><Relationship Id="rId240" Type="http://schemas.openxmlformats.org/officeDocument/2006/relationships/image" Target="../media/image1326.png"/><Relationship Id="rId478" Type="http://schemas.openxmlformats.org/officeDocument/2006/relationships/image" Target="../media/image1564.png"/><Relationship Id="rId35" Type="http://schemas.openxmlformats.org/officeDocument/2006/relationships/image" Target="../media/image1121.png"/><Relationship Id="rId77" Type="http://schemas.openxmlformats.org/officeDocument/2006/relationships/image" Target="../media/image1163.png"/><Relationship Id="rId100" Type="http://schemas.openxmlformats.org/officeDocument/2006/relationships/image" Target="../media/image1186.png"/><Relationship Id="rId282" Type="http://schemas.openxmlformats.org/officeDocument/2006/relationships/image" Target="../media/image1368.png"/><Relationship Id="rId338" Type="http://schemas.openxmlformats.org/officeDocument/2006/relationships/image" Target="../media/image1424.png"/><Relationship Id="rId8" Type="http://schemas.openxmlformats.org/officeDocument/2006/relationships/image" Target="../media/image1094.png"/><Relationship Id="rId142" Type="http://schemas.openxmlformats.org/officeDocument/2006/relationships/image" Target="../media/image1228.png"/><Relationship Id="rId184" Type="http://schemas.openxmlformats.org/officeDocument/2006/relationships/image" Target="../media/image1270.png"/><Relationship Id="rId391" Type="http://schemas.openxmlformats.org/officeDocument/2006/relationships/image" Target="../media/image1477.png"/><Relationship Id="rId405" Type="http://schemas.openxmlformats.org/officeDocument/2006/relationships/image" Target="../media/image1491.png"/><Relationship Id="rId447" Type="http://schemas.openxmlformats.org/officeDocument/2006/relationships/image" Target="../media/image1533.png"/><Relationship Id="rId251" Type="http://schemas.openxmlformats.org/officeDocument/2006/relationships/image" Target="../media/image1337.png"/><Relationship Id="rId489" Type="http://schemas.openxmlformats.org/officeDocument/2006/relationships/image" Target="../media/image1575.png"/><Relationship Id="rId46" Type="http://schemas.openxmlformats.org/officeDocument/2006/relationships/image" Target="../media/image1132.png"/><Relationship Id="rId293" Type="http://schemas.openxmlformats.org/officeDocument/2006/relationships/image" Target="../media/image1379.png"/><Relationship Id="rId307" Type="http://schemas.openxmlformats.org/officeDocument/2006/relationships/image" Target="../media/image1393.png"/><Relationship Id="rId349" Type="http://schemas.openxmlformats.org/officeDocument/2006/relationships/image" Target="../media/image1435.png"/><Relationship Id="rId88" Type="http://schemas.openxmlformats.org/officeDocument/2006/relationships/image" Target="../media/image1174.png"/><Relationship Id="rId111" Type="http://schemas.openxmlformats.org/officeDocument/2006/relationships/image" Target="../media/image1197.png"/><Relationship Id="rId153" Type="http://schemas.openxmlformats.org/officeDocument/2006/relationships/image" Target="../media/image1239.png"/><Relationship Id="rId195" Type="http://schemas.openxmlformats.org/officeDocument/2006/relationships/image" Target="../media/image1281.png"/><Relationship Id="rId209" Type="http://schemas.openxmlformats.org/officeDocument/2006/relationships/image" Target="../media/image1295.png"/><Relationship Id="rId360" Type="http://schemas.openxmlformats.org/officeDocument/2006/relationships/image" Target="../media/image1446.png"/><Relationship Id="rId416" Type="http://schemas.openxmlformats.org/officeDocument/2006/relationships/image" Target="../media/image1502.png"/><Relationship Id="rId220" Type="http://schemas.openxmlformats.org/officeDocument/2006/relationships/image" Target="../media/image1306.png"/><Relationship Id="rId458" Type="http://schemas.openxmlformats.org/officeDocument/2006/relationships/image" Target="../media/image1544.png"/><Relationship Id="rId15" Type="http://schemas.openxmlformats.org/officeDocument/2006/relationships/image" Target="../media/image1101.png"/><Relationship Id="rId57" Type="http://schemas.openxmlformats.org/officeDocument/2006/relationships/image" Target="../media/image1143.png"/><Relationship Id="rId262" Type="http://schemas.openxmlformats.org/officeDocument/2006/relationships/image" Target="../media/image1348.png"/><Relationship Id="rId318" Type="http://schemas.openxmlformats.org/officeDocument/2006/relationships/image" Target="../media/image1404.png"/><Relationship Id="rId99" Type="http://schemas.openxmlformats.org/officeDocument/2006/relationships/image" Target="../media/image1185.png"/><Relationship Id="rId122" Type="http://schemas.openxmlformats.org/officeDocument/2006/relationships/image" Target="../media/image1208.png"/><Relationship Id="rId164" Type="http://schemas.openxmlformats.org/officeDocument/2006/relationships/image" Target="../media/image1250.png"/><Relationship Id="rId371" Type="http://schemas.openxmlformats.org/officeDocument/2006/relationships/image" Target="../media/image1457.png"/><Relationship Id="rId427" Type="http://schemas.openxmlformats.org/officeDocument/2006/relationships/image" Target="../media/image1513.png"/><Relationship Id="rId469" Type="http://schemas.openxmlformats.org/officeDocument/2006/relationships/image" Target="../media/image1555.png"/><Relationship Id="rId26" Type="http://schemas.openxmlformats.org/officeDocument/2006/relationships/image" Target="../media/image1112.png"/><Relationship Id="rId231" Type="http://schemas.openxmlformats.org/officeDocument/2006/relationships/image" Target="../media/image1317.png"/><Relationship Id="rId273" Type="http://schemas.openxmlformats.org/officeDocument/2006/relationships/image" Target="../media/image1359.png"/><Relationship Id="rId329" Type="http://schemas.openxmlformats.org/officeDocument/2006/relationships/image" Target="../media/image1415.png"/><Relationship Id="rId480" Type="http://schemas.openxmlformats.org/officeDocument/2006/relationships/image" Target="../media/image1566.png"/><Relationship Id="rId68" Type="http://schemas.openxmlformats.org/officeDocument/2006/relationships/image" Target="../media/image1154.png"/><Relationship Id="rId133" Type="http://schemas.openxmlformats.org/officeDocument/2006/relationships/image" Target="../media/image1219.png"/><Relationship Id="rId175" Type="http://schemas.openxmlformats.org/officeDocument/2006/relationships/image" Target="../media/image1261.png"/><Relationship Id="rId340" Type="http://schemas.openxmlformats.org/officeDocument/2006/relationships/image" Target="../media/image1426.png"/><Relationship Id="rId200" Type="http://schemas.openxmlformats.org/officeDocument/2006/relationships/image" Target="../media/image1286.png"/><Relationship Id="rId382" Type="http://schemas.openxmlformats.org/officeDocument/2006/relationships/image" Target="../media/image1468.png"/><Relationship Id="rId438" Type="http://schemas.openxmlformats.org/officeDocument/2006/relationships/image" Target="../media/image1524.png"/><Relationship Id="rId242" Type="http://schemas.openxmlformats.org/officeDocument/2006/relationships/image" Target="../media/image1328.png"/><Relationship Id="rId284" Type="http://schemas.openxmlformats.org/officeDocument/2006/relationships/image" Target="../media/image1370.png"/><Relationship Id="rId491" Type="http://schemas.openxmlformats.org/officeDocument/2006/relationships/image" Target="../media/image1577.png"/><Relationship Id="rId37" Type="http://schemas.openxmlformats.org/officeDocument/2006/relationships/image" Target="../media/image1123.png"/><Relationship Id="rId79" Type="http://schemas.openxmlformats.org/officeDocument/2006/relationships/image" Target="../media/image1165.png"/><Relationship Id="rId102" Type="http://schemas.openxmlformats.org/officeDocument/2006/relationships/image" Target="../media/image1188.png"/><Relationship Id="rId144" Type="http://schemas.openxmlformats.org/officeDocument/2006/relationships/image" Target="../media/image1230.png"/><Relationship Id="rId90" Type="http://schemas.openxmlformats.org/officeDocument/2006/relationships/image" Target="../media/image1176.png"/><Relationship Id="rId186" Type="http://schemas.openxmlformats.org/officeDocument/2006/relationships/image" Target="../media/image1272.png"/><Relationship Id="rId351" Type="http://schemas.openxmlformats.org/officeDocument/2006/relationships/image" Target="../media/image1437.png"/><Relationship Id="rId393" Type="http://schemas.openxmlformats.org/officeDocument/2006/relationships/image" Target="../media/image1479.png"/><Relationship Id="rId407" Type="http://schemas.openxmlformats.org/officeDocument/2006/relationships/image" Target="../media/image1493.png"/><Relationship Id="rId449" Type="http://schemas.openxmlformats.org/officeDocument/2006/relationships/image" Target="../media/image1535.png"/><Relationship Id="rId211" Type="http://schemas.openxmlformats.org/officeDocument/2006/relationships/image" Target="../media/image1297.png"/><Relationship Id="rId253" Type="http://schemas.openxmlformats.org/officeDocument/2006/relationships/image" Target="../media/image1339.png"/><Relationship Id="rId295" Type="http://schemas.openxmlformats.org/officeDocument/2006/relationships/image" Target="../media/image1381.png"/><Relationship Id="rId309" Type="http://schemas.openxmlformats.org/officeDocument/2006/relationships/image" Target="../media/image1395.png"/><Relationship Id="rId460" Type="http://schemas.openxmlformats.org/officeDocument/2006/relationships/image" Target="../media/image1546.png"/><Relationship Id="rId48" Type="http://schemas.openxmlformats.org/officeDocument/2006/relationships/image" Target="../media/image1134.png"/><Relationship Id="rId113" Type="http://schemas.openxmlformats.org/officeDocument/2006/relationships/image" Target="../media/image1199.png"/><Relationship Id="rId320" Type="http://schemas.openxmlformats.org/officeDocument/2006/relationships/image" Target="../media/image1406.png"/><Relationship Id="rId155" Type="http://schemas.openxmlformats.org/officeDocument/2006/relationships/image" Target="../media/image1241.png"/><Relationship Id="rId197" Type="http://schemas.openxmlformats.org/officeDocument/2006/relationships/image" Target="../media/image1283.png"/><Relationship Id="rId362" Type="http://schemas.openxmlformats.org/officeDocument/2006/relationships/image" Target="../media/image1448.png"/><Relationship Id="rId418" Type="http://schemas.openxmlformats.org/officeDocument/2006/relationships/image" Target="../media/image1504.png"/><Relationship Id="rId222" Type="http://schemas.openxmlformats.org/officeDocument/2006/relationships/image" Target="../media/image1308.png"/><Relationship Id="rId264" Type="http://schemas.openxmlformats.org/officeDocument/2006/relationships/image" Target="../media/image1350.png"/><Relationship Id="rId471" Type="http://schemas.openxmlformats.org/officeDocument/2006/relationships/image" Target="../media/image1557.png"/><Relationship Id="rId17" Type="http://schemas.openxmlformats.org/officeDocument/2006/relationships/image" Target="../media/image1103.png"/><Relationship Id="rId59" Type="http://schemas.openxmlformats.org/officeDocument/2006/relationships/image" Target="../media/image1145.png"/><Relationship Id="rId124" Type="http://schemas.openxmlformats.org/officeDocument/2006/relationships/image" Target="../media/image1210.png"/><Relationship Id="rId70" Type="http://schemas.openxmlformats.org/officeDocument/2006/relationships/image" Target="../media/image1156.png"/><Relationship Id="rId166" Type="http://schemas.openxmlformats.org/officeDocument/2006/relationships/image" Target="../media/image1252.png"/><Relationship Id="rId331" Type="http://schemas.openxmlformats.org/officeDocument/2006/relationships/image" Target="../media/image1417.png"/><Relationship Id="rId373" Type="http://schemas.openxmlformats.org/officeDocument/2006/relationships/image" Target="../media/image1459.png"/><Relationship Id="rId429" Type="http://schemas.openxmlformats.org/officeDocument/2006/relationships/image" Target="../media/image1515.png"/><Relationship Id="rId1" Type="http://schemas.openxmlformats.org/officeDocument/2006/relationships/slideLayout" Target="../slideLayouts/slideLayout5.xml"/><Relationship Id="rId233" Type="http://schemas.openxmlformats.org/officeDocument/2006/relationships/image" Target="../media/image1319.png"/><Relationship Id="rId440" Type="http://schemas.openxmlformats.org/officeDocument/2006/relationships/image" Target="../media/image1526.png"/><Relationship Id="rId28" Type="http://schemas.openxmlformats.org/officeDocument/2006/relationships/image" Target="../media/image1114.png"/><Relationship Id="rId275" Type="http://schemas.openxmlformats.org/officeDocument/2006/relationships/image" Target="../media/image1361.png"/><Relationship Id="rId300" Type="http://schemas.openxmlformats.org/officeDocument/2006/relationships/image" Target="../media/image1386.png"/><Relationship Id="rId482" Type="http://schemas.openxmlformats.org/officeDocument/2006/relationships/image" Target="../media/image1568.png"/><Relationship Id="rId81" Type="http://schemas.openxmlformats.org/officeDocument/2006/relationships/image" Target="../media/image1167.png"/><Relationship Id="rId135" Type="http://schemas.openxmlformats.org/officeDocument/2006/relationships/image" Target="../media/image1221.png"/><Relationship Id="rId177" Type="http://schemas.openxmlformats.org/officeDocument/2006/relationships/image" Target="../media/image1263.png"/><Relationship Id="rId342" Type="http://schemas.openxmlformats.org/officeDocument/2006/relationships/image" Target="../media/image1428.png"/><Relationship Id="rId384" Type="http://schemas.openxmlformats.org/officeDocument/2006/relationships/image" Target="../media/image1470.png"/><Relationship Id="rId202" Type="http://schemas.openxmlformats.org/officeDocument/2006/relationships/image" Target="../media/image1288.png"/><Relationship Id="rId244" Type="http://schemas.openxmlformats.org/officeDocument/2006/relationships/image" Target="../media/image1330.png"/><Relationship Id="rId39" Type="http://schemas.openxmlformats.org/officeDocument/2006/relationships/image" Target="../media/image1125.png"/><Relationship Id="rId286" Type="http://schemas.openxmlformats.org/officeDocument/2006/relationships/image" Target="../media/image1372.png"/><Relationship Id="rId451" Type="http://schemas.openxmlformats.org/officeDocument/2006/relationships/image" Target="../media/image1537.png"/><Relationship Id="rId493" Type="http://schemas.openxmlformats.org/officeDocument/2006/relationships/image" Target="../media/image1579.png"/><Relationship Id="rId50" Type="http://schemas.openxmlformats.org/officeDocument/2006/relationships/image" Target="../media/image1136.png"/><Relationship Id="rId104" Type="http://schemas.openxmlformats.org/officeDocument/2006/relationships/image" Target="../media/image1190.png"/><Relationship Id="rId146" Type="http://schemas.openxmlformats.org/officeDocument/2006/relationships/image" Target="../media/image1232.png"/><Relationship Id="rId188" Type="http://schemas.openxmlformats.org/officeDocument/2006/relationships/image" Target="../media/image1274.png"/><Relationship Id="rId311" Type="http://schemas.openxmlformats.org/officeDocument/2006/relationships/image" Target="../media/image1397.png"/><Relationship Id="rId353" Type="http://schemas.openxmlformats.org/officeDocument/2006/relationships/image" Target="../media/image1439.png"/><Relationship Id="rId395" Type="http://schemas.openxmlformats.org/officeDocument/2006/relationships/image" Target="../media/image1481.png"/><Relationship Id="rId409" Type="http://schemas.openxmlformats.org/officeDocument/2006/relationships/image" Target="../media/image1495.png"/><Relationship Id="rId92" Type="http://schemas.openxmlformats.org/officeDocument/2006/relationships/image" Target="../media/image1178.png"/><Relationship Id="rId213" Type="http://schemas.openxmlformats.org/officeDocument/2006/relationships/image" Target="../media/image1299.png"/><Relationship Id="rId420" Type="http://schemas.openxmlformats.org/officeDocument/2006/relationships/image" Target="../media/image1506.png"/><Relationship Id="rId255" Type="http://schemas.openxmlformats.org/officeDocument/2006/relationships/image" Target="../media/image1341.png"/><Relationship Id="rId297" Type="http://schemas.openxmlformats.org/officeDocument/2006/relationships/image" Target="../media/image1383.png"/><Relationship Id="rId462" Type="http://schemas.openxmlformats.org/officeDocument/2006/relationships/image" Target="../media/image1548.png"/><Relationship Id="rId115" Type="http://schemas.openxmlformats.org/officeDocument/2006/relationships/image" Target="../media/image1201.png"/><Relationship Id="rId157" Type="http://schemas.openxmlformats.org/officeDocument/2006/relationships/image" Target="../media/image1243.png"/><Relationship Id="rId322" Type="http://schemas.openxmlformats.org/officeDocument/2006/relationships/image" Target="../media/image1408.png"/><Relationship Id="rId364" Type="http://schemas.openxmlformats.org/officeDocument/2006/relationships/image" Target="../media/image1450.png"/><Relationship Id="rId61" Type="http://schemas.openxmlformats.org/officeDocument/2006/relationships/image" Target="../media/image1147.png"/><Relationship Id="rId199" Type="http://schemas.openxmlformats.org/officeDocument/2006/relationships/image" Target="../media/image1285.png"/><Relationship Id="rId19" Type="http://schemas.openxmlformats.org/officeDocument/2006/relationships/image" Target="../media/image1105.png"/><Relationship Id="rId224" Type="http://schemas.openxmlformats.org/officeDocument/2006/relationships/image" Target="../media/image1310.png"/><Relationship Id="rId266" Type="http://schemas.openxmlformats.org/officeDocument/2006/relationships/image" Target="../media/image1352.png"/><Relationship Id="rId431" Type="http://schemas.openxmlformats.org/officeDocument/2006/relationships/image" Target="../media/image1517.png"/><Relationship Id="rId473" Type="http://schemas.openxmlformats.org/officeDocument/2006/relationships/image" Target="../media/image1559.png"/><Relationship Id="rId30" Type="http://schemas.openxmlformats.org/officeDocument/2006/relationships/image" Target="../media/image1116.png"/><Relationship Id="rId126" Type="http://schemas.openxmlformats.org/officeDocument/2006/relationships/image" Target="../media/image1212.png"/><Relationship Id="rId168" Type="http://schemas.openxmlformats.org/officeDocument/2006/relationships/image" Target="../media/image1254.png"/><Relationship Id="rId333" Type="http://schemas.openxmlformats.org/officeDocument/2006/relationships/image" Target="../media/image1419.png"/><Relationship Id="rId72" Type="http://schemas.openxmlformats.org/officeDocument/2006/relationships/image" Target="../media/image1158.png"/><Relationship Id="rId375" Type="http://schemas.openxmlformats.org/officeDocument/2006/relationships/image" Target="../media/image1461.png"/><Relationship Id="rId3" Type="http://schemas.openxmlformats.org/officeDocument/2006/relationships/image" Target="../media/image1089.png"/><Relationship Id="rId235" Type="http://schemas.openxmlformats.org/officeDocument/2006/relationships/image" Target="../media/image1321.png"/><Relationship Id="rId277" Type="http://schemas.openxmlformats.org/officeDocument/2006/relationships/image" Target="../media/image1363.png"/><Relationship Id="rId400" Type="http://schemas.openxmlformats.org/officeDocument/2006/relationships/image" Target="../media/image1486.png"/><Relationship Id="rId442" Type="http://schemas.openxmlformats.org/officeDocument/2006/relationships/image" Target="../media/image1528.png"/><Relationship Id="rId484" Type="http://schemas.openxmlformats.org/officeDocument/2006/relationships/image" Target="../media/image1570.png"/><Relationship Id="rId137" Type="http://schemas.openxmlformats.org/officeDocument/2006/relationships/image" Target="../media/image1223.png"/><Relationship Id="rId302" Type="http://schemas.openxmlformats.org/officeDocument/2006/relationships/image" Target="../media/image1388.png"/><Relationship Id="rId344" Type="http://schemas.openxmlformats.org/officeDocument/2006/relationships/image" Target="../media/image1430.png"/><Relationship Id="rId41" Type="http://schemas.openxmlformats.org/officeDocument/2006/relationships/image" Target="../media/image1127.png"/><Relationship Id="rId83" Type="http://schemas.openxmlformats.org/officeDocument/2006/relationships/image" Target="../media/image1169.png"/><Relationship Id="rId179" Type="http://schemas.openxmlformats.org/officeDocument/2006/relationships/image" Target="../media/image1265.png"/><Relationship Id="rId386" Type="http://schemas.openxmlformats.org/officeDocument/2006/relationships/image" Target="../media/image1472.png"/><Relationship Id="rId190" Type="http://schemas.openxmlformats.org/officeDocument/2006/relationships/image" Target="../media/image1276.png"/><Relationship Id="rId204" Type="http://schemas.openxmlformats.org/officeDocument/2006/relationships/image" Target="../media/image1290.png"/><Relationship Id="rId246" Type="http://schemas.openxmlformats.org/officeDocument/2006/relationships/image" Target="../media/image1332.png"/><Relationship Id="rId288" Type="http://schemas.openxmlformats.org/officeDocument/2006/relationships/image" Target="../media/image1374.png"/><Relationship Id="rId411" Type="http://schemas.openxmlformats.org/officeDocument/2006/relationships/image" Target="../media/image1497.png"/><Relationship Id="rId453" Type="http://schemas.openxmlformats.org/officeDocument/2006/relationships/image" Target="../media/image1539.png"/><Relationship Id="rId106" Type="http://schemas.openxmlformats.org/officeDocument/2006/relationships/image" Target="../media/image1192.png"/><Relationship Id="rId313" Type="http://schemas.openxmlformats.org/officeDocument/2006/relationships/image" Target="../media/image1399.png"/><Relationship Id="rId495" Type="http://schemas.openxmlformats.org/officeDocument/2006/relationships/image" Target="../media/image15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ngadvisors.co.uk/" TargetMode="External"/><Relationship Id="rId3" Type="http://schemas.openxmlformats.org/officeDocument/2006/relationships/image" Target="../media/image1586.png"/><Relationship Id="rId7" Type="http://schemas.openxmlformats.org/officeDocument/2006/relationships/hyperlink" Target="mailto:info@kngadvisors.co.uk" TargetMode="External"/><Relationship Id="rId2" Type="http://schemas.openxmlformats.org/officeDocument/2006/relationships/image" Target="../media/image15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88.png"/><Relationship Id="rId5" Type="http://schemas.openxmlformats.org/officeDocument/2006/relationships/image" Target="../media/image1587.png"/><Relationship Id="rId4" Type="http://schemas.openxmlformats.org/officeDocument/2006/relationships/image" Target="../media/image1584.png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2.png"/><Relationship Id="rId299" Type="http://schemas.openxmlformats.org/officeDocument/2006/relationships/image" Target="../media/image314.png"/><Relationship Id="rId21" Type="http://schemas.openxmlformats.org/officeDocument/2006/relationships/image" Target="../media/image36.png"/><Relationship Id="rId63" Type="http://schemas.openxmlformats.org/officeDocument/2006/relationships/image" Target="../media/image78.png"/><Relationship Id="rId159" Type="http://schemas.openxmlformats.org/officeDocument/2006/relationships/image" Target="../media/image174.png"/><Relationship Id="rId324" Type="http://schemas.openxmlformats.org/officeDocument/2006/relationships/image" Target="../media/image339.png"/><Relationship Id="rId366" Type="http://schemas.openxmlformats.org/officeDocument/2006/relationships/image" Target="../media/image381.png"/><Relationship Id="rId170" Type="http://schemas.openxmlformats.org/officeDocument/2006/relationships/image" Target="../media/image185.png"/><Relationship Id="rId226" Type="http://schemas.openxmlformats.org/officeDocument/2006/relationships/image" Target="../media/image241.png"/><Relationship Id="rId268" Type="http://schemas.openxmlformats.org/officeDocument/2006/relationships/image" Target="../media/image283.png"/><Relationship Id="rId32" Type="http://schemas.openxmlformats.org/officeDocument/2006/relationships/image" Target="../media/image47.png"/><Relationship Id="rId74" Type="http://schemas.openxmlformats.org/officeDocument/2006/relationships/image" Target="../media/image89.png"/><Relationship Id="rId128" Type="http://schemas.openxmlformats.org/officeDocument/2006/relationships/image" Target="../media/image143.png"/><Relationship Id="rId335" Type="http://schemas.openxmlformats.org/officeDocument/2006/relationships/image" Target="../media/image350.png"/><Relationship Id="rId377" Type="http://schemas.openxmlformats.org/officeDocument/2006/relationships/hyperlink" Target="mailto:info@kngadvisors.co.uk" TargetMode="External"/><Relationship Id="rId5" Type="http://schemas.openxmlformats.org/officeDocument/2006/relationships/image" Target="../media/image20.png"/><Relationship Id="rId181" Type="http://schemas.openxmlformats.org/officeDocument/2006/relationships/image" Target="../media/image196.png"/><Relationship Id="rId237" Type="http://schemas.openxmlformats.org/officeDocument/2006/relationships/image" Target="../media/image252.png"/><Relationship Id="rId279" Type="http://schemas.openxmlformats.org/officeDocument/2006/relationships/image" Target="../media/image294.png"/><Relationship Id="rId43" Type="http://schemas.openxmlformats.org/officeDocument/2006/relationships/image" Target="../media/image58.png"/><Relationship Id="rId139" Type="http://schemas.openxmlformats.org/officeDocument/2006/relationships/image" Target="../media/image154.png"/><Relationship Id="rId290" Type="http://schemas.openxmlformats.org/officeDocument/2006/relationships/image" Target="../media/image305.png"/><Relationship Id="rId304" Type="http://schemas.openxmlformats.org/officeDocument/2006/relationships/image" Target="../media/image319.png"/><Relationship Id="rId346" Type="http://schemas.openxmlformats.org/officeDocument/2006/relationships/image" Target="../media/image361.png"/><Relationship Id="rId85" Type="http://schemas.openxmlformats.org/officeDocument/2006/relationships/image" Target="../media/image100.png"/><Relationship Id="rId150" Type="http://schemas.openxmlformats.org/officeDocument/2006/relationships/image" Target="../media/image165.png"/><Relationship Id="rId192" Type="http://schemas.openxmlformats.org/officeDocument/2006/relationships/image" Target="../media/image207.png"/><Relationship Id="rId206" Type="http://schemas.openxmlformats.org/officeDocument/2006/relationships/image" Target="../media/image221.png"/><Relationship Id="rId248" Type="http://schemas.openxmlformats.org/officeDocument/2006/relationships/image" Target="../media/image263.png"/><Relationship Id="rId12" Type="http://schemas.openxmlformats.org/officeDocument/2006/relationships/image" Target="../media/image27.png"/><Relationship Id="rId108" Type="http://schemas.openxmlformats.org/officeDocument/2006/relationships/image" Target="../media/image123.png"/><Relationship Id="rId315" Type="http://schemas.openxmlformats.org/officeDocument/2006/relationships/image" Target="../media/image330.png"/><Relationship Id="rId357" Type="http://schemas.openxmlformats.org/officeDocument/2006/relationships/image" Target="../media/image372.png"/><Relationship Id="rId54" Type="http://schemas.openxmlformats.org/officeDocument/2006/relationships/image" Target="../media/image69.png"/><Relationship Id="rId96" Type="http://schemas.openxmlformats.org/officeDocument/2006/relationships/image" Target="../media/image111.png"/><Relationship Id="rId161" Type="http://schemas.openxmlformats.org/officeDocument/2006/relationships/image" Target="../media/image176.png"/><Relationship Id="rId217" Type="http://schemas.openxmlformats.org/officeDocument/2006/relationships/image" Target="../media/image232.png"/><Relationship Id="rId259" Type="http://schemas.openxmlformats.org/officeDocument/2006/relationships/image" Target="../media/image274.png"/><Relationship Id="rId23" Type="http://schemas.openxmlformats.org/officeDocument/2006/relationships/image" Target="../media/image38.png"/><Relationship Id="rId119" Type="http://schemas.openxmlformats.org/officeDocument/2006/relationships/image" Target="../media/image134.png"/><Relationship Id="rId270" Type="http://schemas.openxmlformats.org/officeDocument/2006/relationships/image" Target="../media/image285.png"/><Relationship Id="rId326" Type="http://schemas.openxmlformats.org/officeDocument/2006/relationships/image" Target="../media/image341.png"/><Relationship Id="rId65" Type="http://schemas.openxmlformats.org/officeDocument/2006/relationships/image" Target="../media/image80.png"/><Relationship Id="rId130" Type="http://schemas.openxmlformats.org/officeDocument/2006/relationships/image" Target="../media/image145.png"/><Relationship Id="rId368" Type="http://schemas.openxmlformats.org/officeDocument/2006/relationships/image" Target="../media/image383.png"/><Relationship Id="rId172" Type="http://schemas.openxmlformats.org/officeDocument/2006/relationships/image" Target="../media/image187.png"/><Relationship Id="rId228" Type="http://schemas.openxmlformats.org/officeDocument/2006/relationships/image" Target="../media/image243.png"/><Relationship Id="rId281" Type="http://schemas.openxmlformats.org/officeDocument/2006/relationships/image" Target="../media/image296.png"/><Relationship Id="rId337" Type="http://schemas.openxmlformats.org/officeDocument/2006/relationships/image" Target="../media/image352.png"/><Relationship Id="rId34" Type="http://schemas.openxmlformats.org/officeDocument/2006/relationships/image" Target="../media/image49.png"/><Relationship Id="rId76" Type="http://schemas.openxmlformats.org/officeDocument/2006/relationships/image" Target="../media/image91.png"/><Relationship Id="rId141" Type="http://schemas.openxmlformats.org/officeDocument/2006/relationships/image" Target="../media/image156.png"/><Relationship Id="rId7" Type="http://schemas.openxmlformats.org/officeDocument/2006/relationships/image" Target="../media/image22.png"/><Relationship Id="rId183" Type="http://schemas.openxmlformats.org/officeDocument/2006/relationships/image" Target="../media/image198.png"/><Relationship Id="rId239" Type="http://schemas.openxmlformats.org/officeDocument/2006/relationships/image" Target="../media/image254.png"/><Relationship Id="rId250" Type="http://schemas.openxmlformats.org/officeDocument/2006/relationships/image" Target="../media/image265.png"/><Relationship Id="rId292" Type="http://schemas.openxmlformats.org/officeDocument/2006/relationships/image" Target="../media/image307.png"/><Relationship Id="rId306" Type="http://schemas.openxmlformats.org/officeDocument/2006/relationships/image" Target="../media/image321.png"/><Relationship Id="rId45" Type="http://schemas.openxmlformats.org/officeDocument/2006/relationships/image" Target="../media/image60.png"/><Relationship Id="rId87" Type="http://schemas.openxmlformats.org/officeDocument/2006/relationships/image" Target="../media/image102.png"/><Relationship Id="rId110" Type="http://schemas.openxmlformats.org/officeDocument/2006/relationships/image" Target="../media/image125.png"/><Relationship Id="rId348" Type="http://schemas.openxmlformats.org/officeDocument/2006/relationships/image" Target="../media/image363.png"/><Relationship Id="rId152" Type="http://schemas.openxmlformats.org/officeDocument/2006/relationships/image" Target="../media/image167.png"/><Relationship Id="rId194" Type="http://schemas.openxmlformats.org/officeDocument/2006/relationships/image" Target="../media/image209.png"/><Relationship Id="rId208" Type="http://schemas.openxmlformats.org/officeDocument/2006/relationships/image" Target="../media/image223.png"/><Relationship Id="rId261" Type="http://schemas.openxmlformats.org/officeDocument/2006/relationships/image" Target="../media/image276.png"/><Relationship Id="rId14" Type="http://schemas.openxmlformats.org/officeDocument/2006/relationships/image" Target="../media/image29.png"/><Relationship Id="rId56" Type="http://schemas.openxmlformats.org/officeDocument/2006/relationships/image" Target="../media/image71.png"/><Relationship Id="rId317" Type="http://schemas.openxmlformats.org/officeDocument/2006/relationships/image" Target="../media/image332.png"/><Relationship Id="rId359" Type="http://schemas.openxmlformats.org/officeDocument/2006/relationships/image" Target="../media/image374.png"/><Relationship Id="rId98" Type="http://schemas.openxmlformats.org/officeDocument/2006/relationships/image" Target="../media/image113.png"/><Relationship Id="rId121" Type="http://schemas.openxmlformats.org/officeDocument/2006/relationships/image" Target="../media/image136.png"/><Relationship Id="rId163" Type="http://schemas.openxmlformats.org/officeDocument/2006/relationships/image" Target="../media/image178.png"/><Relationship Id="rId219" Type="http://schemas.openxmlformats.org/officeDocument/2006/relationships/image" Target="../media/image234.png"/><Relationship Id="rId370" Type="http://schemas.openxmlformats.org/officeDocument/2006/relationships/image" Target="../media/image385.png"/><Relationship Id="rId230" Type="http://schemas.openxmlformats.org/officeDocument/2006/relationships/image" Target="../media/image245.png"/><Relationship Id="rId25" Type="http://schemas.openxmlformats.org/officeDocument/2006/relationships/image" Target="../media/image40.png"/><Relationship Id="rId67" Type="http://schemas.openxmlformats.org/officeDocument/2006/relationships/image" Target="../media/image82.png"/><Relationship Id="rId272" Type="http://schemas.openxmlformats.org/officeDocument/2006/relationships/image" Target="../media/image287.png"/><Relationship Id="rId328" Type="http://schemas.openxmlformats.org/officeDocument/2006/relationships/image" Target="../media/image343.png"/><Relationship Id="rId132" Type="http://schemas.openxmlformats.org/officeDocument/2006/relationships/image" Target="../media/image147.png"/><Relationship Id="rId174" Type="http://schemas.openxmlformats.org/officeDocument/2006/relationships/image" Target="../media/image189.png"/><Relationship Id="rId241" Type="http://schemas.openxmlformats.org/officeDocument/2006/relationships/image" Target="../media/image256.png"/><Relationship Id="rId36" Type="http://schemas.openxmlformats.org/officeDocument/2006/relationships/image" Target="../media/image51.png"/><Relationship Id="rId283" Type="http://schemas.openxmlformats.org/officeDocument/2006/relationships/image" Target="../media/image298.png"/><Relationship Id="rId339" Type="http://schemas.openxmlformats.org/officeDocument/2006/relationships/image" Target="../media/image354.png"/><Relationship Id="rId78" Type="http://schemas.openxmlformats.org/officeDocument/2006/relationships/image" Target="../media/image93.png"/><Relationship Id="rId101" Type="http://schemas.openxmlformats.org/officeDocument/2006/relationships/image" Target="../media/image116.png"/><Relationship Id="rId143" Type="http://schemas.openxmlformats.org/officeDocument/2006/relationships/image" Target="../media/image158.png"/><Relationship Id="rId185" Type="http://schemas.openxmlformats.org/officeDocument/2006/relationships/image" Target="../media/image200.png"/><Relationship Id="rId350" Type="http://schemas.openxmlformats.org/officeDocument/2006/relationships/image" Target="../media/image365.png"/><Relationship Id="rId9" Type="http://schemas.openxmlformats.org/officeDocument/2006/relationships/image" Target="../media/image24.png"/><Relationship Id="rId210" Type="http://schemas.openxmlformats.org/officeDocument/2006/relationships/image" Target="../media/image225.png"/><Relationship Id="rId26" Type="http://schemas.openxmlformats.org/officeDocument/2006/relationships/image" Target="../media/image41.png"/><Relationship Id="rId231" Type="http://schemas.openxmlformats.org/officeDocument/2006/relationships/image" Target="../media/image246.png"/><Relationship Id="rId252" Type="http://schemas.openxmlformats.org/officeDocument/2006/relationships/image" Target="../media/image267.png"/><Relationship Id="rId273" Type="http://schemas.openxmlformats.org/officeDocument/2006/relationships/image" Target="../media/image288.png"/><Relationship Id="rId294" Type="http://schemas.openxmlformats.org/officeDocument/2006/relationships/image" Target="../media/image309.png"/><Relationship Id="rId308" Type="http://schemas.openxmlformats.org/officeDocument/2006/relationships/image" Target="../media/image323.png"/><Relationship Id="rId329" Type="http://schemas.openxmlformats.org/officeDocument/2006/relationships/image" Target="../media/image344.png"/><Relationship Id="rId47" Type="http://schemas.openxmlformats.org/officeDocument/2006/relationships/image" Target="../media/image62.png"/><Relationship Id="rId68" Type="http://schemas.openxmlformats.org/officeDocument/2006/relationships/image" Target="../media/image83.png"/><Relationship Id="rId89" Type="http://schemas.openxmlformats.org/officeDocument/2006/relationships/image" Target="../media/image104.png"/><Relationship Id="rId112" Type="http://schemas.openxmlformats.org/officeDocument/2006/relationships/image" Target="../media/image127.png"/><Relationship Id="rId133" Type="http://schemas.openxmlformats.org/officeDocument/2006/relationships/image" Target="../media/image148.png"/><Relationship Id="rId154" Type="http://schemas.openxmlformats.org/officeDocument/2006/relationships/image" Target="../media/image169.png"/><Relationship Id="rId175" Type="http://schemas.openxmlformats.org/officeDocument/2006/relationships/image" Target="../media/image190.png"/><Relationship Id="rId340" Type="http://schemas.openxmlformats.org/officeDocument/2006/relationships/image" Target="../media/image355.png"/><Relationship Id="rId361" Type="http://schemas.openxmlformats.org/officeDocument/2006/relationships/image" Target="../media/image376.png"/><Relationship Id="rId196" Type="http://schemas.openxmlformats.org/officeDocument/2006/relationships/image" Target="../media/image211.png"/><Relationship Id="rId200" Type="http://schemas.openxmlformats.org/officeDocument/2006/relationships/image" Target="../media/image215.png"/><Relationship Id="rId16" Type="http://schemas.openxmlformats.org/officeDocument/2006/relationships/image" Target="../media/image31.png"/><Relationship Id="rId221" Type="http://schemas.openxmlformats.org/officeDocument/2006/relationships/image" Target="../media/image236.png"/><Relationship Id="rId242" Type="http://schemas.openxmlformats.org/officeDocument/2006/relationships/image" Target="../media/image257.png"/><Relationship Id="rId263" Type="http://schemas.openxmlformats.org/officeDocument/2006/relationships/image" Target="../media/image278.png"/><Relationship Id="rId284" Type="http://schemas.openxmlformats.org/officeDocument/2006/relationships/image" Target="../media/image299.png"/><Relationship Id="rId319" Type="http://schemas.openxmlformats.org/officeDocument/2006/relationships/image" Target="../media/image334.png"/><Relationship Id="rId37" Type="http://schemas.openxmlformats.org/officeDocument/2006/relationships/image" Target="../media/image52.png"/><Relationship Id="rId58" Type="http://schemas.openxmlformats.org/officeDocument/2006/relationships/image" Target="../media/image73.png"/><Relationship Id="rId79" Type="http://schemas.openxmlformats.org/officeDocument/2006/relationships/image" Target="../media/image94.png"/><Relationship Id="rId102" Type="http://schemas.openxmlformats.org/officeDocument/2006/relationships/image" Target="../media/image117.png"/><Relationship Id="rId123" Type="http://schemas.openxmlformats.org/officeDocument/2006/relationships/image" Target="../media/image138.png"/><Relationship Id="rId144" Type="http://schemas.openxmlformats.org/officeDocument/2006/relationships/image" Target="../media/image159.png"/><Relationship Id="rId330" Type="http://schemas.openxmlformats.org/officeDocument/2006/relationships/image" Target="../media/image345.png"/><Relationship Id="rId90" Type="http://schemas.openxmlformats.org/officeDocument/2006/relationships/image" Target="../media/image105.png"/><Relationship Id="rId165" Type="http://schemas.openxmlformats.org/officeDocument/2006/relationships/image" Target="../media/image180.png"/><Relationship Id="rId186" Type="http://schemas.openxmlformats.org/officeDocument/2006/relationships/image" Target="../media/image201.png"/><Relationship Id="rId351" Type="http://schemas.openxmlformats.org/officeDocument/2006/relationships/image" Target="../media/image366.png"/><Relationship Id="rId372" Type="http://schemas.openxmlformats.org/officeDocument/2006/relationships/image" Target="../media/image387.png"/><Relationship Id="rId211" Type="http://schemas.openxmlformats.org/officeDocument/2006/relationships/image" Target="../media/image226.png"/><Relationship Id="rId232" Type="http://schemas.openxmlformats.org/officeDocument/2006/relationships/image" Target="../media/image247.png"/><Relationship Id="rId253" Type="http://schemas.openxmlformats.org/officeDocument/2006/relationships/image" Target="../media/image268.png"/><Relationship Id="rId274" Type="http://schemas.openxmlformats.org/officeDocument/2006/relationships/image" Target="../media/image289.png"/><Relationship Id="rId295" Type="http://schemas.openxmlformats.org/officeDocument/2006/relationships/image" Target="../media/image310.png"/><Relationship Id="rId309" Type="http://schemas.openxmlformats.org/officeDocument/2006/relationships/image" Target="../media/image324.png"/><Relationship Id="rId27" Type="http://schemas.openxmlformats.org/officeDocument/2006/relationships/image" Target="../media/image42.png"/><Relationship Id="rId48" Type="http://schemas.openxmlformats.org/officeDocument/2006/relationships/image" Target="../media/image63.png"/><Relationship Id="rId69" Type="http://schemas.openxmlformats.org/officeDocument/2006/relationships/image" Target="../media/image84.png"/><Relationship Id="rId113" Type="http://schemas.openxmlformats.org/officeDocument/2006/relationships/image" Target="../media/image128.png"/><Relationship Id="rId134" Type="http://schemas.openxmlformats.org/officeDocument/2006/relationships/image" Target="../media/image149.png"/><Relationship Id="rId320" Type="http://schemas.openxmlformats.org/officeDocument/2006/relationships/image" Target="../media/image335.png"/><Relationship Id="rId80" Type="http://schemas.openxmlformats.org/officeDocument/2006/relationships/image" Target="../media/image95.png"/><Relationship Id="rId155" Type="http://schemas.openxmlformats.org/officeDocument/2006/relationships/image" Target="../media/image170.png"/><Relationship Id="rId176" Type="http://schemas.openxmlformats.org/officeDocument/2006/relationships/image" Target="../media/image191.png"/><Relationship Id="rId197" Type="http://schemas.openxmlformats.org/officeDocument/2006/relationships/image" Target="../media/image212.png"/><Relationship Id="rId341" Type="http://schemas.openxmlformats.org/officeDocument/2006/relationships/image" Target="../media/image356.png"/><Relationship Id="rId362" Type="http://schemas.openxmlformats.org/officeDocument/2006/relationships/image" Target="../media/image377.png"/><Relationship Id="rId201" Type="http://schemas.openxmlformats.org/officeDocument/2006/relationships/image" Target="../media/image216.png"/><Relationship Id="rId222" Type="http://schemas.openxmlformats.org/officeDocument/2006/relationships/image" Target="../media/image237.png"/><Relationship Id="rId243" Type="http://schemas.openxmlformats.org/officeDocument/2006/relationships/image" Target="../media/image258.png"/><Relationship Id="rId264" Type="http://schemas.openxmlformats.org/officeDocument/2006/relationships/image" Target="../media/image279.png"/><Relationship Id="rId285" Type="http://schemas.openxmlformats.org/officeDocument/2006/relationships/image" Target="../media/image300.png"/><Relationship Id="rId17" Type="http://schemas.openxmlformats.org/officeDocument/2006/relationships/image" Target="../media/image32.png"/><Relationship Id="rId38" Type="http://schemas.openxmlformats.org/officeDocument/2006/relationships/image" Target="../media/image53.png"/><Relationship Id="rId59" Type="http://schemas.openxmlformats.org/officeDocument/2006/relationships/image" Target="../media/image74.png"/><Relationship Id="rId103" Type="http://schemas.openxmlformats.org/officeDocument/2006/relationships/image" Target="../media/image118.png"/><Relationship Id="rId124" Type="http://schemas.openxmlformats.org/officeDocument/2006/relationships/image" Target="../media/image139.png"/><Relationship Id="rId310" Type="http://schemas.openxmlformats.org/officeDocument/2006/relationships/image" Target="../media/image325.png"/><Relationship Id="rId70" Type="http://schemas.openxmlformats.org/officeDocument/2006/relationships/image" Target="../media/image85.png"/><Relationship Id="rId91" Type="http://schemas.openxmlformats.org/officeDocument/2006/relationships/image" Target="../media/image106.png"/><Relationship Id="rId145" Type="http://schemas.openxmlformats.org/officeDocument/2006/relationships/image" Target="../media/image160.png"/><Relationship Id="rId166" Type="http://schemas.openxmlformats.org/officeDocument/2006/relationships/image" Target="../media/image181.png"/><Relationship Id="rId187" Type="http://schemas.openxmlformats.org/officeDocument/2006/relationships/image" Target="../media/image202.png"/><Relationship Id="rId331" Type="http://schemas.openxmlformats.org/officeDocument/2006/relationships/image" Target="../media/image346.png"/><Relationship Id="rId352" Type="http://schemas.openxmlformats.org/officeDocument/2006/relationships/image" Target="../media/image367.png"/><Relationship Id="rId373" Type="http://schemas.openxmlformats.org/officeDocument/2006/relationships/image" Target="../media/image388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227.png"/><Relationship Id="rId233" Type="http://schemas.openxmlformats.org/officeDocument/2006/relationships/image" Target="../media/image248.png"/><Relationship Id="rId254" Type="http://schemas.openxmlformats.org/officeDocument/2006/relationships/image" Target="../media/image269.png"/><Relationship Id="rId28" Type="http://schemas.openxmlformats.org/officeDocument/2006/relationships/image" Target="../media/image43.png"/><Relationship Id="rId49" Type="http://schemas.openxmlformats.org/officeDocument/2006/relationships/image" Target="../media/image64.png"/><Relationship Id="rId114" Type="http://schemas.openxmlformats.org/officeDocument/2006/relationships/image" Target="../media/image129.png"/><Relationship Id="rId275" Type="http://schemas.openxmlformats.org/officeDocument/2006/relationships/image" Target="../media/image290.png"/><Relationship Id="rId296" Type="http://schemas.openxmlformats.org/officeDocument/2006/relationships/image" Target="../media/image311.png"/><Relationship Id="rId300" Type="http://schemas.openxmlformats.org/officeDocument/2006/relationships/image" Target="../media/image315.png"/><Relationship Id="rId60" Type="http://schemas.openxmlformats.org/officeDocument/2006/relationships/image" Target="../media/image75.png"/><Relationship Id="rId81" Type="http://schemas.openxmlformats.org/officeDocument/2006/relationships/image" Target="../media/image96.png"/><Relationship Id="rId135" Type="http://schemas.openxmlformats.org/officeDocument/2006/relationships/image" Target="../media/image150.png"/><Relationship Id="rId156" Type="http://schemas.openxmlformats.org/officeDocument/2006/relationships/image" Target="../media/image171.png"/><Relationship Id="rId177" Type="http://schemas.openxmlformats.org/officeDocument/2006/relationships/image" Target="../media/image192.png"/><Relationship Id="rId198" Type="http://schemas.openxmlformats.org/officeDocument/2006/relationships/image" Target="../media/image213.png"/><Relationship Id="rId321" Type="http://schemas.openxmlformats.org/officeDocument/2006/relationships/image" Target="../media/image336.png"/><Relationship Id="rId342" Type="http://schemas.openxmlformats.org/officeDocument/2006/relationships/image" Target="../media/image357.png"/><Relationship Id="rId363" Type="http://schemas.openxmlformats.org/officeDocument/2006/relationships/image" Target="../media/image378.png"/><Relationship Id="rId202" Type="http://schemas.openxmlformats.org/officeDocument/2006/relationships/image" Target="../media/image217.png"/><Relationship Id="rId223" Type="http://schemas.openxmlformats.org/officeDocument/2006/relationships/image" Target="../media/image238.png"/><Relationship Id="rId244" Type="http://schemas.openxmlformats.org/officeDocument/2006/relationships/image" Target="../media/image259.png"/><Relationship Id="rId18" Type="http://schemas.openxmlformats.org/officeDocument/2006/relationships/image" Target="../media/image33.png"/><Relationship Id="rId39" Type="http://schemas.openxmlformats.org/officeDocument/2006/relationships/image" Target="../media/image54.png"/><Relationship Id="rId265" Type="http://schemas.openxmlformats.org/officeDocument/2006/relationships/image" Target="../media/image280.png"/><Relationship Id="rId286" Type="http://schemas.openxmlformats.org/officeDocument/2006/relationships/image" Target="../media/image301.png"/><Relationship Id="rId50" Type="http://schemas.openxmlformats.org/officeDocument/2006/relationships/image" Target="../media/image65.png"/><Relationship Id="rId104" Type="http://schemas.openxmlformats.org/officeDocument/2006/relationships/image" Target="../media/image119.png"/><Relationship Id="rId125" Type="http://schemas.openxmlformats.org/officeDocument/2006/relationships/image" Target="../media/image140.png"/><Relationship Id="rId146" Type="http://schemas.openxmlformats.org/officeDocument/2006/relationships/image" Target="../media/image161.png"/><Relationship Id="rId167" Type="http://schemas.openxmlformats.org/officeDocument/2006/relationships/image" Target="../media/image182.png"/><Relationship Id="rId188" Type="http://schemas.openxmlformats.org/officeDocument/2006/relationships/image" Target="../media/image203.png"/><Relationship Id="rId311" Type="http://schemas.openxmlformats.org/officeDocument/2006/relationships/image" Target="../media/image326.png"/><Relationship Id="rId332" Type="http://schemas.openxmlformats.org/officeDocument/2006/relationships/image" Target="../media/image347.png"/><Relationship Id="rId353" Type="http://schemas.openxmlformats.org/officeDocument/2006/relationships/image" Target="../media/image368.png"/><Relationship Id="rId374" Type="http://schemas.openxmlformats.org/officeDocument/2006/relationships/image" Target="../media/image389.png"/><Relationship Id="rId71" Type="http://schemas.openxmlformats.org/officeDocument/2006/relationships/image" Target="../media/image86.png"/><Relationship Id="rId92" Type="http://schemas.openxmlformats.org/officeDocument/2006/relationships/image" Target="../media/image107.png"/><Relationship Id="rId213" Type="http://schemas.openxmlformats.org/officeDocument/2006/relationships/image" Target="../media/image228.png"/><Relationship Id="rId234" Type="http://schemas.openxmlformats.org/officeDocument/2006/relationships/image" Target="../media/image249.pn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44.png"/><Relationship Id="rId255" Type="http://schemas.openxmlformats.org/officeDocument/2006/relationships/image" Target="../media/image270.png"/><Relationship Id="rId276" Type="http://schemas.openxmlformats.org/officeDocument/2006/relationships/image" Target="../media/image291.png"/><Relationship Id="rId297" Type="http://schemas.openxmlformats.org/officeDocument/2006/relationships/image" Target="../media/image312.png"/><Relationship Id="rId40" Type="http://schemas.openxmlformats.org/officeDocument/2006/relationships/image" Target="../media/image55.png"/><Relationship Id="rId115" Type="http://schemas.openxmlformats.org/officeDocument/2006/relationships/image" Target="../media/image130.png"/><Relationship Id="rId136" Type="http://schemas.openxmlformats.org/officeDocument/2006/relationships/image" Target="../media/image151.png"/><Relationship Id="rId157" Type="http://schemas.openxmlformats.org/officeDocument/2006/relationships/image" Target="../media/image172.png"/><Relationship Id="rId178" Type="http://schemas.openxmlformats.org/officeDocument/2006/relationships/image" Target="../media/image193.png"/><Relationship Id="rId301" Type="http://schemas.openxmlformats.org/officeDocument/2006/relationships/image" Target="../media/image316.png"/><Relationship Id="rId322" Type="http://schemas.openxmlformats.org/officeDocument/2006/relationships/image" Target="../media/image337.png"/><Relationship Id="rId343" Type="http://schemas.openxmlformats.org/officeDocument/2006/relationships/image" Target="../media/image358.png"/><Relationship Id="rId364" Type="http://schemas.openxmlformats.org/officeDocument/2006/relationships/image" Target="../media/image379.png"/><Relationship Id="rId61" Type="http://schemas.openxmlformats.org/officeDocument/2006/relationships/image" Target="../media/image76.png"/><Relationship Id="rId82" Type="http://schemas.openxmlformats.org/officeDocument/2006/relationships/image" Target="../media/image97.png"/><Relationship Id="rId199" Type="http://schemas.openxmlformats.org/officeDocument/2006/relationships/image" Target="../media/image214.png"/><Relationship Id="rId203" Type="http://schemas.openxmlformats.org/officeDocument/2006/relationships/image" Target="../media/image218.png"/><Relationship Id="rId19" Type="http://schemas.openxmlformats.org/officeDocument/2006/relationships/image" Target="../media/image34.png"/><Relationship Id="rId224" Type="http://schemas.openxmlformats.org/officeDocument/2006/relationships/image" Target="../media/image239.png"/><Relationship Id="rId245" Type="http://schemas.openxmlformats.org/officeDocument/2006/relationships/image" Target="../media/image260.png"/><Relationship Id="rId266" Type="http://schemas.openxmlformats.org/officeDocument/2006/relationships/image" Target="../media/image281.png"/><Relationship Id="rId287" Type="http://schemas.openxmlformats.org/officeDocument/2006/relationships/image" Target="../media/image302.png"/><Relationship Id="rId30" Type="http://schemas.openxmlformats.org/officeDocument/2006/relationships/image" Target="../media/image45.png"/><Relationship Id="rId105" Type="http://schemas.openxmlformats.org/officeDocument/2006/relationships/image" Target="../media/image120.png"/><Relationship Id="rId126" Type="http://schemas.openxmlformats.org/officeDocument/2006/relationships/image" Target="../media/image141.png"/><Relationship Id="rId147" Type="http://schemas.openxmlformats.org/officeDocument/2006/relationships/image" Target="../media/image162.png"/><Relationship Id="rId168" Type="http://schemas.openxmlformats.org/officeDocument/2006/relationships/image" Target="../media/image183.png"/><Relationship Id="rId312" Type="http://schemas.openxmlformats.org/officeDocument/2006/relationships/image" Target="../media/image327.png"/><Relationship Id="rId333" Type="http://schemas.openxmlformats.org/officeDocument/2006/relationships/image" Target="../media/image348.png"/><Relationship Id="rId354" Type="http://schemas.openxmlformats.org/officeDocument/2006/relationships/image" Target="../media/image369.png"/><Relationship Id="rId51" Type="http://schemas.openxmlformats.org/officeDocument/2006/relationships/image" Target="../media/image66.png"/><Relationship Id="rId72" Type="http://schemas.openxmlformats.org/officeDocument/2006/relationships/image" Target="../media/image87.png"/><Relationship Id="rId93" Type="http://schemas.openxmlformats.org/officeDocument/2006/relationships/image" Target="../media/image108.png"/><Relationship Id="rId189" Type="http://schemas.openxmlformats.org/officeDocument/2006/relationships/image" Target="../media/image204.png"/><Relationship Id="rId375" Type="http://schemas.openxmlformats.org/officeDocument/2006/relationships/image" Target="../media/image390.png"/><Relationship Id="rId3" Type="http://schemas.openxmlformats.org/officeDocument/2006/relationships/image" Target="../media/image18.png"/><Relationship Id="rId214" Type="http://schemas.openxmlformats.org/officeDocument/2006/relationships/image" Target="../media/image229.png"/><Relationship Id="rId235" Type="http://schemas.openxmlformats.org/officeDocument/2006/relationships/image" Target="../media/image250.png"/><Relationship Id="rId256" Type="http://schemas.openxmlformats.org/officeDocument/2006/relationships/image" Target="../media/image271.png"/><Relationship Id="rId277" Type="http://schemas.openxmlformats.org/officeDocument/2006/relationships/image" Target="../media/image292.png"/><Relationship Id="rId298" Type="http://schemas.openxmlformats.org/officeDocument/2006/relationships/image" Target="../media/image313.png"/><Relationship Id="rId116" Type="http://schemas.openxmlformats.org/officeDocument/2006/relationships/image" Target="../media/image131.png"/><Relationship Id="rId137" Type="http://schemas.openxmlformats.org/officeDocument/2006/relationships/image" Target="../media/image152.png"/><Relationship Id="rId158" Type="http://schemas.openxmlformats.org/officeDocument/2006/relationships/image" Target="../media/image173.png"/><Relationship Id="rId302" Type="http://schemas.openxmlformats.org/officeDocument/2006/relationships/image" Target="../media/image317.png"/><Relationship Id="rId323" Type="http://schemas.openxmlformats.org/officeDocument/2006/relationships/image" Target="../media/image338.png"/><Relationship Id="rId344" Type="http://schemas.openxmlformats.org/officeDocument/2006/relationships/image" Target="../media/image359.png"/><Relationship Id="rId20" Type="http://schemas.openxmlformats.org/officeDocument/2006/relationships/image" Target="../media/image35.png"/><Relationship Id="rId41" Type="http://schemas.openxmlformats.org/officeDocument/2006/relationships/image" Target="../media/image56.png"/><Relationship Id="rId62" Type="http://schemas.openxmlformats.org/officeDocument/2006/relationships/image" Target="../media/image77.png"/><Relationship Id="rId83" Type="http://schemas.openxmlformats.org/officeDocument/2006/relationships/image" Target="../media/image98.png"/><Relationship Id="rId179" Type="http://schemas.openxmlformats.org/officeDocument/2006/relationships/image" Target="../media/image194.png"/><Relationship Id="rId365" Type="http://schemas.openxmlformats.org/officeDocument/2006/relationships/image" Target="../media/image380.png"/><Relationship Id="rId190" Type="http://schemas.openxmlformats.org/officeDocument/2006/relationships/image" Target="../media/image205.png"/><Relationship Id="rId204" Type="http://schemas.openxmlformats.org/officeDocument/2006/relationships/image" Target="../media/image219.png"/><Relationship Id="rId225" Type="http://schemas.openxmlformats.org/officeDocument/2006/relationships/image" Target="../media/image240.png"/><Relationship Id="rId246" Type="http://schemas.openxmlformats.org/officeDocument/2006/relationships/image" Target="../media/image261.png"/><Relationship Id="rId267" Type="http://schemas.openxmlformats.org/officeDocument/2006/relationships/image" Target="../media/image282.png"/><Relationship Id="rId288" Type="http://schemas.openxmlformats.org/officeDocument/2006/relationships/image" Target="../media/image303.png"/><Relationship Id="rId106" Type="http://schemas.openxmlformats.org/officeDocument/2006/relationships/image" Target="../media/image121.png"/><Relationship Id="rId127" Type="http://schemas.openxmlformats.org/officeDocument/2006/relationships/image" Target="../media/image142.png"/><Relationship Id="rId313" Type="http://schemas.openxmlformats.org/officeDocument/2006/relationships/image" Target="../media/image328.png"/><Relationship Id="rId10" Type="http://schemas.openxmlformats.org/officeDocument/2006/relationships/image" Target="../media/image25.png"/><Relationship Id="rId31" Type="http://schemas.openxmlformats.org/officeDocument/2006/relationships/image" Target="../media/image46.png"/><Relationship Id="rId52" Type="http://schemas.openxmlformats.org/officeDocument/2006/relationships/image" Target="../media/image67.png"/><Relationship Id="rId73" Type="http://schemas.openxmlformats.org/officeDocument/2006/relationships/image" Target="../media/image88.png"/><Relationship Id="rId94" Type="http://schemas.openxmlformats.org/officeDocument/2006/relationships/image" Target="../media/image109.png"/><Relationship Id="rId148" Type="http://schemas.openxmlformats.org/officeDocument/2006/relationships/image" Target="../media/image163.png"/><Relationship Id="rId169" Type="http://schemas.openxmlformats.org/officeDocument/2006/relationships/image" Target="../media/image184.png"/><Relationship Id="rId334" Type="http://schemas.openxmlformats.org/officeDocument/2006/relationships/image" Target="../media/image349.png"/><Relationship Id="rId355" Type="http://schemas.openxmlformats.org/officeDocument/2006/relationships/image" Target="../media/image370.png"/><Relationship Id="rId376" Type="http://schemas.openxmlformats.org/officeDocument/2006/relationships/image" Target="../media/image391.png"/><Relationship Id="rId4" Type="http://schemas.openxmlformats.org/officeDocument/2006/relationships/image" Target="../media/image19.png"/><Relationship Id="rId180" Type="http://schemas.openxmlformats.org/officeDocument/2006/relationships/image" Target="../media/image195.png"/><Relationship Id="rId215" Type="http://schemas.openxmlformats.org/officeDocument/2006/relationships/image" Target="../media/image230.png"/><Relationship Id="rId236" Type="http://schemas.openxmlformats.org/officeDocument/2006/relationships/image" Target="../media/image251.png"/><Relationship Id="rId257" Type="http://schemas.openxmlformats.org/officeDocument/2006/relationships/image" Target="../media/image272.png"/><Relationship Id="rId278" Type="http://schemas.openxmlformats.org/officeDocument/2006/relationships/image" Target="../media/image293.png"/><Relationship Id="rId303" Type="http://schemas.openxmlformats.org/officeDocument/2006/relationships/image" Target="../media/image318.png"/><Relationship Id="rId42" Type="http://schemas.openxmlformats.org/officeDocument/2006/relationships/image" Target="../media/image57.png"/><Relationship Id="rId84" Type="http://schemas.openxmlformats.org/officeDocument/2006/relationships/image" Target="../media/image99.png"/><Relationship Id="rId138" Type="http://schemas.openxmlformats.org/officeDocument/2006/relationships/image" Target="../media/image153.png"/><Relationship Id="rId345" Type="http://schemas.openxmlformats.org/officeDocument/2006/relationships/image" Target="../media/image360.png"/><Relationship Id="rId191" Type="http://schemas.openxmlformats.org/officeDocument/2006/relationships/image" Target="../media/image206.png"/><Relationship Id="rId205" Type="http://schemas.openxmlformats.org/officeDocument/2006/relationships/image" Target="../media/image220.png"/><Relationship Id="rId247" Type="http://schemas.openxmlformats.org/officeDocument/2006/relationships/image" Target="../media/image262.png"/><Relationship Id="rId107" Type="http://schemas.openxmlformats.org/officeDocument/2006/relationships/image" Target="../media/image122.png"/><Relationship Id="rId289" Type="http://schemas.openxmlformats.org/officeDocument/2006/relationships/image" Target="../media/image304.png"/><Relationship Id="rId11" Type="http://schemas.openxmlformats.org/officeDocument/2006/relationships/image" Target="../media/image26.png"/><Relationship Id="rId53" Type="http://schemas.openxmlformats.org/officeDocument/2006/relationships/image" Target="../media/image68.png"/><Relationship Id="rId149" Type="http://schemas.openxmlformats.org/officeDocument/2006/relationships/image" Target="../media/image164.png"/><Relationship Id="rId314" Type="http://schemas.openxmlformats.org/officeDocument/2006/relationships/image" Target="../media/image329.png"/><Relationship Id="rId356" Type="http://schemas.openxmlformats.org/officeDocument/2006/relationships/image" Target="../media/image371.png"/><Relationship Id="rId95" Type="http://schemas.openxmlformats.org/officeDocument/2006/relationships/image" Target="../media/image110.png"/><Relationship Id="rId160" Type="http://schemas.openxmlformats.org/officeDocument/2006/relationships/image" Target="../media/image175.png"/><Relationship Id="rId216" Type="http://schemas.openxmlformats.org/officeDocument/2006/relationships/image" Target="../media/image231.png"/><Relationship Id="rId258" Type="http://schemas.openxmlformats.org/officeDocument/2006/relationships/image" Target="../media/image273.png"/><Relationship Id="rId22" Type="http://schemas.openxmlformats.org/officeDocument/2006/relationships/image" Target="../media/image37.png"/><Relationship Id="rId64" Type="http://schemas.openxmlformats.org/officeDocument/2006/relationships/image" Target="../media/image79.png"/><Relationship Id="rId118" Type="http://schemas.openxmlformats.org/officeDocument/2006/relationships/image" Target="../media/image133.png"/><Relationship Id="rId325" Type="http://schemas.openxmlformats.org/officeDocument/2006/relationships/image" Target="../media/image340.png"/><Relationship Id="rId367" Type="http://schemas.openxmlformats.org/officeDocument/2006/relationships/image" Target="../media/image382.png"/><Relationship Id="rId171" Type="http://schemas.openxmlformats.org/officeDocument/2006/relationships/image" Target="../media/image186.png"/><Relationship Id="rId227" Type="http://schemas.openxmlformats.org/officeDocument/2006/relationships/image" Target="../media/image242.png"/><Relationship Id="rId269" Type="http://schemas.openxmlformats.org/officeDocument/2006/relationships/image" Target="../media/image284.png"/><Relationship Id="rId33" Type="http://schemas.openxmlformats.org/officeDocument/2006/relationships/image" Target="../media/image48.png"/><Relationship Id="rId129" Type="http://schemas.openxmlformats.org/officeDocument/2006/relationships/image" Target="../media/image144.png"/><Relationship Id="rId280" Type="http://schemas.openxmlformats.org/officeDocument/2006/relationships/image" Target="../media/image295.png"/><Relationship Id="rId336" Type="http://schemas.openxmlformats.org/officeDocument/2006/relationships/image" Target="../media/image351.png"/><Relationship Id="rId75" Type="http://schemas.openxmlformats.org/officeDocument/2006/relationships/image" Target="../media/image90.png"/><Relationship Id="rId140" Type="http://schemas.openxmlformats.org/officeDocument/2006/relationships/image" Target="../media/image155.png"/><Relationship Id="rId182" Type="http://schemas.openxmlformats.org/officeDocument/2006/relationships/image" Target="../media/image197.png"/><Relationship Id="rId378" Type="http://schemas.openxmlformats.org/officeDocument/2006/relationships/hyperlink" Target="http://www.kngadvisors.co.uk/" TargetMode="External"/><Relationship Id="rId6" Type="http://schemas.openxmlformats.org/officeDocument/2006/relationships/image" Target="../media/image21.png"/><Relationship Id="rId238" Type="http://schemas.openxmlformats.org/officeDocument/2006/relationships/image" Target="../media/image253.png"/><Relationship Id="rId291" Type="http://schemas.openxmlformats.org/officeDocument/2006/relationships/image" Target="../media/image306.png"/><Relationship Id="rId305" Type="http://schemas.openxmlformats.org/officeDocument/2006/relationships/image" Target="../media/image320.png"/><Relationship Id="rId347" Type="http://schemas.openxmlformats.org/officeDocument/2006/relationships/image" Target="../media/image362.png"/><Relationship Id="rId44" Type="http://schemas.openxmlformats.org/officeDocument/2006/relationships/image" Target="../media/image59.png"/><Relationship Id="rId86" Type="http://schemas.openxmlformats.org/officeDocument/2006/relationships/image" Target="../media/image101.png"/><Relationship Id="rId151" Type="http://schemas.openxmlformats.org/officeDocument/2006/relationships/image" Target="../media/image166.png"/><Relationship Id="rId193" Type="http://schemas.openxmlformats.org/officeDocument/2006/relationships/image" Target="../media/image208.png"/><Relationship Id="rId207" Type="http://schemas.openxmlformats.org/officeDocument/2006/relationships/image" Target="../media/image222.png"/><Relationship Id="rId249" Type="http://schemas.openxmlformats.org/officeDocument/2006/relationships/image" Target="../media/image264.png"/><Relationship Id="rId13" Type="http://schemas.openxmlformats.org/officeDocument/2006/relationships/image" Target="../media/image28.png"/><Relationship Id="rId109" Type="http://schemas.openxmlformats.org/officeDocument/2006/relationships/image" Target="../media/image124.png"/><Relationship Id="rId260" Type="http://schemas.openxmlformats.org/officeDocument/2006/relationships/image" Target="../media/image275.png"/><Relationship Id="rId316" Type="http://schemas.openxmlformats.org/officeDocument/2006/relationships/image" Target="../media/image331.png"/><Relationship Id="rId55" Type="http://schemas.openxmlformats.org/officeDocument/2006/relationships/image" Target="../media/image70.png"/><Relationship Id="rId97" Type="http://schemas.openxmlformats.org/officeDocument/2006/relationships/image" Target="../media/image112.png"/><Relationship Id="rId120" Type="http://schemas.openxmlformats.org/officeDocument/2006/relationships/image" Target="../media/image135.png"/><Relationship Id="rId358" Type="http://schemas.openxmlformats.org/officeDocument/2006/relationships/image" Target="../media/image373.png"/><Relationship Id="rId162" Type="http://schemas.openxmlformats.org/officeDocument/2006/relationships/image" Target="../media/image177.png"/><Relationship Id="rId218" Type="http://schemas.openxmlformats.org/officeDocument/2006/relationships/image" Target="../media/image233.png"/><Relationship Id="rId271" Type="http://schemas.openxmlformats.org/officeDocument/2006/relationships/image" Target="../media/image286.png"/><Relationship Id="rId24" Type="http://schemas.openxmlformats.org/officeDocument/2006/relationships/image" Target="../media/image39.png"/><Relationship Id="rId66" Type="http://schemas.openxmlformats.org/officeDocument/2006/relationships/image" Target="../media/image81.png"/><Relationship Id="rId131" Type="http://schemas.openxmlformats.org/officeDocument/2006/relationships/image" Target="../media/image146.png"/><Relationship Id="rId327" Type="http://schemas.openxmlformats.org/officeDocument/2006/relationships/image" Target="../media/image342.png"/><Relationship Id="rId369" Type="http://schemas.openxmlformats.org/officeDocument/2006/relationships/image" Target="../media/image384.png"/><Relationship Id="rId173" Type="http://schemas.openxmlformats.org/officeDocument/2006/relationships/image" Target="../media/image188.png"/><Relationship Id="rId229" Type="http://schemas.openxmlformats.org/officeDocument/2006/relationships/image" Target="../media/image244.png"/><Relationship Id="rId240" Type="http://schemas.openxmlformats.org/officeDocument/2006/relationships/image" Target="../media/image255.png"/><Relationship Id="rId35" Type="http://schemas.openxmlformats.org/officeDocument/2006/relationships/image" Target="../media/image50.png"/><Relationship Id="rId77" Type="http://schemas.openxmlformats.org/officeDocument/2006/relationships/image" Target="../media/image92.png"/><Relationship Id="rId100" Type="http://schemas.openxmlformats.org/officeDocument/2006/relationships/image" Target="../media/image115.png"/><Relationship Id="rId282" Type="http://schemas.openxmlformats.org/officeDocument/2006/relationships/image" Target="../media/image297.png"/><Relationship Id="rId338" Type="http://schemas.openxmlformats.org/officeDocument/2006/relationships/image" Target="../media/image353.png"/><Relationship Id="rId8" Type="http://schemas.openxmlformats.org/officeDocument/2006/relationships/image" Target="../media/image23.png"/><Relationship Id="rId142" Type="http://schemas.openxmlformats.org/officeDocument/2006/relationships/image" Target="../media/image157.png"/><Relationship Id="rId184" Type="http://schemas.openxmlformats.org/officeDocument/2006/relationships/image" Target="../media/image199.png"/><Relationship Id="rId251" Type="http://schemas.openxmlformats.org/officeDocument/2006/relationships/image" Target="../media/image266.png"/><Relationship Id="rId46" Type="http://schemas.openxmlformats.org/officeDocument/2006/relationships/image" Target="../media/image61.png"/><Relationship Id="rId293" Type="http://schemas.openxmlformats.org/officeDocument/2006/relationships/image" Target="../media/image308.png"/><Relationship Id="rId307" Type="http://schemas.openxmlformats.org/officeDocument/2006/relationships/image" Target="../media/image322.png"/><Relationship Id="rId349" Type="http://schemas.openxmlformats.org/officeDocument/2006/relationships/image" Target="../media/image364.png"/><Relationship Id="rId88" Type="http://schemas.openxmlformats.org/officeDocument/2006/relationships/image" Target="../media/image103.png"/><Relationship Id="rId111" Type="http://schemas.openxmlformats.org/officeDocument/2006/relationships/image" Target="../media/image126.png"/><Relationship Id="rId153" Type="http://schemas.openxmlformats.org/officeDocument/2006/relationships/image" Target="../media/image168.png"/><Relationship Id="rId195" Type="http://schemas.openxmlformats.org/officeDocument/2006/relationships/image" Target="../media/image210.png"/><Relationship Id="rId209" Type="http://schemas.openxmlformats.org/officeDocument/2006/relationships/image" Target="../media/image224.png"/><Relationship Id="rId360" Type="http://schemas.openxmlformats.org/officeDocument/2006/relationships/image" Target="../media/image375.png"/><Relationship Id="rId220" Type="http://schemas.openxmlformats.org/officeDocument/2006/relationships/image" Target="../media/image235.png"/><Relationship Id="rId15" Type="http://schemas.openxmlformats.org/officeDocument/2006/relationships/image" Target="../media/image30.png"/><Relationship Id="rId57" Type="http://schemas.openxmlformats.org/officeDocument/2006/relationships/image" Target="../media/image72.png"/><Relationship Id="rId262" Type="http://schemas.openxmlformats.org/officeDocument/2006/relationships/image" Target="../media/image277.png"/><Relationship Id="rId318" Type="http://schemas.openxmlformats.org/officeDocument/2006/relationships/image" Target="../media/image333.png"/><Relationship Id="rId99" Type="http://schemas.openxmlformats.org/officeDocument/2006/relationships/image" Target="../media/image114.png"/><Relationship Id="rId122" Type="http://schemas.openxmlformats.org/officeDocument/2006/relationships/image" Target="../media/image137.png"/><Relationship Id="rId164" Type="http://schemas.openxmlformats.org/officeDocument/2006/relationships/image" Target="../media/image179.png"/><Relationship Id="rId371" Type="http://schemas.openxmlformats.org/officeDocument/2006/relationships/image" Target="../media/image3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3.png"/><Relationship Id="rId4" Type="http://schemas.openxmlformats.org/officeDocument/2006/relationships/image" Target="../media/image3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kngadvisors.co.uk/" TargetMode="External"/><Relationship Id="rId5" Type="http://schemas.openxmlformats.org/officeDocument/2006/relationships/hyperlink" Target="mailto:info@kngadvisors.co.uk" TargetMode="External"/><Relationship Id="rId4" Type="http://schemas.openxmlformats.org/officeDocument/2006/relationships/image" Target="../media/image3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png"/><Relationship Id="rId7" Type="http://schemas.openxmlformats.org/officeDocument/2006/relationships/hyperlink" Target="http://www.kngadvisors.co.uk/" TargetMode="External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info@kngadvisors.co.uk" TargetMode="External"/><Relationship Id="rId5" Type="http://schemas.openxmlformats.org/officeDocument/2006/relationships/image" Target="../media/image391.png"/><Relationship Id="rId4" Type="http://schemas.openxmlformats.org/officeDocument/2006/relationships/image" Target="../media/image3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kngadvisors.co.uk/" TargetMode="External"/><Relationship Id="rId5" Type="http://schemas.openxmlformats.org/officeDocument/2006/relationships/hyperlink" Target="mailto:info@kngadvisors.co.uk" TargetMode="External"/><Relationship Id="rId4" Type="http://schemas.openxmlformats.org/officeDocument/2006/relationships/image" Target="../media/image39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kngadvisors.co.uk/" TargetMode="External"/><Relationship Id="rId5" Type="http://schemas.openxmlformats.org/officeDocument/2006/relationships/hyperlink" Target="mailto:info@kngadvisors.co.uk" TargetMode="External"/><Relationship Id="rId4" Type="http://schemas.openxmlformats.org/officeDocument/2006/relationships/image" Target="../media/image391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6.png"/><Relationship Id="rId18" Type="http://schemas.openxmlformats.org/officeDocument/2006/relationships/image" Target="../media/image411.png"/><Relationship Id="rId26" Type="http://schemas.openxmlformats.org/officeDocument/2006/relationships/image" Target="../media/image419.png"/><Relationship Id="rId39" Type="http://schemas.openxmlformats.org/officeDocument/2006/relationships/image" Target="../media/image427.png"/><Relationship Id="rId21" Type="http://schemas.openxmlformats.org/officeDocument/2006/relationships/image" Target="../media/image414.png"/><Relationship Id="rId34" Type="http://schemas.openxmlformats.org/officeDocument/2006/relationships/hyperlink" Target="http://www.kngadvisors.co.uk/" TargetMode="External"/><Relationship Id="rId42" Type="http://schemas.openxmlformats.org/officeDocument/2006/relationships/image" Target="../media/image430.png"/><Relationship Id="rId7" Type="http://schemas.openxmlformats.org/officeDocument/2006/relationships/image" Target="../media/image400.png"/><Relationship Id="rId2" Type="http://schemas.openxmlformats.org/officeDocument/2006/relationships/image" Target="../media/image395.png"/><Relationship Id="rId16" Type="http://schemas.openxmlformats.org/officeDocument/2006/relationships/image" Target="../media/image409.png"/><Relationship Id="rId29" Type="http://schemas.openxmlformats.org/officeDocument/2006/relationships/image" Target="../media/image4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9.png"/><Relationship Id="rId11" Type="http://schemas.openxmlformats.org/officeDocument/2006/relationships/image" Target="../media/image404.png"/><Relationship Id="rId24" Type="http://schemas.openxmlformats.org/officeDocument/2006/relationships/image" Target="../media/image417.png"/><Relationship Id="rId32" Type="http://schemas.openxmlformats.org/officeDocument/2006/relationships/image" Target="../media/image391.png"/><Relationship Id="rId37" Type="http://schemas.openxmlformats.org/officeDocument/2006/relationships/image" Target="../media/image425.png"/><Relationship Id="rId40" Type="http://schemas.openxmlformats.org/officeDocument/2006/relationships/image" Target="../media/image428.png"/><Relationship Id="rId45" Type="http://schemas.openxmlformats.org/officeDocument/2006/relationships/image" Target="../media/image433.png"/><Relationship Id="rId5" Type="http://schemas.openxmlformats.org/officeDocument/2006/relationships/image" Target="../media/image398.png"/><Relationship Id="rId15" Type="http://schemas.openxmlformats.org/officeDocument/2006/relationships/image" Target="../media/image408.png"/><Relationship Id="rId23" Type="http://schemas.openxmlformats.org/officeDocument/2006/relationships/image" Target="../media/image416.png"/><Relationship Id="rId28" Type="http://schemas.openxmlformats.org/officeDocument/2006/relationships/image" Target="../media/image421.png"/><Relationship Id="rId36" Type="http://schemas.openxmlformats.org/officeDocument/2006/relationships/image" Target="../media/image424.png"/><Relationship Id="rId10" Type="http://schemas.openxmlformats.org/officeDocument/2006/relationships/image" Target="../media/image403.png"/><Relationship Id="rId19" Type="http://schemas.openxmlformats.org/officeDocument/2006/relationships/image" Target="../media/image412.png"/><Relationship Id="rId31" Type="http://schemas.openxmlformats.org/officeDocument/2006/relationships/image" Target="../media/image390.png"/><Relationship Id="rId44" Type="http://schemas.openxmlformats.org/officeDocument/2006/relationships/image" Target="../media/image432.png"/><Relationship Id="rId4" Type="http://schemas.openxmlformats.org/officeDocument/2006/relationships/image" Target="../media/image397.png"/><Relationship Id="rId9" Type="http://schemas.openxmlformats.org/officeDocument/2006/relationships/image" Target="../media/image402.png"/><Relationship Id="rId14" Type="http://schemas.openxmlformats.org/officeDocument/2006/relationships/image" Target="../media/image407.png"/><Relationship Id="rId22" Type="http://schemas.openxmlformats.org/officeDocument/2006/relationships/image" Target="../media/image415.png"/><Relationship Id="rId27" Type="http://schemas.openxmlformats.org/officeDocument/2006/relationships/image" Target="../media/image420.png"/><Relationship Id="rId30" Type="http://schemas.openxmlformats.org/officeDocument/2006/relationships/image" Target="../media/image389.png"/><Relationship Id="rId35" Type="http://schemas.openxmlformats.org/officeDocument/2006/relationships/image" Target="../media/image423.png"/><Relationship Id="rId43" Type="http://schemas.openxmlformats.org/officeDocument/2006/relationships/image" Target="../media/image431.png"/><Relationship Id="rId8" Type="http://schemas.openxmlformats.org/officeDocument/2006/relationships/image" Target="../media/image401.png"/><Relationship Id="rId3" Type="http://schemas.openxmlformats.org/officeDocument/2006/relationships/image" Target="../media/image396.png"/><Relationship Id="rId12" Type="http://schemas.openxmlformats.org/officeDocument/2006/relationships/image" Target="../media/image405.png"/><Relationship Id="rId17" Type="http://schemas.openxmlformats.org/officeDocument/2006/relationships/image" Target="../media/image410.png"/><Relationship Id="rId25" Type="http://schemas.openxmlformats.org/officeDocument/2006/relationships/image" Target="../media/image418.png"/><Relationship Id="rId33" Type="http://schemas.openxmlformats.org/officeDocument/2006/relationships/hyperlink" Target="mailto:info@kngadvisors.co.uk" TargetMode="External"/><Relationship Id="rId38" Type="http://schemas.openxmlformats.org/officeDocument/2006/relationships/image" Target="../media/image426.png"/><Relationship Id="rId46" Type="http://schemas.openxmlformats.org/officeDocument/2006/relationships/image" Target="../media/image434.png"/><Relationship Id="rId20" Type="http://schemas.openxmlformats.org/officeDocument/2006/relationships/image" Target="../media/image413.png"/><Relationship Id="rId41" Type="http://schemas.openxmlformats.org/officeDocument/2006/relationships/image" Target="../media/image429.png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50.png"/><Relationship Id="rId21" Type="http://schemas.openxmlformats.org/officeDocument/2006/relationships/image" Target="../media/image454.png"/><Relationship Id="rId42" Type="http://schemas.openxmlformats.org/officeDocument/2006/relationships/image" Target="../media/image475.png"/><Relationship Id="rId63" Type="http://schemas.openxmlformats.org/officeDocument/2006/relationships/image" Target="../media/image496.png"/><Relationship Id="rId84" Type="http://schemas.openxmlformats.org/officeDocument/2006/relationships/image" Target="../media/image517.png"/><Relationship Id="rId138" Type="http://schemas.openxmlformats.org/officeDocument/2006/relationships/image" Target="../media/image571.png"/><Relationship Id="rId159" Type="http://schemas.openxmlformats.org/officeDocument/2006/relationships/image" Target="../media/image592.png"/><Relationship Id="rId170" Type="http://schemas.openxmlformats.org/officeDocument/2006/relationships/image" Target="../media/image391.png"/><Relationship Id="rId107" Type="http://schemas.openxmlformats.org/officeDocument/2006/relationships/image" Target="../media/image540.png"/><Relationship Id="rId11" Type="http://schemas.openxmlformats.org/officeDocument/2006/relationships/image" Target="../media/image444.png"/><Relationship Id="rId32" Type="http://schemas.openxmlformats.org/officeDocument/2006/relationships/image" Target="../media/image465.png"/><Relationship Id="rId53" Type="http://schemas.openxmlformats.org/officeDocument/2006/relationships/image" Target="../media/image486.png"/><Relationship Id="rId74" Type="http://schemas.openxmlformats.org/officeDocument/2006/relationships/image" Target="../media/image507.png"/><Relationship Id="rId128" Type="http://schemas.openxmlformats.org/officeDocument/2006/relationships/image" Target="../media/image561.png"/><Relationship Id="rId149" Type="http://schemas.openxmlformats.org/officeDocument/2006/relationships/image" Target="../media/image582.png"/><Relationship Id="rId5" Type="http://schemas.openxmlformats.org/officeDocument/2006/relationships/image" Target="../media/image438.png"/><Relationship Id="rId95" Type="http://schemas.openxmlformats.org/officeDocument/2006/relationships/image" Target="../media/image528.png"/><Relationship Id="rId160" Type="http://schemas.openxmlformats.org/officeDocument/2006/relationships/image" Target="../media/image593.png"/><Relationship Id="rId22" Type="http://schemas.openxmlformats.org/officeDocument/2006/relationships/image" Target="../media/image455.png"/><Relationship Id="rId43" Type="http://schemas.openxmlformats.org/officeDocument/2006/relationships/image" Target="../media/image476.png"/><Relationship Id="rId64" Type="http://schemas.openxmlformats.org/officeDocument/2006/relationships/image" Target="../media/image497.png"/><Relationship Id="rId118" Type="http://schemas.openxmlformats.org/officeDocument/2006/relationships/image" Target="../media/image551.png"/><Relationship Id="rId139" Type="http://schemas.openxmlformats.org/officeDocument/2006/relationships/image" Target="../media/image572.png"/><Relationship Id="rId85" Type="http://schemas.openxmlformats.org/officeDocument/2006/relationships/image" Target="../media/image518.png"/><Relationship Id="rId150" Type="http://schemas.openxmlformats.org/officeDocument/2006/relationships/image" Target="../media/image583.png"/><Relationship Id="rId171" Type="http://schemas.openxmlformats.org/officeDocument/2006/relationships/hyperlink" Target="mailto:info@kngadvisors.co.uk" TargetMode="External"/><Relationship Id="rId12" Type="http://schemas.openxmlformats.org/officeDocument/2006/relationships/image" Target="../media/image445.png"/><Relationship Id="rId33" Type="http://schemas.openxmlformats.org/officeDocument/2006/relationships/image" Target="../media/image466.png"/><Relationship Id="rId108" Type="http://schemas.openxmlformats.org/officeDocument/2006/relationships/image" Target="../media/image541.png"/><Relationship Id="rId129" Type="http://schemas.openxmlformats.org/officeDocument/2006/relationships/image" Target="../media/image562.png"/><Relationship Id="rId54" Type="http://schemas.openxmlformats.org/officeDocument/2006/relationships/image" Target="../media/image487.png"/><Relationship Id="rId70" Type="http://schemas.openxmlformats.org/officeDocument/2006/relationships/image" Target="../media/image503.png"/><Relationship Id="rId75" Type="http://schemas.openxmlformats.org/officeDocument/2006/relationships/image" Target="../media/image508.png"/><Relationship Id="rId91" Type="http://schemas.openxmlformats.org/officeDocument/2006/relationships/image" Target="../media/image524.png"/><Relationship Id="rId96" Type="http://schemas.openxmlformats.org/officeDocument/2006/relationships/image" Target="../media/image529.png"/><Relationship Id="rId140" Type="http://schemas.openxmlformats.org/officeDocument/2006/relationships/image" Target="../media/image573.png"/><Relationship Id="rId145" Type="http://schemas.openxmlformats.org/officeDocument/2006/relationships/image" Target="../media/image578.png"/><Relationship Id="rId161" Type="http://schemas.openxmlformats.org/officeDocument/2006/relationships/image" Target="../media/image594.png"/><Relationship Id="rId166" Type="http://schemas.openxmlformats.org/officeDocument/2006/relationships/image" Target="../media/image5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9.png"/><Relationship Id="rId23" Type="http://schemas.openxmlformats.org/officeDocument/2006/relationships/image" Target="../media/image456.png"/><Relationship Id="rId28" Type="http://schemas.openxmlformats.org/officeDocument/2006/relationships/image" Target="../media/image461.png"/><Relationship Id="rId49" Type="http://schemas.openxmlformats.org/officeDocument/2006/relationships/image" Target="../media/image482.png"/><Relationship Id="rId114" Type="http://schemas.openxmlformats.org/officeDocument/2006/relationships/image" Target="../media/image547.png"/><Relationship Id="rId119" Type="http://schemas.openxmlformats.org/officeDocument/2006/relationships/image" Target="../media/image552.png"/><Relationship Id="rId44" Type="http://schemas.openxmlformats.org/officeDocument/2006/relationships/image" Target="../media/image477.png"/><Relationship Id="rId60" Type="http://schemas.openxmlformats.org/officeDocument/2006/relationships/image" Target="../media/image493.png"/><Relationship Id="rId65" Type="http://schemas.openxmlformats.org/officeDocument/2006/relationships/image" Target="../media/image498.png"/><Relationship Id="rId81" Type="http://schemas.openxmlformats.org/officeDocument/2006/relationships/image" Target="../media/image514.png"/><Relationship Id="rId86" Type="http://schemas.openxmlformats.org/officeDocument/2006/relationships/image" Target="../media/image519.png"/><Relationship Id="rId130" Type="http://schemas.openxmlformats.org/officeDocument/2006/relationships/image" Target="../media/image563.png"/><Relationship Id="rId135" Type="http://schemas.openxmlformats.org/officeDocument/2006/relationships/image" Target="../media/image568.png"/><Relationship Id="rId151" Type="http://schemas.openxmlformats.org/officeDocument/2006/relationships/image" Target="../media/image584.png"/><Relationship Id="rId156" Type="http://schemas.openxmlformats.org/officeDocument/2006/relationships/image" Target="../media/image589.png"/><Relationship Id="rId172" Type="http://schemas.openxmlformats.org/officeDocument/2006/relationships/hyperlink" Target="http://www.kngadvisors.co.uk/" TargetMode="External"/><Relationship Id="rId13" Type="http://schemas.openxmlformats.org/officeDocument/2006/relationships/image" Target="../media/image446.png"/><Relationship Id="rId18" Type="http://schemas.openxmlformats.org/officeDocument/2006/relationships/image" Target="../media/image451.png"/><Relationship Id="rId39" Type="http://schemas.openxmlformats.org/officeDocument/2006/relationships/image" Target="../media/image472.png"/><Relationship Id="rId109" Type="http://schemas.openxmlformats.org/officeDocument/2006/relationships/image" Target="../media/image542.png"/><Relationship Id="rId34" Type="http://schemas.openxmlformats.org/officeDocument/2006/relationships/image" Target="../media/image467.png"/><Relationship Id="rId50" Type="http://schemas.openxmlformats.org/officeDocument/2006/relationships/image" Target="../media/image483.png"/><Relationship Id="rId55" Type="http://schemas.openxmlformats.org/officeDocument/2006/relationships/image" Target="../media/image488.png"/><Relationship Id="rId76" Type="http://schemas.openxmlformats.org/officeDocument/2006/relationships/image" Target="../media/image509.png"/><Relationship Id="rId97" Type="http://schemas.openxmlformats.org/officeDocument/2006/relationships/image" Target="../media/image530.png"/><Relationship Id="rId104" Type="http://schemas.openxmlformats.org/officeDocument/2006/relationships/image" Target="../media/image537.png"/><Relationship Id="rId120" Type="http://schemas.openxmlformats.org/officeDocument/2006/relationships/image" Target="../media/image553.png"/><Relationship Id="rId125" Type="http://schemas.openxmlformats.org/officeDocument/2006/relationships/image" Target="../media/image558.png"/><Relationship Id="rId141" Type="http://schemas.openxmlformats.org/officeDocument/2006/relationships/image" Target="../media/image574.png"/><Relationship Id="rId146" Type="http://schemas.openxmlformats.org/officeDocument/2006/relationships/image" Target="../media/image579.png"/><Relationship Id="rId167" Type="http://schemas.openxmlformats.org/officeDocument/2006/relationships/image" Target="../media/image600.jpg"/><Relationship Id="rId7" Type="http://schemas.openxmlformats.org/officeDocument/2006/relationships/image" Target="../media/image440.png"/><Relationship Id="rId71" Type="http://schemas.openxmlformats.org/officeDocument/2006/relationships/image" Target="../media/image504.png"/><Relationship Id="rId92" Type="http://schemas.openxmlformats.org/officeDocument/2006/relationships/image" Target="../media/image525.png"/><Relationship Id="rId162" Type="http://schemas.openxmlformats.org/officeDocument/2006/relationships/image" Target="../media/image595.png"/><Relationship Id="rId2" Type="http://schemas.openxmlformats.org/officeDocument/2006/relationships/image" Target="../media/image435.png"/><Relationship Id="rId29" Type="http://schemas.openxmlformats.org/officeDocument/2006/relationships/image" Target="../media/image462.png"/><Relationship Id="rId24" Type="http://schemas.openxmlformats.org/officeDocument/2006/relationships/image" Target="../media/image457.png"/><Relationship Id="rId40" Type="http://schemas.openxmlformats.org/officeDocument/2006/relationships/image" Target="../media/image473.png"/><Relationship Id="rId45" Type="http://schemas.openxmlformats.org/officeDocument/2006/relationships/image" Target="../media/image478.png"/><Relationship Id="rId66" Type="http://schemas.openxmlformats.org/officeDocument/2006/relationships/image" Target="../media/image499.png"/><Relationship Id="rId87" Type="http://schemas.openxmlformats.org/officeDocument/2006/relationships/image" Target="../media/image520.png"/><Relationship Id="rId110" Type="http://schemas.openxmlformats.org/officeDocument/2006/relationships/image" Target="../media/image543.png"/><Relationship Id="rId115" Type="http://schemas.openxmlformats.org/officeDocument/2006/relationships/image" Target="../media/image548.png"/><Relationship Id="rId131" Type="http://schemas.openxmlformats.org/officeDocument/2006/relationships/image" Target="../media/image564.png"/><Relationship Id="rId136" Type="http://schemas.openxmlformats.org/officeDocument/2006/relationships/image" Target="../media/image569.png"/><Relationship Id="rId157" Type="http://schemas.openxmlformats.org/officeDocument/2006/relationships/image" Target="../media/image590.png"/><Relationship Id="rId61" Type="http://schemas.openxmlformats.org/officeDocument/2006/relationships/image" Target="../media/image494.png"/><Relationship Id="rId82" Type="http://schemas.openxmlformats.org/officeDocument/2006/relationships/image" Target="../media/image515.png"/><Relationship Id="rId152" Type="http://schemas.openxmlformats.org/officeDocument/2006/relationships/image" Target="../media/image585.png"/><Relationship Id="rId19" Type="http://schemas.openxmlformats.org/officeDocument/2006/relationships/image" Target="../media/image452.png"/><Relationship Id="rId14" Type="http://schemas.openxmlformats.org/officeDocument/2006/relationships/image" Target="../media/image447.png"/><Relationship Id="rId30" Type="http://schemas.openxmlformats.org/officeDocument/2006/relationships/image" Target="../media/image463.png"/><Relationship Id="rId35" Type="http://schemas.openxmlformats.org/officeDocument/2006/relationships/image" Target="../media/image468.png"/><Relationship Id="rId56" Type="http://schemas.openxmlformats.org/officeDocument/2006/relationships/image" Target="../media/image489.png"/><Relationship Id="rId77" Type="http://schemas.openxmlformats.org/officeDocument/2006/relationships/image" Target="../media/image510.png"/><Relationship Id="rId100" Type="http://schemas.openxmlformats.org/officeDocument/2006/relationships/image" Target="../media/image533.png"/><Relationship Id="rId105" Type="http://schemas.openxmlformats.org/officeDocument/2006/relationships/image" Target="../media/image538.png"/><Relationship Id="rId126" Type="http://schemas.openxmlformats.org/officeDocument/2006/relationships/image" Target="../media/image559.png"/><Relationship Id="rId147" Type="http://schemas.openxmlformats.org/officeDocument/2006/relationships/image" Target="../media/image580.png"/><Relationship Id="rId168" Type="http://schemas.openxmlformats.org/officeDocument/2006/relationships/image" Target="../media/image389.png"/><Relationship Id="rId8" Type="http://schemas.openxmlformats.org/officeDocument/2006/relationships/image" Target="../media/image441.png"/><Relationship Id="rId51" Type="http://schemas.openxmlformats.org/officeDocument/2006/relationships/image" Target="../media/image484.png"/><Relationship Id="rId72" Type="http://schemas.openxmlformats.org/officeDocument/2006/relationships/image" Target="../media/image505.png"/><Relationship Id="rId93" Type="http://schemas.openxmlformats.org/officeDocument/2006/relationships/image" Target="../media/image526.png"/><Relationship Id="rId98" Type="http://schemas.openxmlformats.org/officeDocument/2006/relationships/image" Target="../media/image531.png"/><Relationship Id="rId121" Type="http://schemas.openxmlformats.org/officeDocument/2006/relationships/image" Target="../media/image554.png"/><Relationship Id="rId142" Type="http://schemas.openxmlformats.org/officeDocument/2006/relationships/image" Target="../media/image575.png"/><Relationship Id="rId163" Type="http://schemas.openxmlformats.org/officeDocument/2006/relationships/image" Target="../media/image596.png"/><Relationship Id="rId3" Type="http://schemas.openxmlformats.org/officeDocument/2006/relationships/image" Target="../media/image436.png"/><Relationship Id="rId25" Type="http://schemas.openxmlformats.org/officeDocument/2006/relationships/image" Target="../media/image458.png"/><Relationship Id="rId46" Type="http://schemas.openxmlformats.org/officeDocument/2006/relationships/image" Target="../media/image479.png"/><Relationship Id="rId67" Type="http://schemas.openxmlformats.org/officeDocument/2006/relationships/image" Target="../media/image500.png"/><Relationship Id="rId116" Type="http://schemas.openxmlformats.org/officeDocument/2006/relationships/image" Target="../media/image549.png"/><Relationship Id="rId137" Type="http://schemas.openxmlformats.org/officeDocument/2006/relationships/image" Target="../media/image570.png"/><Relationship Id="rId158" Type="http://schemas.openxmlformats.org/officeDocument/2006/relationships/image" Target="../media/image591.png"/><Relationship Id="rId20" Type="http://schemas.openxmlformats.org/officeDocument/2006/relationships/image" Target="../media/image453.png"/><Relationship Id="rId41" Type="http://schemas.openxmlformats.org/officeDocument/2006/relationships/image" Target="../media/image474.png"/><Relationship Id="rId62" Type="http://schemas.openxmlformats.org/officeDocument/2006/relationships/image" Target="../media/image495.png"/><Relationship Id="rId83" Type="http://schemas.openxmlformats.org/officeDocument/2006/relationships/image" Target="../media/image516.png"/><Relationship Id="rId88" Type="http://schemas.openxmlformats.org/officeDocument/2006/relationships/image" Target="../media/image521.png"/><Relationship Id="rId111" Type="http://schemas.openxmlformats.org/officeDocument/2006/relationships/image" Target="../media/image544.png"/><Relationship Id="rId132" Type="http://schemas.openxmlformats.org/officeDocument/2006/relationships/image" Target="../media/image565.png"/><Relationship Id="rId153" Type="http://schemas.openxmlformats.org/officeDocument/2006/relationships/image" Target="../media/image586.png"/><Relationship Id="rId15" Type="http://schemas.openxmlformats.org/officeDocument/2006/relationships/image" Target="../media/image448.png"/><Relationship Id="rId36" Type="http://schemas.openxmlformats.org/officeDocument/2006/relationships/image" Target="../media/image469.png"/><Relationship Id="rId57" Type="http://schemas.openxmlformats.org/officeDocument/2006/relationships/image" Target="../media/image490.png"/><Relationship Id="rId106" Type="http://schemas.openxmlformats.org/officeDocument/2006/relationships/image" Target="../media/image539.png"/><Relationship Id="rId127" Type="http://schemas.openxmlformats.org/officeDocument/2006/relationships/image" Target="../media/image560.png"/><Relationship Id="rId10" Type="http://schemas.openxmlformats.org/officeDocument/2006/relationships/image" Target="../media/image443.png"/><Relationship Id="rId31" Type="http://schemas.openxmlformats.org/officeDocument/2006/relationships/image" Target="../media/image464.png"/><Relationship Id="rId52" Type="http://schemas.openxmlformats.org/officeDocument/2006/relationships/image" Target="../media/image485.png"/><Relationship Id="rId73" Type="http://schemas.openxmlformats.org/officeDocument/2006/relationships/image" Target="../media/image506.png"/><Relationship Id="rId78" Type="http://schemas.openxmlformats.org/officeDocument/2006/relationships/image" Target="../media/image511.png"/><Relationship Id="rId94" Type="http://schemas.openxmlformats.org/officeDocument/2006/relationships/image" Target="../media/image527.png"/><Relationship Id="rId99" Type="http://schemas.openxmlformats.org/officeDocument/2006/relationships/image" Target="../media/image532.png"/><Relationship Id="rId101" Type="http://schemas.openxmlformats.org/officeDocument/2006/relationships/image" Target="../media/image534.png"/><Relationship Id="rId122" Type="http://schemas.openxmlformats.org/officeDocument/2006/relationships/image" Target="../media/image555.png"/><Relationship Id="rId143" Type="http://schemas.openxmlformats.org/officeDocument/2006/relationships/image" Target="../media/image576.png"/><Relationship Id="rId148" Type="http://schemas.openxmlformats.org/officeDocument/2006/relationships/image" Target="../media/image581.png"/><Relationship Id="rId164" Type="http://schemas.openxmlformats.org/officeDocument/2006/relationships/image" Target="../media/image597.png"/><Relationship Id="rId169" Type="http://schemas.openxmlformats.org/officeDocument/2006/relationships/image" Target="../media/image390.png"/><Relationship Id="rId4" Type="http://schemas.openxmlformats.org/officeDocument/2006/relationships/image" Target="../media/image437.png"/><Relationship Id="rId9" Type="http://schemas.openxmlformats.org/officeDocument/2006/relationships/image" Target="../media/image442.png"/><Relationship Id="rId26" Type="http://schemas.openxmlformats.org/officeDocument/2006/relationships/image" Target="../media/image459.png"/><Relationship Id="rId47" Type="http://schemas.openxmlformats.org/officeDocument/2006/relationships/image" Target="../media/image480.png"/><Relationship Id="rId68" Type="http://schemas.openxmlformats.org/officeDocument/2006/relationships/image" Target="../media/image501.png"/><Relationship Id="rId89" Type="http://schemas.openxmlformats.org/officeDocument/2006/relationships/image" Target="../media/image522.png"/><Relationship Id="rId112" Type="http://schemas.openxmlformats.org/officeDocument/2006/relationships/image" Target="../media/image545.png"/><Relationship Id="rId133" Type="http://schemas.openxmlformats.org/officeDocument/2006/relationships/image" Target="../media/image566.png"/><Relationship Id="rId154" Type="http://schemas.openxmlformats.org/officeDocument/2006/relationships/image" Target="../media/image587.png"/><Relationship Id="rId16" Type="http://schemas.openxmlformats.org/officeDocument/2006/relationships/image" Target="../media/image449.png"/><Relationship Id="rId37" Type="http://schemas.openxmlformats.org/officeDocument/2006/relationships/image" Target="../media/image470.png"/><Relationship Id="rId58" Type="http://schemas.openxmlformats.org/officeDocument/2006/relationships/image" Target="../media/image491.png"/><Relationship Id="rId79" Type="http://schemas.openxmlformats.org/officeDocument/2006/relationships/image" Target="../media/image512.png"/><Relationship Id="rId102" Type="http://schemas.openxmlformats.org/officeDocument/2006/relationships/image" Target="../media/image535.png"/><Relationship Id="rId123" Type="http://schemas.openxmlformats.org/officeDocument/2006/relationships/image" Target="../media/image556.png"/><Relationship Id="rId144" Type="http://schemas.openxmlformats.org/officeDocument/2006/relationships/image" Target="../media/image577.png"/><Relationship Id="rId90" Type="http://schemas.openxmlformats.org/officeDocument/2006/relationships/image" Target="../media/image523.png"/><Relationship Id="rId165" Type="http://schemas.openxmlformats.org/officeDocument/2006/relationships/image" Target="../media/image598.png"/><Relationship Id="rId27" Type="http://schemas.openxmlformats.org/officeDocument/2006/relationships/image" Target="../media/image460.png"/><Relationship Id="rId48" Type="http://schemas.openxmlformats.org/officeDocument/2006/relationships/image" Target="../media/image481.png"/><Relationship Id="rId69" Type="http://schemas.openxmlformats.org/officeDocument/2006/relationships/image" Target="../media/image502.png"/><Relationship Id="rId113" Type="http://schemas.openxmlformats.org/officeDocument/2006/relationships/image" Target="../media/image546.png"/><Relationship Id="rId134" Type="http://schemas.openxmlformats.org/officeDocument/2006/relationships/image" Target="../media/image567.png"/><Relationship Id="rId80" Type="http://schemas.openxmlformats.org/officeDocument/2006/relationships/image" Target="../media/image513.png"/><Relationship Id="rId155" Type="http://schemas.openxmlformats.org/officeDocument/2006/relationships/image" Target="../media/image588.png"/><Relationship Id="rId17" Type="http://schemas.openxmlformats.org/officeDocument/2006/relationships/image" Target="../media/image450.png"/><Relationship Id="rId38" Type="http://schemas.openxmlformats.org/officeDocument/2006/relationships/image" Target="../media/image471.png"/><Relationship Id="rId59" Type="http://schemas.openxmlformats.org/officeDocument/2006/relationships/image" Target="../media/image492.png"/><Relationship Id="rId103" Type="http://schemas.openxmlformats.org/officeDocument/2006/relationships/image" Target="../media/image536.png"/><Relationship Id="rId124" Type="http://schemas.openxmlformats.org/officeDocument/2006/relationships/image" Target="../media/image5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object 2">
            <a:extLst>
              <a:ext uri="{FF2B5EF4-FFF2-40B4-BE49-F238E27FC236}">
                <a16:creationId xmlns:a16="http://schemas.microsoft.com/office/drawing/2014/main" id="{455B55F5-1CEA-64AE-1083-32C5003AFEF8}"/>
              </a:ext>
            </a:extLst>
          </p:cNvPr>
          <p:cNvSpPr/>
          <p:nvPr/>
        </p:nvSpPr>
        <p:spPr>
          <a:xfrm>
            <a:off x="2666" y="0"/>
            <a:ext cx="10689590" cy="7559040"/>
          </a:xfrm>
          <a:custGeom>
            <a:avLst/>
            <a:gdLst/>
            <a:ahLst/>
            <a:cxnLst/>
            <a:rect l="l" t="t" r="r" b="b"/>
            <a:pathLst>
              <a:path w="10689590" h="7559040">
                <a:moveTo>
                  <a:pt x="10689336" y="7559040"/>
                </a:moveTo>
                <a:lnTo>
                  <a:pt x="10689336" y="0"/>
                </a:lnTo>
                <a:lnTo>
                  <a:pt x="0" y="0"/>
                </a:lnTo>
                <a:lnTo>
                  <a:pt x="0" y="7559040"/>
                </a:lnTo>
                <a:lnTo>
                  <a:pt x="10689336" y="7559040"/>
                </a:lnTo>
                <a:close/>
              </a:path>
            </a:pathLst>
          </a:custGeom>
          <a:solidFill>
            <a:srgbClr val="3830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3">
            <a:extLst>
              <a:ext uri="{FF2B5EF4-FFF2-40B4-BE49-F238E27FC236}">
                <a16:creationId xmlns:a16="http://schemas.microsoft.com/office/drawing/2014/main" id="{04430E7A-14AB-C911-9F5B-52E348E5C8A2}"/>
              </a:ext>
            </a:extLst>
          </p:cNvPr>
          <p:cNvSpPr/>
          <p:nvPr/>
        </p:nvSpPr>
        <p:spPr>
          <a:xfrm>
            <a:off x="6973443" y="455676"/>
            <a:ext cx="3261360" cy="3261360"/>
          </a:xfrm>
          <a:custGeom>
            <a:avLst/>
            <a:gdLst/>
            <a:ahLst/>
            <a:cxnLst/>
            <a:rect l="l" t="t" r="r" b="b"/>
            <a:pathLst>
              <a:path w="3261359" h="3261360">
                <a:moveTo>
                  <a:pt x="3261359" y="3261359"/>
                </a:moveTo>
                <a:lnTo>
                  <a:pt x="3261359" y="0"/>
                </a:lnTo>
                <a:lnTo>
                  <a:pt x="0" y="0"/>
                </a:lnTo>
                <a:lnTo>
                  <a:pt x="0" y="3261359"/>
                </a:lnTo>
                <a:lnTo>
                  <a:pt x="3261359" y="3261359"/>
                </a:lnTo>
                <a:close/>
              </a:path>
            </a:pathLst>
          </a:custGeom>
          <a:solidFill>
            <a:srgbClr val="F48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4">
            <a:extLst>
              <a:ext uri="{FF2B5EF4-FFF2-40B4-BE49-F238E27FC236}">
                <a16:creationId xmlns:a16="http://schemas.microsoft.com/office/drawing/2014/main" id="{4AF316B3-1E8B-1E78-B6A1-17CF93D69C77}"/>
              </a:ext>
            </a:extLst>
          </p:cNvPr>
          <p:cNvSpPr/>
          <p:nvPr/>
        </p:nvSpPr>
        <p:spPr>
          <a:xfrm>
            <a:off x="6973443" y="3842003"/>
            <a:ext cx="3261360" cy="3261360"/>
          </a:xfrm>
          <a:custGeom>
            <a:avLst/>
            <a:gdLst/>
            <a:ahLst/>
            <a:cxnLst/>
            <a:rect l="l" t="t" r="r" b="b"/>
            <a:pathLst>
              <a:path w="3261359" h="3261359">
                <a:moveTo>
                  <a:pt x="3261359" y="0"/>
                </a:moveTo>
                <a:lnTo>
                  <a:pt x="0" y="0"/>
                </a:lnTo>
                <a:lnTo>
                  <a:pt x="0" y="3261360"/>
                </a:lnTo>
                <a:lnTo>
                  <a:pt x="48678" y="3258355"/>
                </a:lnTo>
                <a:lnTo>
                  <a:pt x="97173" y="3254680"/>
                </a:lnTo>
                <a:lnTo>
                  <a:pt x="145482" y="3250338"/>
                </a:lnTo>
                <a:lnTo>
                  <a:pt x="193599" y="3245335"/>
                </a:lnTo>
                <a:lnTo>
                  <a:pt x="241519" y="3239673"/>
                </a:lnTo>
                <a:lnTo>
                  <a:pt x="289238" y="3233360"/>
                </a:lnTo>
                <a:lnTo>
                  <a:pt x="336752" y="3226398"/>
                </a:lnTo>
                <a:lnTo>
                  <a:pt x="384056" y="3218792"/>
                </a:lnTo>
                <a:lnTo>
                  <a:pt x="431144" y="3210548"/>
                </a:lnTo>
                <a:lnTo>
                  <a:pt x="478013" y="3201669"/>
                </a:lnTo>
                <a:lnTo>
                  <a:pt x="524659" y="3192161"/>
                </a:lnTo>
                <a:lnTo>
                  <a:pt x="571075" y="3182028"/>
                </a:lnTo>
                <a:lnTo>
                  <a:pt x="617258" y="3171274"/>
                </a:lnTo>
                <a:lnTo>
                  <a:pt x="663204" y="3159904"/>
                </a:lnTo>
                <a:lnTo>
                  <a:pt x="708907" y="3147924"/>
                </a:lnTo>
                <a:lnTo>
                  <a:pt x="754362" y="3135336"/>
                </a:lnTo>
                <a:lnTo>
                  <a:pt x="799566" y="3122147"/>
                </a:lnTo>
                <a:lnTo>
                  <a:pt x="844514" y="3108360"/>
                </a:lnTo>
                <a:lnTo>
                  <a:pt x="889201" y="3093980"/>
                </a:lnTo>
                <a:lnTo>
                  <a:pt x="933622" y="3079012"/>
                </a:lnTo>
                <a:lnTo>
                  <a:pt x="977774" y="3063461"/>
                </a:lnTo>
                <a:lnTo>
                  <a:pt x="1021650" y="3047330"/>
                </a:lnTo>
                <a:lnTo>
                  <a:pt x="1065247" y="3030626"/>
                </a:lnTo>
                <a:lnTo>
                  <a:pt x="1108560" y="3013351"/>
                </a:lnTo>
                <a:lnTo>
                  <a:pt x="1151585" y="2995511"/>
                </a:lnTo>
                <a:lnTo>
                  <a:pt x="1194316" y="2977111"/>
                </a:lnTo>
                <a:lnTo>
                  <a:pt x="1236749" y="2958155"/>
                </a:lnTo>
                <a:lnTo>
                  <a:pt x="1278880" y="2938647"/>
                </a:lnTo>
                <a:lnTo>
                  <a:pt x="1320704" y="2918593"/>
                </a:lnTo>
                <a:lnTo>
                  <a:pt x="1362217" y="2897997"/>
                </a:lnTo>
                <a:lnTo>
                  <a:pt x="1403413" y="2876863"/>
                </a:lnTo>
                <a:lnTo>
                  <a:pt x="1444288" y="2855197"/>
                </a:lnTo>
                <a:lnTo>
                  <a:pt x="1484838" y="2833002"/>
                </a:lnTo>
                <a:lnTo>
                  <a:pt x="1525058" y="2810283"/>
                </a:lnTo>
                <a:lnTo>
                  <a:pt x="1564943" y="2787046"/>
                </a:lnTo>
                <a:lnTo>
                  <a:pt x="1604489" y="2763294"/>
                </a:lnTo>
                <a:lnTo>
                  <a:pt x="1643691" y="2739032"/>
                </a:lnTo>
                <a:lnTo>
                  <a:pt x="1682545" y="2714265"/>
                </a:lnTo>
                <a:lnTo>
                  <a:pt x="1721045" y="2688997"/>
                </a:lnTo>
                <a:lnTo>
                  <a:pt x="1759188" y="2663233"/>
                </a:lnTo>
                <a:lnTo>
                  <a:pt x="1796968" y="2636978"/>
                </a:lnTo>
                <a:lnTo>
                  <a:pt x="1834381" y="2610237"/>
                </a:lnTo>
                <a:lnTo>
                  <a:pt x="1871423" y="2583012"/>
                </a:lnTo>
                <a:lnTo>
                  <a:pt x="1908089" y="2555311"/>
                </a:lnTo>
                <a:lnTo>
                  <a:pt x="1944374" y="2527136"/>
                </a:lnTo>
                <a:lnTo>
                  <a:pt x="1980273" y="2498493"/>
                </a:lnTo>
                <a:lnTo>
                  <a:pt x="2015783" y="2469387"/>
                </a:lnTo>
                <a:lnTo>
                  <a:pt x="2050898" y="2439821"/>
                </a:lnTo>
                <a:lnTo>
                  <a:pt x="2085614" y="2409801"/>
                </a:lnTo>
                <a:lnTo>
                  <a:pt x="2119926" y="2379331"/>
                </a:lnTo>
                <a:lnTo>
                  <a:pt x="2153829" y="2348415"/>
                </a:lnTo>
                <a:lnTo>
                  <a:pt x="2187320" y="2317059"/>
                </a:lnTo>
                <a:lnTo>
                  <a:pt x="2220392" y="2285267"/>
                </a:lnTo>
                <a:lnTo>
                  <a:pt x="2253043" y="2253043"/>
                </a:lnTo>
                <a:lnTo>
                  <a:pt x="2285267" y="2220392"/>
                </a:lnTo>
                <a:lnTo>
                  <a:pt x="2317059" y="2187320"/>
                </a:lnTo>
                <a:lnTo>
                  <a:pt x="2348415" y="2153829"/>
                </a:lnTo>
                <a:lnTo>
                  <a:pt x="2379331" y="2119926"/>
                </a:lnTo>
                <a:lnTo>
                  <a:pt x="2409801" y="2085614"/>
                </a:lnTo>
                <a:lnTo>
                  <a:pt x="2439821" y="2050898"/>
                </a:lnTo>
                <a:lnTo>
                  <a:pt x="2469387" y="2015783"/>
                </a:lnTo>
                <a:lnTo>
                  <a:pt x="2498493" y="1980273"/>
                </a:lnTo>
                <a:lnTo>
                  <a:pt x="2527136" y="1944374"/>
                </a:lnTo>
                <a:lnTo>
                  <a:pt x="2555311" y="1908089"/>
                </a:lnTo>
                <a:lnTo>
                  <a:pt x="2583012" y="1871423"/>
                </a:lnTo>
                <a:lnTo>
                  <a:pt x="2610237" y="1834381"/>
                </a:lnTo>
                <a:lnTo>
                  <a:pt x="2636978" y="1796968"/>
                </a:lnTo>
                <a:lnTo>
                  <a:pt x="2663233" y="1759188"/>
                </a:lnTo>
                <a:lnTo>
                  <a:pt x="2688997" y="1721045"/>
                </a:lnTo>
                <a:lnTo>
                  <a:pt x="2714265" y="1682545"/>
                </a:lnTo>
                <a:lnTo>
                  <a:pt x="2739032" y="1643691"/>
                </a:lnTo>
                <a:lnTo>
                  <a:pt x="2763294" y="1604489"/>
                </a:lnTo>
                <a:lnTo>
                  <a:pt x="2787046" y="1564943"/>
                </a:lnTo>
                <a:lnTo>
                  <a:pt x="2810283" y="1525058"/>
                </a:lnTo>
                <a:lnTo>
                  <a:pt x="2833002" y="1484838"/>
                </a:lnTo>
                <a:lnTo>
                  <a:pt x="2855197" y="1444288"/>
                </a:lnTo>
                <a:lnTo>
                  <a:pt x="2876863" y="1403413"/>
                </a:lnTo>
                <a:lnTo>
                  <a:pt x="2897997" y="1362217"/>
                </a:lnTo>
                <a:lnTo>
                  <a:pt x="2918593" y="1320704"/>
                </a:lnTo>
                <a:lnTo>
                  <a:pt x="2938647" y="1278880"/>
                </a:lnTo>
                <a:lnTo>
                  <a:pt x="2958155" y="1236749"/>
                </a:lnTo>
                <a:lnTo>
                  <a:pt x="2977111" y="1194316"/>
                </a:lnTo>
                <a:lnTo>
                  <a:pt x="2995511" y="1151585"/>
                </a:lnTo>
                <a:lnTo>
                  <a:pt x="3013351" y="1108560"/>
                </a:lnTo>
                <a:lnTo>
                  <a:pt x="3030626" y="1065247"/>
                </a:lnTo>
                <a:lnTo>
                  <a:pt x="3047330" y="1021650"/>
                </a:lnTo>
                <a:lnTo>
                  <a:pt x="3063461" y="977774"/>
                </a:lnTo>
                <a:lnTo>
                  <a:pt x="3079012" y="933622"/>
                </a:lnTo>
                <a:lnTo>
                  <a:pt x="3093980" y="889201"/>
                </a:lnTo>
                <a:lnTo>
                  <a:pt x="3108360" y="844514"/>
                </a:lnTo>
                <a:lnTo>
                  <a:pt x="3122147" y="799566"/>
                </a:lnTo>
                <a:lnTo>
                  <a:pt x="3135336" y="754362"/>
                </a:lnTo>
                <a:lnTo>
                  <a:pt x="3147924" y="708907"/>
                </a:lnTo>
                <a:lnTo>
                  <a:pt x="3159904" y="663204"/>
                </a:lnTo>
                <a:lnTo>
                  <a:pt x="3171274" y="617258"/>
                </a:lnTo>
                <a:lnTo>
                  <a:pt x="3182028" y="571075"/>
                </a:lnTo>
                <a:lnTo>
                  <a:pt x="3192161" y="524659"/>
                </a:lnTo>
                <a:lnTo>
                  <a:pt x="3201669" y="478013"/>
                </a:lnTo>
                <a:lnTo>
                  <a:pt x="3210548" y="431144"/>
                </a:lnTo>
                <a:lnTo>
                  <a:pt x="3218792" y="384056"/>
                </a:lnTo>
                <a:lnTo>
                  <a:pt x="3226398" y="336752"/>
                </a:lnTo>
                <a:lnTo>
                  <a:pt x="3233360" y="289238"/>
                </a:lnTo>
                <a:lnTo>
                  <a:pt x="3239673" y="241519"/>
                </a:lnTo>
                <a:lnTo>
                  <a:pt x="3245335" y="193599"/>
                </a:lnTo>
                <a:lnTo>
                  <a:pt x="3250338" y="145482"/>
                </a:lnTo>
                <a:lnTo>
                  <a:pt x="3254680" y="97173"/>
                </a:lnTo>
                <a:lnTo>
                  <a:pt x="3258355" y="48678"/>
                </a:lnTo>
                <a:lnTo>
                  <a:pt x="3261359" y="0"/>
                </a:lnTo>
                <a:close/>
              </a:path>
            </a:pathLst>
          </a:custGeom>
          <a:solidFill>
            <a:srgbClr val="91B2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6">
            <a:extLst>
              <a:ext uri="{FF2B5EF4-FFF2-40B4-BE49-F238E27FC236}">
                <a16:creationId xmlns:a16="http://schemas.microsoft.com/office/drawing/2014/main" id="{38150132-FD68-FB24-FF4B-1030711329A4}"/>
              </a:ext>
            </a:extLst>
          </p:cNvPr>
          <p:cNvSpPr/>
          <p:nvPr/>
        </p:nvSpPr>
        <p:spPr>
          <a:xfrm>
            <a:off x="444627" y="3206503"/>
            <a:ext cx="1420495" cy="251460"/>
          </a:xfrm>
          <a:custGeom>
            <a:avLst/>
            <a:gdLst/>
            <a:ahLst/>
            <a:cxnLst/>
            <a:rect l="l" t="t" r="r" b="b"/>
            <a:pathLst>
              <a:path w="1420495" h="251460">
                <a:moveTo>
                  <a:pt x="332232" y="16764"/>
                </a:moveTo>
                <a:lnTo>
                  <a:pt x="252984" y="16764"/>
                </a:lnTo>
                <a:lnTo>
                  <a:pt x="252984" y="25908"/>
                </a:lnTo>
                <a:lnTo>
                  <a:pt x="264579" y="26339"/>
                </a:lnTo>
                <a:lnTo>
                  <a:pt x="273748" y="28194"/>
                </a:lnTo>
                <a:lnTo>
                  <a:pt x="279768" y="32334"/>
                </a:lnTo>
                <a:lnTo>
                  <a:pt x="281940" y="39624"/>
                </a:lnTo>
                <a:lnTo>
                  <a:pt x="281940" y="45720"/>
                </a:lnTo>
                <a:lnTo>
                  <a:pt x="233172" y="193548"/>
                </a:lnTo>
                <a:lnTo>
                  <a:pt x="181356" y="44196"/>
                </a:lnTo>
                <a:lnTo>
                  <a:pt x="179832" y="41148"/>
                </a:lnTo>
                <a:lnTo>
                  <a:pt x="179832" y="35052"/>
                </a:lnTo>
                <a:lnTo>
                  <a:pt x="181559" y="30403"/>
                </a:lnTo>
                <a:lnTo>
                  <a:pt x="186880" y="27622"/>
                </a:lnTo>
                <a:lnTo>
                  <a:pt x="195897" y="26263"/>
                </a:lnTo>
                <a:lnTo>
                  <a:pt x="208788" y="25908"/>
                </a:lnTo>
                <a:lnTo>
                  <a:pt x="208788" y="16764"/>
                </a:lnTo>
                <a:lnTo>
                  <a:pt x="115824" y="16764"/>
                </a:lnTo>
                <a:lnTo>
                  <a:pt x="115824" y="25908"/>
                </a:lnTo>
                <a:lnTo>
                  <a:pt x="128727" y="26403"/>
                </a:lnTo>
                <a:lnTo>
                  <a:pt x="136779" y="28765"/>
                </a:lnTo>
                <a:lnTo>
                  <a:pt x="141960" y="34264"/>
                </a:lnTo>
                <a:lnTo>
                  <a:pt x="146304" y="44196"/>
                </a:lnTo>
                <a:lnTo>
                  <a:pt x="161544" y="85344"/>
                </a:lnTo>
                <a:lnTo>
                  <a:pt x="123444" y="195072"/>
                </a:lnTo>
                <a:lnTo>
                  <a:pt x="67056" y="39624"/>
                </a:lnTo>
                <a:lnTo>
                  <a:pt x="65532" y="36576"/>
                </a:lnTo>
                <a:lnTo>
                  <a:pt x="65532" y="33528"/>
                </a:lnTo>
                <a:lnTo>
                  <a:pt x="67030" y="29121"/>
                </a:lnTo>
                <a:lnTo>
                  <a:pt x="71818" y="26860"/>
                </a:lnTo>
                <a:lnTo>
                  <a:pt x="80314" y="26022"/>
                </a:lnTo>
                <a:lnTo>
                  <a:pt x="92964" y="25908"/>
                </a:lnTo>
                <a:lnTo>
                  <a:pt x="92964" y="16764"/>
                </a:lnTo>
                <a:lnTo>
                  <a:pt x="0" y="16764"/>
                </a:lnTo>
                <a:lnTo>
                  <a:pt x="0" y="25908"/>
                </a:lnTo>
                <a:lnTo>
                  <a:pt x="13144" y="26403"/>
                </a:lnTo>
                <a:lnTo>
                  <a:pt x="21717" y="28765"/>
                </a:lnTo>
                <a:lnTo>
                  <a:pt x="27432" y="34264"/>
                </a:lnTo>
                <a:lnTo>
                  <a:pt x="32004" y="44196"/>
                </a:lnTo>
                <a:lnTo>
                  <a:pt x="111252" y="251460"/>
                </a:lnTo>
                <a:lnTo>
                  <a:pt x="114300" y="251460"/>
                </a:lnTo>
                <a:lnTo>
                  <a:pt x="167640" y="102108"/>
                </a:lnTo>
                <a:lnTo>
                  <a:pt x="220980" y="251460"/>
                </a:lnTo>
                <a:lnTo>
                  <a:pt x="224028" y="251460"/>
                </a:lnTo>
                <a:lnTo>
                  <a:pt x="294132" y="50292"/>
                </a:lnTo>
                <a:lnTo>
                  <a:pt x="332232" y="25908"/>
                </a:lnTo>
                <a:lnTo>
                  <a:pt x="332232" y="16764"/>
                </a:lnTo>
                <a:close/>
              </a:path>
              <a:path w="1420495" h="251460">
                <a:moveTo>
                  <a:pt x="463296" y="166116"/>
                </a:moveTo>
                <a:lnTo>
                  <a:pt x="456692" y="131800"/>
                </a:lnTo>
                <a:lnTo>
                  <a:pt x="439102" y="105346"/>
                </a:lnTo>
                <a:lnTo>
                  <a:pt x="428244" y="98044"/>
                </a:lnTo>
                <a:lnTo>
                  <a:pt x="428244" y="166116"/>
                </a:lnTo>
                <a:lnTo>
                  <a:pt x="424980" y="199237"/>
                </a:lnTo>
                <a:lnTo>
                  <a:pt x="415861" y="223075"/>
                </a:lnTo>
                <a:lnTo>
                  <a:pt x="401878" y="237477"/>
                </a:lnTo>
                <a:lnTo>
                  <a:pt x="384048" y="242316"/>
                </a:lnTo>
                <a:lnTo>
                  <a:pt x="366204" y="237477"/>
                </a:lnTo>
                <a:lnTo>
                  <a:pt x="352234" y="223075"/>
                </a:lnTo>
                <a:lnTo>
                  <a:pt x="343103" y="199237"/>
                </a:lnTo>
                <a:lnTo>
                  <a:pt x="339852" y="166116"/>
                </a:lnTo>
                <a:lnTo>
                  <a:pt x="343103" y="133870"/>
                </a:lnTo>
                <a:lnTo>
                  <a:pt x="352234" y="110490"/>
                </a:lnTo>
                <a:lnTo>
                  <a:pt x="366204" y="96253"/>
                </a:lnTo>
                <a:lnTo>
                  <a:pt x="384048" y="91440"/>
                </a:lnTo>
                <a:lnTo>
                  <a:pt x="401878" y="96253"/>
                </a:lnTo>
                <a:lnTo>
                  <a:pt x="415861" y="110490"/>
                </a:lnTo>
                <a:lnTo>
                  <a:pt x="424980" y="133870"/>
                </a:lnTo>
                <a:lnTo>
                  <a:pt x="428244" y="166116"/>
                </a:lnTo>
                <a:lnTo>
                  <a:pt x="428244" y="98044"/>
                </a:lnTo>
                <a:lnTo>
                  <a:pt x="413778" y="88315"/>
                </a:lnTo>
                <a:lnTo>
                  <a:pt x="384048" y="82296"/>
                </a:lnTo>
                <a:lnTo>
                  <a:pt x="354939" y="88315"/>
                </a:lnTo>
                <a:lnTo>
                  <a:pt x="329565" y="105346"/>
                </a:lnTo>
                <a:lnTo>
                  <a:pt x="311607" y="131800"/>
                </a:lnTo>
                <a:lnTo>
                  <a:pt x="304800" y="166116"/>
                </a:lnTo>
                <a:lnTo>
                  <a:pt x="311607" y="200672"/>
                </a:lnTo>
                <a:lnTo>
                  <a:pt x="329565" y="227647"/>
                </a:lnTo>
                <a:lnTo>
                  <a:pt x="339852" y="234759"/>
                </a:lnTo>
                <a:lnTo>
                  <a:pt x="354939" y="245198"/>
                </a:lnTo>
                <a:lnTo>
                  <a:pt x="384048" y="251460"/>
                </a:lnTo>
                <a:lnTo>
                  <a:pt x="413778" y="245198"/>
                </a:lnTo>
                <a:lnTo>
                  <a:pt x="428244" y="235178"/>
                </a:lnTo>
                <a:lnTo>
                  <a:pt x="439102" y="227647"/>
                </a:lnTo>
                <a:lnTo>
                  <a:pt x="456692" y="200672"/>
                </a:lnTo>
                <a:lnTo>
                  <a:pt x="463296" y="166116"/>
                </a:lnTo>
                <a:close/>
              </a:path>
              <a:path w="1420495" h="251460">
                <a:moveTo>
                  <a:pt x="635508" y="166116"/>
                </a:moveTo>
                <a:lnTo>
                  <a:pt x="628929" y="131800"/>
                </a:lnTo>
                <a:lnTo>
                  <a:pt x="611505" y="105346"/>
                </a:lnTo>
                <a:lnTo>
                  <a:pt x="600456" y="97790"/>
                </a:lnTo>
                <a:lnTo>
                  <a:pt x="600456" y="166116"/>
                </a:lnTo>
                <a:lnTo>
                  <a:pt x="597420" y="199237"/>
                </a:lnTo>
                <a:lnTo>
                  <a:pt x="588835" y="223075"/>
                </a:lnTo>
                <a:lnTo>
                  <a:pt x="575373" y="237477"/>
                </a:lnTo>
                <a:lnTo>
                  <a:pt x="557784" y="242316"/>
                </a:lnTo>
                <a:lnTo>
                  <a:pt x="539940" y="237477"/>
                </a:lnTo>
                <a:lnTo>
                  <a:pt x="525970" y="223075"/>
                </a:lnTo>
                <a:lnTo>
                  <a:pt x="516839" y="199237"/>
                </a:lnTo>
                <a:lnTo>
                  <a:pt x="513588" y="166116"/>
                </a:lnTo>
                <a:lnTo>
                  <a:pt x="516839" y="133870"/>
                </a:lnTo>
                <a:lnTo>
                  <a:pt x="525970" y="110490"/>
                </a:lnTo>
                <a:lnTo>
                  <a:pt x="539940" y="96253"/>
                </a:lnTo>
                <a:lnTo>
                  <a:pt x="557784" y="91440"/>
                </a:lnTo>
                <a:lnTo>
                  <a:pt x="575373" y="96253"/>
                </a:lnTo>
                <a:lnTo>
                  <a:pt x="588835" y="110490"/>
                </a:lnTo>
                <a:lnTo>
                  <a:pt x="597420" y="133870"/>
                </a:lnTo>
                <a:lnTo>
                  <a:pt x="600456" y="166116"/>
                </a:lnTo>
                <a:lnTo>
                  <a:pt x="600456" y="97790"/>
                </a:lnTo>
                <a:lnTo>
                  <a:pt x="586638" y="88315"/>
                </a:lnTo>
                <a:lnTo>
                  <a:pt x="557784" y="82296"/>
                </a:lnTo>
                <a:lnTo>
                  <a:pt x="528040" y="88315"/>
                </a:lnTo>
                <a:lnTo>
                  <a:pt x="502729" y="105346"/>
                </a:lnTo>
                <a:lnTo>
                  <a:pt x="485127" y="131800"/>
                </a:lnTo>
                <a:lnTo>
                  <a:pt x="478536" y="166116"/>
                </a:lnTo>
                <a:lnTo>
                  <a:pt x="485127" y="200672"/>
                </a:lnTo>
                <a:lnTo>
                  <a:pt x="502729" y="227647"/>
                </a:lnTo>
                <a:lnTo>
                  <a:pt x="513588" y="235178"/>
                </a:lnTo>
                <a:lnTo>
                  <a:pt x="528040" y="245198"/>
                </a:lnTo>
                <a:lnTo>
                  <a:pt x="557784" y="251460"/>
                </a:lnTo>
                <a:lnTo>
                  <a:pt x="586638" y="245198"/>
                </a:lnTo>
                <a:lnTo>
                  <a:pt x="600456" y="235445"/>
                </a:lnTo>
                <a:lnTo>
                  <a:pt x="611505" y="227647"/>
                </a:lnTo>
                <a:lnTo>
                  <a:pt x="628929" y="200672"/>
                </a:lnTo>
                <a:lnTo>
                  <a:pt x="635508" y="166116"/>
                </a:lnTo>
                <a:close/>
              </a:path>
              <a:path w="1420495" h="251460">
                <a:moveTo>
                  <a:pt x="824484" y="239268"/>
                </a:moveTo>
                <a:lnTo>
                  <a:pt x="813193" y="238747"/>
                </a:lnTo>
                <a:lnTo>
                  <a:pt x="806196" y="236220"/>
                </a:lnTo>
                <a:lnTo>
                  <a:pt x="802614" y="230263"/>
                </a:lnTo>
                <a:lnTo>
                  <a:pt x="801624" y="219456"/>
                </a:lnTo>
                <a:lnTo>
                  <a:pt x="801624" y="0"/>
                </a:lnTo>
                <a:lnTo>
                  <a:pt x="742188" y="0"/>
                </a:lnTo>
                <a:lnTo>
                  <a:pt x="742188" y="7620"/>
                </a:lnTo>
                <a:lnTo>
                  <a:pt x="755230" y="8166"/>
                </a:lnTo>
                <a:lnTo>
                  <a:pt x="763143" y="10858"/>
                </a:lnTo>
                <a:lnTo>
                  <a:pt x="767041" y="17259"/>
                </a:lnTo>
                <a:lnTo>
                  <a:pt x="768096" y="28956"/>
                </a:lnTo>
                <a:lnTo>
                  <a:pt x="768096" y="94488"/>
                </a:lnTo>
                <a:lnTo>
                  <a:pt x="768096" y="103632"/>
                </a:lnTo>
                <a:lnTo>
                  <a:pt x="768096" y="220980"/>
                </a:lnTo>
                <a:lnTo>
                  <a:pt x="761593" y="227215"/>
                </a:lnTo>
                <a:lnTo>
                  <a:pt x="753808" y="232029"/>
                </a:lnTo>
                <a:lnTo>
                  <a:pt x="745159" y="235127"/>
                </a:lnTo>
                <a:lnTo>
                  <a:pt x="736092" y="236220"/>
                </a:lnTo>
                <a:lnTo>
                  <a:pt x="714730" y="230593"/>
                </a:lnTo>
                <a:lnTo>
                  <a:pt x="698944" y="215265"/>
                </a:lnTo>
                <a:lnTo>
                  <a:pt x="689152" y="192493"/>
                </a:lnTo>
                <a:lnTo>
                  <a:pt x="685800" y="164592"/>
                </a:lnTo>
                <a:lnTo>
                  <a:pt x="690029" y="133464"/>
                </a:lnTo>
                <a:lnTo>
                  <a:pt x="701421" y="111061"/>
                </a:lnTo>
                <a:lnTo>
                  <a:pt x="717943" y="97510"/>
                </a:lnTo>
                <a:lnTo>
                  <a:pt x="737616" y="92964"/>
                </a:lnTo>
                <a:lnTo>
                  <a:pt x="746442" y="93560"/>
                </a:lnTo>
                <a:lnTo>
                  <a:pt x="754570" y="95440"/>
                </a:lnTo>
                <a:lnTo>
                  <a:pt x="761822" y="98755"/>
                </a:lnTo>
                <a:lnTo>
                  <a:pt x="768096" y="103632"/>
                </a:lnTo>
                <a:lnTo>
                  <a:pt x="768096" y="94488"/>
                </a:lnTo>
                <a:lnTo>
                  <a:pt x="760666" y="89369"/>
                </a:lnTo>
                <a:lnTo>
                  <a:pt x="752094" y="85534"/>
                </a:lnTo>
                <a:lnTo>
                  <a:pt x="742378" y="83134"/>
                </a:lnTo>
                <a:lnTo>
                  <a:pt x="731520" y="82296"/>
                </a:lnTo>
                <a:lnTo>
                  <a:pt x="702411" y="88442"/>
                </a:lnTo>
                <a:lnTo>
                  <a:pt x="677037" y="106299"/>
                </a:lnTo>
                <a:lnTo>
                  <a:pt x="659079" y="135013"/>
                </a:lnTo>
                <a:lnTo>
                  <a:pt x="652272" y="173736"/>
                </a:lnTo>
                <a:lnTo>
                  <a:pt x="657618" y="205168"/>
                </a:lnTo>
                <a:lnTo>
                  <a:pt x="672274" y="229743"/>
                </a:lnTo>
                <a:lnTo>
                  <a:pt x="685800" y="239674"/>
                </a:lnTo>
                <a:lnTo>
                  <a:pt x="694055" y="245745"/>
                </a:lnTo>
                <a:lnTo>
                  <a:pt x="720852" y="251460"/>
                </a:lnTo>
                <a:lnTo>
                  <a:pt x="735304" y="249605"/>
                </a:lnTo>
                <a:lnTo>
                  <a:pt x="748474" y="244602"/>
                </a:lnTo>
                <a:lnTo>
                  <a:pt x="759637" y="237312"/>
                </a:lnTo>
                <a:lnTo>
                  <a:pt x="768096" y="228600"/>
                </a:lnTo>
                <a:lnTo>
                  <a:pt x="768096" y="248412"/>
                </a:lnTo>
                <a:lnTo>
                  <a:pt x="824484" y="248412"/>
                </a:lnTo>
                <a:lnTo>
                  <a:pt x="824484" y="239268"/>
                </a:lnTo>
                <a:close/>
              </a:path>
              <a:path w="1420495" h="251460">
                <a:moveTo>
                  <a:pt x="1004316" y="85344"/>
                </a:moveTo>
                <a:lnTo>
                  <a:pt x="944880" y="85344"/>
                </a:lnTo>
                <a:lnTo>
                  <a:pt x="944880" y="92964"/>
                </a:lnTo>
                <a:lnTo>
                  <a:pt x="960120" y="92964"/>
                </a:lnTo>
                <a:lnTo>
                  <a:pt x="967740" y="94488"/>
                </a:lnTo>
                <a:lnTo>
                  <a:pt x="967740" y="105156"/>
                </a:lnTo>
                <a:lnTo>
                  <a:pt x="966216" y="108204"/>
                </a:lnTo>
                <a:lnTo>
                  <a:pt x="964692" y="114300"/>
                </a:lnTo>
                <a:lnTo>
                  <a:pt x="928116" y="205740"/>
                </a:lnTo>
                <a:lnTo>
                  <a:pt x="890016" y="114300"/>
                </a:lnTo>
                <a:lnTo>
                  <a:pt x="888492" y="108204"/>
                </a:lnTo>
                <a:lnTo>
                  <a:pt x="886968" y="105156"/>
                </a:lnTo>
                <a:lnTo>
                  <a:pt x="886968" y="94488"/>
                </a:lnTo>
                <a:lnTo>
                  <a:pt x="896112" y="92964"/>
                </a:lnTo>
                <a:lnTo>
                  <a:pt x="909828" y="92964"/>
                </a:lnTo>
                <a:lnTo>
                  <a:pt x="909828" y="85344"/>
                </a:lnTo>
                <a:lnTo>
                  <a:pt x="829056" y="85344"/>
                </a:lnTo>
                <a:lnTo>
                  <a:pt x="829056" y="92964"/>
                </a:lnTo>
                <a:lnTo>
                  <a:pt x="839101" y="93700"/>
                </a:lnTo>
                <a:lnTo>
                  <a:pt x="845439" y="96583"/>
                </a:lnTo>
                <a:lnTo>
                  <a:pt x="850049" y="102603"/>
                </a:lnTo>
                <a:lnTo>
                  <a:pt x="854964" y="112776"/>
                </a:lnTo>
                <a:lnTo>
                  <a:pt x="917448" y="251460"/>
                </a:lnTo>
                <a:lnTo>
                  <a:pt x="920496" y="251460"/>
                </a:lnTo>
                <a:lnTo>
                  <a:pt x="976884" y="112776"/>
                </a:lnTo>
                <a:lnTo>
                  <a:pt x="1004316" y="92964"/>
                </a:lnTo>
                <a:lnTo>
                  <a:pt x="1004316" y="85344"/>
                </a:lnTo>
                <a:close/>
              </a:path>
              <a:path w="1420495" h="251460">
                <a:moveTo>
                  <a:pt x="1072896" y="28956"/>
                </a:moveTo>
                <a:lnTo>
                  <a:pt x="1071270" y="21361"/>
                </a:lnTo>
                <a:lnTo>
                  <a:pt x="1066800" y="15049"/>
                </a:lnTo>
                <a:lnTo>
                  <a:pt x="1060030" y="10744"/>
                </a:lnTo>
                <a:lnTo>
                  <a:pt x="1051560" y="9144"/>
                </a:lnTo>
                <a:lnTo>
                  <a:pt x="1043724" y="10744"/>
                </a:lnTo>
                <a:lnTo>
                  <a:pt x="1036891" y="15049"/>
                </a:lnTo>
                <a:lnTo>
                  <a:pt x="1032052" y="21361"/>
                </a:lnTo>
                <a:lnTo>
                  <a:pt x="1030224" y="28956"/>
                </a:lnTo>
                <a:lnTo>
                  <a:pt x="1032052" y="37426"/>
                </a:lnTo>
                <a:lnTo>
                  <a:pt x="1036891" y="44196"/>
                </a:lnTo>
                <a:lnTo>
                  <a:pt x="1043724" y="48666"/>
                </a:lnTo>
                <a:lnTo>
                  <a:pt x="1051560" y="50292"/>
                </a:lnTo>
                <a:lnTo>
                  <a:pt x="1060030" y="48666"/>
                </a:lnTo>
                <a:lnTo>
                  <a:pt x="1066800" y="44196"/>
                </a:lnTo>
                <a:lnTo>
                  <a:pt x="1071270" y="37426"/>
                </a:lnTo>
                <a:lnTo>
                  <a:pt x="1072896" y="28956"/>
                </a:lnTo>
                <a:close/>
              </a:path>
              <a:path w="1420495" h="251460">
                <a:moveTo>
                  <a:pt x="1091184" y="239268"/>
                </a:moveTo>
                <a:lnTo>
                  <a:pt x="1080770" y="238747"/>
                </a:lnTo>
                <a:lnTo>
                  <a:pt x="1074229" y="236220"/>
                </a:lnTo>
                <a:lnTo>
                  <a:pt x="1070813" y="230263"/>
                </a:lnTo>
                <a:lnTo>
                  <a:pt x="1069848" y="219456"/>
                </a:lnTo>
                <a:lnTo>
                  <a:pt x="1069848" y="85344"/>
                </a:lnTo>
                <a:lnTo>
                  <a:pt x="1013460" y="85344"/>
                </a:lnTo>
                <a:lnTo>
                  <a:pt x="1013460" y="92964"/>
                </a:lnTo>
                <a:lnTo>
                  <a:pt x="1024737" y="93484"/>
                </a:lnTo>
                <a:lnTo>
                  <a:pt x="1031748" y="96012"/>
                </a:lnTo>
                <a:lnTo>
                  <a:pt x="1035316" y="101968"/>
                </a:lnTo>
                <a:lnTo>
                  <a:pt x="1036320" y="112776"/>
                </a:lnTo>
                <a:lnTo>
                  <a:pt x="1036320" y="219456"/>
                </a:lnTo>
                <a:lnTo>
                  <a:pt x="1035316" y="230263"/>
                </a:lnTo>
                <a:lnTo>
                  <a:pt x="1031748" y="236220"/>
                </a:lnTo>
                <a:lnTo>
                  <a:pt x="1024737" y="238747"/>
                </a:lnTo>
                <a:lnTo>
                  <a:pt x="1013460" y="239268"/>
                </a:lnTo>
                <a:lnTo>
                  <a:pt x="1013460" y="248412"/>
                </a:lnTo>
                <a:lnTo>
                  <a:pt x="1036320" y="248412"/>
                </a:lnTo>
                <a:lnTo>
                  <a:pt x="1091184" y="248412"/>
                </a:lnTo>
                <a:lnTo>
                  <a:pt x="1091184" y="239268"/>
                </a:lnTo>
                <a:close/>
              </a:path>
              <a:path w="1420495" h="251460">
                <a:moveTo>
                  <a:pt x="1179576" y="239268"/>
                </a:moveTo>
                <a:lnTo>
                  <a:pt x="1168285" y="238747"/>
                </a:lnTo>
                <a:lnTo>
                  <a:pt x="1161288" y="236220"/>
                </a:lnTo>
                <a:lnTo>
                  <a:pt x="1157706" y="230263"/>
                </a:lnTo>
                <a:lnTo>
                  <a:pt x="1156716" y="219456"/>
                </a:lnTo>
                <a:lnTo>
                  <a:pt x="1156716" y="0"/>
                </a:lnTo>
                <a:lnTo>
                  <a:pt x="1097280" y="0"/>
                </a:lnTo>
                <a:lnTo>
                  <a:pt x="1097280" y="7620"/>
                </a:lnTo>
                <a:lnTo>
                  <a:pt x="1110322" y="8166"/>
                </a:lnTo>
                <a:lnTo>
                  <a:pt x="1118235" y="10858"/>
                </a:lnTo>
                <a:lnTo>
                  <a:pt x="1122133" y="17259"/>
                </a:lnTo>
                <a:lnTo>
                  <a:pt x="1123188" y="28956"/>
                </a:lnTo>
                <a:lnTo>
                  <a:pt x="1123188" y="219456"/>
                </a:lnTo>
                <a:lnTo>
                  <a:pt x="1122184" y="230263"/>
                </a:lnTo>
                <a:lnTo>
                  <a:pt x="1118616" y="236220"/>
                </a:lnTo>
                <a:lnTo>
                  <a:pt x="1111605" y="238747"/>
                </a:lnTo>
                <a:lnTo>
                  <a:pt x="1100328" y="239268"/>
                </a:lnTo>
                <a:lnTo>
                  <a:pt x="1100328" y="248412"/>
                </a:lnTo>
                <a:lnTo>
                  <a:pt x="1179576" y="248412"/>
                </a:lnTo>
                <a:lnTo>
                  <a:pt x="1179576" y="239268"/>
                </a:lnTo>
                <a:close/>
              </a:path>
              <a:path w="1420495" h="251460">
                <a:moveTo>
                  <a:pt x="1267968" y="239268"/>
                </a:moveTo>
                <a:lnTo>
                  <a:pt x="1256677" y="238747"/>
                </a:lnTo>
                <a:lnTo>
                  <a:pt x="1249680" y="236220"/>
                </a:lnTo>
                <a:lnTo>
                  <a:pt x="1246098" y="230263"/>
                </a:lnTo>
                <a:lnTo>
                  <a:pt x="1245108" y="219456"/>
                </a:lnTo>
                <a:lnTo>
                  <a:pt x="1245108" y="0"/>
                </a:lnTo>
                <a:lnTo>
                  <a:pt x="1185672" y="0"/>
                </a:lnTo>
                <a:lnTo>
                  <a:pt x="1185672" y="7620"/>
                </a:lnTo>
                <a:lnTo>
                  <a:pt x="1198714" y="8166"/>
                </a:lnTo>
                <a:lnTo>
                  <a:pt x="1206627" y="10858"/>
                </a:lnTo>
                <a:lnTo>
                  <a:pt x="1210525" y="17259"/>
                </a:lnTo>
                <a:lnTo>
                  <a:pt x="1211580" y="28956"/>
                </a:lnTo>
                <a:lnTo>
                  <a:pt x="1211580" y="219456"/>
                </a:lnTo>
                <a:lnTo>
                  <a:pt x="1210576" y="230263"/>
                </a:lnTo>
                <a:lnTo>
                  <a:pt x="1207008" y="236220"/>
                </a:lnTo>
                <a:lnTo>
                  <a:pt x="1199997" y="238747"/>
                </a:lnTo>
                <a:lnTo>
                  <a:pt x="1188720" y="239268"/>
                </a:lnTo>
                <a:lnTo>
                  <a:pt x="1188720" y="248412"/>
                </a:lnTo>
                <a:lnTo>
                  <a:pt x="1267968" y="248412"/>
                </a:lnTo>
                <a:lnTo>
                  <a:pt x="1267968" y="239268"/>
                </a:lnTo>
                <a:close/>
              </a:path>
              <a:path w="1420495" h="251460">
                <a:moveTo>
                  <a:pt x="1420368" y="217932"/>
                </a:moveTo>
                <a:lnTo>
                  <a:pt x="1415796" y="213360"/>
                </a:lnTo>
                <a:lnTo>
                  <a:pt x="1407452" y="222237"/>
                </a:lnTo>
                <a:lnTo>
                  <a:pt x="1398270" y="228409"/>
                </a:lnTo>
                <a:lnTo>
                  <a:pt x="1387932" y="232003"/>
                </a:lnTo>
                <a:lnTo>
                  <a:pt x="1376172" y="233172"/>
                </a:lnTo>
                <a:lnTo>
                  <a:pt x="1349209" y="226999"/>
                </a:lnTo>
                <a:lnTo>
                  <a:pt x="1328547" y="210121"/>
                </a:lnTo>
                <a:lnTo>
                  <a:pt x="1315300" y="184950"/>
                </a:lnTo>
                <a:lnTo>
                  <a:pt x="1310640" y="153924"/>
                </a:lnTo>
                <a:lnTo>
                  <a:pt x="1310640" y="147828"/>
                </a:lnTo>
                <a:lnTo>
                  <a:pt x="1312164" y="147828"/>
                </a:lnTo>
                <a:lnTo>
                  <a:pt x="1385316" y="147828"/>
                </a:lnTo>
                <a:lnTo>
                  <a:pt x="1417320" y="147828"/>
                </a:lnTo>
                <a:lnTo>
                  <a:pt x="1413522" y="124091"/>
                </a:lnTo>
                <a:lnTo>
                  <a:pt x="1401889" y="103060"/>
                </a:lnTo>
                <a:lnTo>
                  <a:pt x="1385316" y="90576"/>
                </a:lnTo>
                <a:lnTo>
                  <a:pt x="1385316" y="138684"/>
                </a:lnTo>
                <a:lnTo>
                  <a:pt x="1312164" y="138684"/>
                </a:lnTo>
                <a:lnTo>
                  <a:pt x="1317510" y="118440"/>
                </a:lnTo>
                <a:lnTo>
                  <a:pt x="1326451" y="103632"/>
                </a:lnTo>
                <a:lnTo>
                  <a:pt x="1338516" y="94538"/>
                </a:lnTo>
                <a:lnTo>
                  <a:pt x="1353312" y="91440"/>
                </a:lnTo>
                <a:lnTo>
                  <a:pt x="1367307" y="94957"/>
                </a:lnTo>
                <a:lnTo>
                  <a:pt x="1377315" y="104775"/>
                </a:lnTo>
                <a:lnTo>
                  <a:pt x="1383309" y="119722"/>
                </a:lnTo>
                <a:lnTo>
                  <a:pt x="1385316" y="138684"/>
                </a:lnTo>
                <a:lnTo>
                  <a:pt x="1385316" y="90576"/>
                </a:lnTo>
                <a:lnTo>
                  <a:pt x="1381950" y="88036"/>
                </a:lnTo>
                <a:lnTo>
                  <a:pt x="1353312" y="82296"/>
                </a:lnTo>
                <a:lnTo>
                  <a:pt x="1326451" y="88773"/>
                </a:lnTo>
                <a:lnTo>
                  <a:pt x="1303020" y="106680"/>
                </a:lnTo>
                <a:lnTo>
                  <a:pt x="1286446" y="133731"/>
                </a:lnTo>
                <a:lnTo>
                  <a:pt x="1280160" y="167640"/>
                </a:lnTo>
                <a:lnTo>
                  <a:pt x="1286535" y="201955"/>
                </a:lnTo>
                <a:lnTo>
                  <a:pt x="1303782" y="228409"/>
                </a:lnTo>
                <a:lnTo>
                  <a:pt x="1310640" y="233032"/>
                </a:lnTo>
                <a:lnTo>
                  <a:pt x="1329016" y="245440"/>
                </a:lnTo>
                <a:lnTo>
                  <a:pt x="1359408" y="251460"/>
                </a:lnTo>
                <a:lnTo>
                  <a:pt x="1376426" y="249440"/>
                </a:lnTo>
                <a:lnTo>
                  <a:pt x="1392745" y="243268"/>
                </a:lnTo>
                <a:lnTo>
                  <a:pt x="1407617" y="232816"/>
                </a:lnTo>
                <a:lnTo>
                  <a:pt x="1420368" y="2179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7">
            <a:extLst>
              <a:ext uri="{FF2B5EF4-FFF2-40B4-BE49-F238E27FC236}">
                <a16:creationId xmlns:a16="http://schemas.microsoft.com/office/drawing/2014/main" id="{D2DD5FD5-9E39-EED2-7B15-97685A895DF4}"/>
              </a:ext>
            </a:extLst>
          </p:cNvPr>
          <p:cNvSpPr/>
          <p:nvPr/>
        </p:nvSpPr>
        <p:spPr>
          <a:xfrm>
            <a:off x="1947291" y="3206503"/>
            <a:ext cx="1675130" cy="251460"/>
          </a:xfrm>
          <a:custGeom>
            <a:avLst/>
            <a:gdLst/>
            <a:ahLst/>
            <a:cxnLst/>
            <a:rect l="l" t="t" r="r" b="b"/>
            <a:pathLst>
              <a:path w="1675129" h="251460">
                <a:moveTo>
                  <a:pt x="198120" y="216408"/>
                </a:moveTo>
                <a:lnTo>
                  <a:pt x="193548" y="208788"/>
                </a:lnTo>
                <a:lnTo>
                  <a:pt x="178638" y="221830"/>
                </a:lnTo>
                <a:lnTo>
                  <a:pt x="163449" y="229743"/>
                </a:lnTo>
                <a:lnTo>
                  <a:pt x="147675" y="233641"/>
                </a:lnTo>
                <a:lnTo>
                  <a:pt x="131064" y="234696"/>
                </a:lnTo>
                <a:lnTo>
                  <a:pt x="96367" y="227126"/>
                </a:lnTo>
                <a:lnTo>
                  <a:pt x="66103" y="204978"/>
                </a:lnTo>
                <a:lnTo>
                  <a:pt x="44691" y="169113"/>
                </a:lnTo>
                <a:lnTo>
                  <a:pt x="36576" y="120396"/>
                </a:lnTo>
                <a:lnTo>
                  <a:pt x="42735" y="80962"/>
                </a:lnTo>
                <a:lnTo>
                  <a:pt x="59626" y="50673"/>
                </a:lnTo>
                <a:lnTo>
                  <a:pt x="84785" y="31242"/>
                </a:lnTo>
                <a:lnTo>
                  <a:pt x="115824" y="24384"/>
                </a:lnTo>
                <a:lnTo>
                  <a:pt x="142151" y="28333"/>
                </a:lnTo>
                <a:lnTo>
                  <a:pt x="161925" y="40005"/>
                </a:lnTo>
                <a:lnTo>
                  <a:pt x="175399" y="59105"/>
                </a:lnTo>
                <a:lnTo>
                  <a:pt x="182880" y="85344"/>
                </a:lnTo>
                <a:lnTo>
                  <a:pt x="190500" y="85344"/>
                </a:lnTo>
                <a:lnTo>
                  <a:pt x="187452" y="16764"/>
                </a:lnTo>
                <a:lnTo>
                  <a:pt x="182880" y="16764"/>
                </a:lnTo>
                <a:lnTo>
                  <a:pt x="178308" y="25908"/>
                </a:lnTo>
                <a:lnTo>
                  <a:pt x="172212" y="25908"/>
                </a:lnTo>
                <a:lnTo>
                  <a:pt x="164706" y="24003"/>
                </a:lnTo>
                <a:lnTo>
                  <a:pt x="153352" y="19812"/>
                </a:lnTo>
                <a:lnTo>
                  <a:pt x="137706" y="15621"/>
                </a:lnTo>
                <a:lnTo>
                  <a:pt x="72009" y="22453"/>
                </a:lnTo>
                <a:lnTo>
                  <a:pt x="34671" y="47053"/>
                </a:lnTo>
                <a:lnTo>
                  <a:pt x="9334" y="85077"/>
                </a:lnTo>
                <a:lnTo>
                  <a:pt x="0" y="134112"/>
                </a:lnTo>
                <a:lnTo>
                  <a:pt x="10401" y="183946"/>
                </a:lnTo>
                <a:lnTo>
                  <a:pt x="37528" y="220789"/>
                </a:lnTo>
                <a:lnTo>
                  <a:pt x="75222" y="243624"/>
                </a:lnTo>
                <a:lnTo>
                  <a:pt x="117348" y="251460"/>
                </a:lnTo>
                <a:lnTo>
                  <a:pt x="143256" y="248767"/>
                </a:lnTo>
                <a:lnTo>
                  <a:pt x="165735" y="241363"/>
                </a:lnTo>
                <a:lnTo>
                  <a:pt x="184213" y="230238"/>
                </a:lnTo>
                <a:lnTo>
                  <a:pt x="198120" y="216408"/>
                </a:lnTo>
                <a:close/>
              </a:path>
              <a:path w="1675129" h="251460">
                <a:moveTo>
                  <a:pt x="371856" y="166116"/>
                </a:moveTo>
                <a:lnTo>
                  <a:pt x="365036" y="131800"/>
                </a:lnTo>
                <a:lnTo>
                  <a:pt x="347091" y="105346"/>
                </a:lnTo>
                <a:lnTo>
                  <a:pt x="336804" y="98450"/>
                </a:lnTo>
                <a:lnTo>
                  <a:pt x="336804" y="166116"/>
                </a:lnTo>
                <a:lnTo>
                  <a:pt x="333540" y="199237"/>
                </a:lnTo>
                <a:lnTo>
                  <a:pt x="324421" y="223075"/>
                </a:lnTo>
                <a:lnTo>
                  <a:pt x="310438" y="237477"/>
                </a:lnTo>
                <a:lnTo>
                  <a:pt x="292608" y="242316"/>
                </a:lnTo>
                <a:lnTo>
                  <a:pt x="274764" y="237477"/>
                </a:lnTo>
                <a:lnTo>
                  <a:pt x="260794" y="223075"/>
                </a:lnTo>
                <a:lnTo>
                  <a:pt x="251663" y="199237"/>
                </a:lnTo>
                <a:lnTo>
                  <a:pt x="248412" y="166116"/>
                </a:lnTo>
                <a:lnTo>
                  <a:pt x="251663" y="133870"/>
                </a:lnTo>
                <a:lnTo>
                  <a:pt x="260794" y="110490"/>
                </a:lnTo>
                <a:lnTo>
                  <a:pt x="274764" y="96253"/>
                </a:lnTo>
                <a:lnTo>
                  <a:pt x="292608" y="91440"/>
                </a:lnTo>
                <a:lnTo>
                  <a:pt x="310438" y="96253"/>
                </a:lnTo>
                <a:lnTo>
                  <a:pt x="324421" y="110490"/>
                </a:lnTo>
                <a:lnTo>
                  <a:pt x="333540" y="133870"/>
                </a:lnTo>
                <a:lnTo>
                  <a:pt x="336804" y="166116"/>
                </a:lnTo>
                <a:lnTo>
                  <a:pt x="336804" y="98450"/>
                </a:lnTo>
                <a:lnTo>
                  <a:pt x="321703" y="88315"/>
                </a:lnTo>
                <a:lnTo>
                  <a:pt x="292608" y="82296"/>
                </a:lnTo>
                <a:lnTo>
                  <a:pt x="262864" y="88315"/>
                </a:lnTo>
                <a:lnTo>
                  <a:pt x="237553" y="105346"/>
                </a:lnTo>
                <a:lnTo>
                  <a:pt x="219951" y="131800"/>
                </a:lnTo>
                <a:lnTo>
                  <a:pt x="213360" y="166116"/>
                </a:lnTo>
                <a:lnTo>
                  <a:pt x="219951" y="200672"/>
                </a:lnTo>
                <a:lnTo>
                  <a:pt x="237553" y="227647"/>
                </a:lnTo>
                <a:lnTo>
                  <a:pt x="248412" y="235178"/>
                </a:lnTo>
                <a:lnTo>
                  <a:pt x="262864" y="245198"/>
                </a:lnTo>
                <a:lnTo>
                  <a:pt x="292608" y="251460"/>
                </a:lnTo>
                <a:lnTo>
                  <a:pt x="321703" y="245198"/>
                </a:lnTo>
                <a:lnTo>
                  <a:pt x="336804" y="234759"/>
                </a:lnTo>
                <a:lnTo>
                  <a:pt x="347091" y="227647"/>
                </a:lnTo>
                <a:lnTo>
                  <a:pt x="365036" y="200672"/>
                </a:lnTo>
                <a:lnTo>
                  <a:pt x="371856" y="166116"/>
                </a:lnTo>
                <a:close/>
              </a:path>
              <a:path w="1675129" h="251460">
                <a:moveTo>
                  <a:pt x="566928" y="239268"/>
                </a:moveTo>
                <a:lnTo>
                  <a:pt x="555637" y="238747"/>
                </a:lnTo>
                <a:lnTo>
                  <a:pt x="548640" y="236220"/>
                </a:lnTo>
                <a:lnTo>
                  <a:pt x="545058" y="230263"/>
                </a:lnTo>
                <a:lnTo>
                  <a:pt x="544068" y="219456"/>
                </a:lnTo>
                <a:lnTo>
                  <a:pt x="544068" y="137160"/>
                </a:lnTo>
                <a:lnTo>
                  <a:pt x="541159" y="115722"/>
                </a:lnTo>
                <a:lnTo>
                  <a:pt x="532257" y="98298"/>
                </a:lnTo>
                <a:lnTo>
                  <a:pt x="517055" y="86575"/>
                </a:lnTo>
                <a:lnTo>
                  <a:pt x="495300" y="82296"/>
                </a:lnTo>
                <a:lnTo>
                  <a:pt x="477100" y="85623"/>
                </a:lnTo>
                <a:lnTo>
                  <a:pt x="461772" y="94107"/>
                </a:lnTo>
                <a:lnTo>
                  <a:pt x="449859" y="105435"/>
                </a:lnTo>
                <a:lnTo>
                  <a:pt x="441960" y="117348"/>
                </a:lnTo>
                <a:lnTo>
                  <a:pt x="441960" y="85344"/>
                </a:lnTo>
                <a:lnTo>
                  <a:pt x="387096" y="85344"/>
                </a:lnTo>
                <a:lnTo>
                  <a:pt x="387096" y="92964"/>
                </a:lnTo>
                <a:lnTo>
                  <a:pt x="397497" y="93484"/>
                </a:lnTo>
                <a:lnTo>
                  <a:pt x="404050" y="96012"/>
                </a:lnTo>
                <a:lnTo>
                  <a:pt x="407454" y="101968"/>
                </a:lnTo>
                <a:lnTo>
                  <a:pt x="408432" y="112776"/>
                </a:lnTo>
                <a:lnTo>
                  <a:pt x="408432" y="219456"/>
                </a:lnTo>
                <a:lnTo>
                  <a:pt x="407454" y="230263"/>
                </a:lnTo>
                <a:lnTo>
                  <a:pt x="404050" y="236220"/>
                </a:lnTo>
                <a:lnTo>
                  <a:pt x="397497" y="238747"/>
                </a:lnTo>
                <a:lnTo>
                  <a:pt x="387096" y="239268"/>
                </a:lnTo>
                <a:lnTo>
                  <a:pt x="387096" y="248412"/>
                </a:lnTo>
                <a:lnTo>
                  <a:pt x="464820" y="248412"/>
                </a:lnTo>
                <a:lnTo>
                  <a:pt x="464820" y="239268"/>
                </a:lnTo>
                <a:lnTo>
                  <a:pt x="454164" y="238747"/>
                </a:lnTo>
                <a:lnTo>
                  <a:pt x="447103" y="236220"/>
                </a:lnTo>
                <a:lnTo>
                  <a:pt x="443166" y="230263"/>
                </a:lnTo>
                <a:lnTo>
                  <a:pt x="441960" y="219456"/>
                </a:lnTo>
                <a:lnTo>
                  <a:pt x="441960" y="124968"/>
                </a:lnTo>
                <a:lnTo>
                  <a:pt x="447865" y="116014"/>
                </a:lnTo>
                <a:lnTo>
                  <a:pt x="456057" y="108204"/>
                </a:lnTo>
                <a:lnTo>
                  <a:pt x="465963" y="102679"/>
                </a:lnTo>
                <a:lnTo>
                  <a:pt x="477012" y="100584"/>
                </a:lnTo>
                <a:lnTo>
                  <a:pt x="491248" y="103390"/>
                </a:lnTo>
                <a:lnTo>
                  <a:pt x="501777" y="111633"/>
                </a:lnTo>
                <a:lnTo>
                  <a:pt x="508292" y="125018"/>
                </a:lnTo>
                <a:lnTo>
                  <a:pt x="510540" y="143256"/>
                </a:lnTo>
                <a:lnTo>
                  <a:pt x="510540" y="219456"/>
                </a:lnTo>
                <a:lnTo>
                  <a:pt x="509536" y="230263"/>
                </a:lnTo>
                <a:lnTo>
                  <a:pt x="505968" y="236220"/>
                </a:lnTo>
                <a:lnTo>
                  <a:pt x="498957" y="238747"/>
                </a:lnTo>
                <a:lnTo>
                  <a:pt x="487680" y="239268"/>
                </a:lnTo>
                <a:lnTo>
                  <a:pt x="487680" y="248412"/>
                </a:lnTo>
                <a:lnTo>
                  <a:pt x="566928" y="248412"/>
                </a:lnTo>
                <a:lnTo>
                  <a:pt x="566928" y="239268"/>
                </a:lnTo>
                <a:close/>
              </a:path>
              <a:path w="1675129" h="251460">
                <a:moveTo>
                  <a:pt x="691896" y="201168"/>
                </a:moveTo>
                <a:lnTo>
                  <a:pt x="671322" y="164515"/>
                </a:lnTo>
                <a:lnTo>
                  <a:pt x="632460" y="143256"/>
                </a:lnTo>
                <a:lnTo>
                  <a:pt x="623100" y="138569"/>
                </a:lnTo>
                <a:lnTo>
                  <a:pt x="615886" y="133159"/>
                </a:lnTo>
                <a:lnTo>
                  <a:pt x="611238" y="126326"/>
                </a:lnTo>
                <a:lnTo>
                  <a:pt x="609600" y="117348"/>
                </a:lnTo>
                <a:lnTo>
                  <a:pt x="611543" y="106870"/>
                </a:lnTo>
                <a:lnTo>
                  <a:pt x="617220" y="98679"/>
                </a:lnTo>
                <a:lnTo>
                  <a:pt x="626313" y="93345"/>
                </a:lnTo>
                <a:lnTo>
                  <a:pt x="638556" y="91440"/>
                </a:lnTo>
                <a:lnTo>
                  <a:pt x="653046" y="93802"/>
                </a:lnTo>
                <a:lnTo>
                  <a:pt x="664273" y="101155"/>
                </a:lnTo>
                <a:lnTo>
                  <a:pt x="671766" y="113944"/>
                </a:lnTo>
                <a:lnTo>
                  <a:pt x="675132" y="132588"/>
                </a:lnTo>
                <a:lnTo>
                  <a:pt x="682752" y="132588"/>
                </a:lnTo>
                <a:lnTo>
                  <a:pt x="684276" y="92964"/>
                </a:lnTo>
                <a:lnTo>
                  <a:pt x="640080" y="82296"/>
                </a:lnTo>
                <a:lnTo>
                  <a:pt x="617766" y="85610"/>
                </a:lnTo>
                <a:lnTo>
                  <a:pt x="599884" y="95059"/>
                </a:lnTo>
                <a:lnTo>
                  <a:pt x="587997" y="109943"/>
                </a:lnTo>
                <a:lnTo>
                  <a:pt x="583692" y="129540"/>
                </a:lnTo>
                <a:lnTo>
                  <a:pt x="586092" y="143916"/>
                </a:lnTo>
                <a:lnTo>
                  <a:pt x="592645" y="155448"/>
                </a:lnTo>
                <a:lnTo>
                  <a:pt x="602335" y="164680"/>
                </a:lnTo>
                <a:lnTo>
                  <a:pt x="614172" y="172212"/>
                </a:lnTo>
                <a:lnTo>
                  <a:pt x="643128" y="185928"/>
                </a:lnTo>
                <a:lnTo>
                  <a:pt x="652475" y="191731"/>
                </a:lnTo>
                <a:lnTo>
                  <a:pt x="659701" y="198120"/>
                </a:lnTo>
                <a:lnTo>
                  <a:pt x="664337" y="205638"/>
                </a:lnTo>
                <a:lnTo>
                  <a:pt x="665988" y="214884"/>
                </a:lnTo>
                <a:lnTo>
                  <a:pt x="663765" y="226009"/>
                </a:lnTo>
                <a:lnTo>
                  <a:pt x="657415" y="234124"/>
                </a:lnTo>
                <a:lnTo>
                  <a:pt x="647331" y="239102"/>
                </a:lnTo>
                <a:lnTo>
                  <a:pt x="633984" y="240792"/>
                </a:lnTo>
                <a:lnTo>
                  <a:pt x="616331" y="238125"/>
                </a:lnTo>
                <a:lnTo>
                  <a:pt x="602551" y="229743"/>
                </a:lnTo>
                <a:lnTo>
                  <a:pt x="593039" y="215074"/>
                </a:lnTo>
                <a:lnTo>
                  <a:pt x="588264" y="193548"/>
                </a:lnTo>
                <a:lnTo>
                  <a:pt x="579120" y="193548"/>
                </a:lnTo>
                <a:lnTo>
                  <a:pt x="580644" y="236220"/>
                </a:lnTo>
                <a:lnTo>
                  <a:pt x="618363" y="250367"/>
                </a:lnTo>
                <a:lnTo>
                  <a:pt x="633984" y="251460"/>
                </a:lnTo>
                <a:lnTo>
                  <a:pt x="656526" y="247675"/>
                </a:lnTo>
                <a:lnTo>
                  <a:pt x="674941" y="237172"/>
                </a:lnTo>
                <a:lnTo>
                  <a:pt x="687336" y="221246"/>
                </a:lnTo>
                <a:lnTo>
                  <a:pt x="691896" y="201168"/>
                </a:lnTo>
                <a:close/>
              </a:path>
              <a:path w="1675129" h="251460">
                <a:moveTo>
                  <a:pt x="880872" y="239268"/>
                </a:moveTo>
                <a:lnTo>
                  <a:pt x="870458" y="238747"/>
                </a:lnTo>
                <a:lnTo>
                  <a:pt x="863917" y="236220"/>
                </a:lnTo>
                <a:lnTo>
                  <a:pt x="860501" y="230263"/>
                </a:lnTo>
                <a:lnTo>
                  <a:pt x="859536" y="219456"/>
                </a:lnTo>
                <a:lnTo>
                  <a:pt x="859536" y="85344"/>
                </a:lnTo>
                <a:lnTo>
                  <a:pt x="803148" y="85344"/>
                </a:lnTo>
                <a:lnTo>
                  <a:pt x="803148" y="92964"/>
                </a:lnTo>
                <a:lnTo>
                  <a:pt x="813790" y="93484"/>
                </a:lnTo>
                <a:lnTo>
                  <a:pt x="820864" y="96012"/>
                </a:lnTo>
                <a:lnTo>
                  <a:pt x="824788" y="101968"/>
                </a:lnTo>
                <a:lnTo>
                  <a:pt x="826008" y="112776"/>
                </a:lnTo>
                <a:lnTo>
                  <a:pt x="826008" y="211836"/>
                </a:lnTo>
                <a:lnTo>
                  <a:pt x="819696" y="220306"/>
                </a:lnTo>
                <a:lnTo>
                  <a:pt x="812101" y="227076"/>
                </a:lnTo>
                <a:lnTo>
                  <a:pt x="803071" y="231546"/>
                </a:lnTo>
                <a:lnTo>
                  <a:pt x="792480" y="233172"/>
                </a:lnTo>
                <a:lnTo>
                  <a:pt x="778471" y="230390"/>
                </a:lnTo>
                <a:lnTo>
                  <a:pt x="768477" y="222313"/>
                </a:lnTo>
                <a:lnTo>
                  <a:pt x="762469" y="209384"/>
                </a:lnTo>
                <a:lnTo>
                  <a:pt x="760476" y="192024"/>
                </a:lnTo>
                <a:lnTo>
                  <a:pt x="760476" y="85344"/>
                </a:lnTo>
                <a:lnTo>
                  <a:pt x="704088" y="85344"/>
                </a:lnTo>
                <a:lnTo>
                  <a:pt x="704088" y="92964"/>
                </a:lnTo>
                <a:lnTo>
                  <a:pt x="715365" y="93484"/>
                </a:lnTo>
                <a:lnTo>
                  <a:pt x="722376" y="96012"/>
                </a:lnTo>
                <a:lnTo>
                  <a:pt x="725944" y="101968"/>
                </a:lnTo>
                <a:lnTo>
                  <a:pt x="726948" y="112776"/>
                </a:lnTo>
                <a:lnTo>
                  <a:pt x="726948" y="196596"/>
                </a:lnTo>
                <a:lnTo>
                  <a:pt x="730059" y="218020"/>
                </a:lnTo>
                <a:lnTo>
                  <a:pt x="739330" y="235458"/>
                </a:lnTo>
                <a:lnTo>
                  <a:pt x="754583" y="247167"/>
                </a:lnTo>
                <a:lnTo>
                  <a:pt x="775716" y="251460"/>
                </a:lnTo>
                <a:lnTo>
                  <a:pt x="792784" y="248602"/>
                </a:lnTo>
                <a:lnTo>
                  <a:pt x="807148" y="241173"/>
                </a:lnTo>
                <a:lnTo>
                  <a:pt x="818362" y="230886"/>
                </a:lnTo>
                <a:lnTo>
                  <a:pt x="826008" y="219456"/>
                </a:lnTo>
                <a:lnTo>
                  <a:pt x="826008" y="248412"/>
                </a:lnTo>
                <a:lnTo>
                  <a:pt x="880872" y="248412"/>
                </a:lnTo>
                <a:lnTo>
                  <a:pt x="880872" y="239268"/>
                </a:lnTo>
                <a:close/>
              </a:path>
              <a:path w="1675129" h="251460">
                <a:moveTo>
                  <a:pt x="969264" y="239268"/>
                </a:moveTo>
                <a:lnTo>
                  <a:pt x="957973" y="238747"/>
                </a:lnTo>
                <a:lnTo>
                  <a:pt x="950976" y="236220"/>
                </a:lnTo>
                <a:lnTo>
                  <a:pt x="947394" y="230263"/>
                </a:lnTo>
                <a:lnTo>
                  <a:pt x="946404" y="219456"/>
                </a:lnTo>
                <a:lnTo>
                  <a:pt x="946404" y="0"/>
                </a:lnTo>
                <a:lnTo>
                  <a:pt x="886968" y="0"/>
                </a:lnTo>
                <a:lnTo>
                  <a:pt x="886968" y="7620"/>
                </a:lnTo>
                <a:lnTo>
                  <a:pt x="900010" y="8166"/>
                </a:lnTo>
                <a:lnTo>
                  <a:pt x="907923" y="10858"/>
                </a:lnTo>
                <a:lnTo>
                  <a:pt x="911821" y="17259"/>
                </a:lnTo>
                <a:lnTo>
                  <a:pt x="912876" y="28956"/>
                </a:lnTo>
                <a:lnTo>
                  <a:pt x="912876" y="219456"/>
                </a:lnTo>
                <a:lnTo>
                  <a:pt x="911872" y="230263"/>
                </a:lnTo>
                <a:lnTo>
                  <a:pt x="908304" y="236220"/>
                </a:lnTo>
                <a:lnTo>
                  <a:pt x="901293" y="238747"/>
                </a:lnTo>
                <a:lnTo>
                  <a:pt x="890016" y="239268"/>
                </a:lnTo>
                <a:lnTo>
                  <a:pt x="890016" y="248412"/>
                </a:lnTo>
                <a:lnTo>
                  <a:pt x="969264" y="248412"/>
                </a:lnTo>
                <a:lnTo>
                  <a:pt x="969264" y="239268"/>
                </a:lnTo>
                <a:close/>
              </a:path>
              <a:path w="1675129" h="251460">
                <a:moveTo>
                  <a:pt x="1091184" y="222504"/>
                </a:moveTo>
                <a:lnTo>
                  <a:pt x="1086612" y="217932"/>
                </a:lnTo>
                <a:lnTo>
                  <a:pt x="1080604" y="225056"/>
                </a:lnTo>
                <a:lnTo>
                  <a:pt x="1074039" y="230314"/>
                </a:lnTo>
                <a:lnTo>
                  <a:pt x="1066888" y="233578"/>
                </a:lnTo>
                <a:lnTo>
                  <a:pt x="1059180" y="234696"/>
                </a:lnTo>
                <a:lnTo>
                  <a:pt x="1047407" y="232244"/>
                </a:lnTo>
                <a:lnTo>
                  <a:pt x="1039368" y="225361"/>
                </a:lnTo>
                <a:lnTo>
                  <a:pt x="1034745" y="214769"/>
                </a:lnTo>
                <a:lnTo>
                  <a:pt x="1033272" y="201168"/>
                </a:lnTo>
                <a:lnTo>
                  <a:pt x="1033272" y="97536"/>
                </a:lnTo>
                <a:lnTo>
                  <a:pt x="1083564" y="97536"/>
                </a:lnTo>
                <a:lnTo>
                  <a:pt x="1086612" y="85344"/>
                </a:lnTo>
                <a:lnTo>
                  <a:pt x="1033272" y="86868"/>
                </a:lnTo>
                <a:lnTo>
                  <a:pt x="1033272" y="42672"/>
                </a:lnTo>
                <a:lnTo>
                  <a:pt x="1030224" y="42672"/>
                </a:lnTo>
                <a:lnTo>
                  <a:pt x="1019759" y="56311"/>
                </a:lnTo>
                <a:lnTo>
                  <a:pt x="1007173" y="69532"/>
                </a:lnTo>
                <a:lnTo>
                  <a:pt x="993140" y="81889"/>
                </a:lnTo>
                <a:lnTo>
                  <a:pt x="978408" y="92964"/>
                </a:lnTo>
                <a:lnTo>
                  <a:pt x="978408" y="97536"/>
                </a:lnTo>
                <a:lnTo>
                  <a:pt x="999744" y="97536"/>
                </a:lnTo>
                <a:lnTo>
                  <a:pt x="999744" y="208788"/>
                </a:lnTo>
                <a:lnTo>
                  <a:pt x="1002982" y="226390"/>
                </a:lnTo>
                <a:lnTo>
                  <a:pt x="1011936" y="239839"/>
                </a:lnTo>
                <a:lnTo>
                  <a:pt x="1025461" y="248437"/>
                </a:lnTo>
                <a:lnTo>
                  <a:pt x="1042416" y="251460"/>
                </a:lnTo>
                <a:lnTo>
                  <a:pt x="1057529" y="249504"/>
                </a:lnTo>
                <a:lnTo>
                  <a:pt x="1070800" y="243840"/>
                </a:lnTo>
                <a:lnTo>
                  <a:pt x="1082052" y="234746"/>
                </a:lnTo>
                <a:lnTo>
                  <a:pt x="1091184" y="222504"/>
                </a:lnTo>
                <a:close/>
              </a:path>
              <a:path w="1675129" h="251460">
                <a:moveTo>
                  <a:pt x="1252728" y="231648"/>
                </a:moveTo>
                <a:lnTo>
                  <a:pt x="1248156" y="227076"/>
                </a:lnTo>
                <a:lnTo>
                  <a:pt x="1239012" y="236220"/>
                </a:lnTo>
                <a:lnTo>
                  <a:pt x="1226820" y="236220"/>
                </a:lnTo>
                <a:lnTo>
                  <a:pt x="1220724" y="230124"/>
                </a:lnTo>
                <a:lnTo>
                  <a:pt x="1220724" y="138684"/>
                </a:lnTo>
                <a:lnTo>
                  <a:pt x="1217269" y="114439"/>
                </a:lnTo>
                <a:lnTo>
                  <a:pt x="1206817" y="96774"/>
                </a:lnTo>
                <a:lnTo>
                  <a:pt x="1189215" y="85966"/>
                </a:lnTo>
                <a:lnTo>
                  <a:pt x="1164336" y="82296"/>
                </a:lnTo>
                <a:lnTo>
                  <a:pt x="1148232" y="83604"/>
                </a:lnTo>
                <a:lnTo>
                  <a:pt x="1132713" y="87058"/>
                </a:lnTo>
                <a:lnTo>
                  <a:pt x="1118895" y="91935"/>
                </a:lnTo>
                <a:lnTo>
                  <a:pt x="1107948" y="97536"/>
                </a:lnTo>
                <a:lnTo>
                  <a:pt x="1107948" y="135636"/>
                </a:lnTo>
                <a:lnTo>
                  <a:pt x="1115568" y="135636"/>
                </a:lnTo>
                <a:lnTo>
                  <a:pt x="1119847" y="118033"/>
                </a:lnTo>
                <a:lnTo>
                  <a:pt x="1128141" y="104584"/>
                </a:lnTo>
                <a:lnTo>
                  <a:pt x="1140421" y="95986"/>
                </a:lnTo>
                <a:lnTo>
                  <a:pt x="1156716" y="92964"/>
                </a:lnTo>
                <a:lnTo>
                  <a:pt x="1172400" y="96418"/>
                </a:lnTo>
                <a:lnTo>
                  <a:pt x="1181671" y="105727"/>
                </a:lnTo>
                <a:lnTo>
                  <a:pt x="1186065" y="119329"/>
                </a:lnTo>
                <a:lnTo>
                  <a:pt x="1187196" y="135636"/>
                </a:lnTo>
                <a:lnTo>
                  <a:pt x="1187196" y="153924"/>
                </a:lnTo>
                <a:lnTo>
                  <a:pt x="1187196" y="164592"/>
                </a:lnTo>
                <a:lnTo>
                  <a:pt x="1187196" y="219456"/>
                </a:lnTo>
                <a:lnTo>
                  <a:pt x="1180071" y="225691"/>
                </a:lnTo>
                <a:lnTo>
                  <a:pt x="1172527" y="230505"/>
                </a:lnTo>
                <a:lnTo>
                  <a:pt x="1164691" y="233603"/>
                </a:lnTo>
                <a:lnTo>
                  <a:pt x="1156716" y="234696"/>
                </a:lnTo>
                <a:lnTo>
                  <a:pt x="1146238" y="232765"/>
                </a:lnTo>
                <a:lnTo>
                  <a:pt x="1138047" y="227266"/>
                </a:lnTo>
                <a:lnTo>
                  <a:pt x="1132713" y="218617"/>
                </a:lnTo>
                <a:lnTo>
                  <a:pt x="1130808" y="207264"/>
                </a:lnTo>
                <a:lnTo>
                  <a:pt x="1132713" y="196049"/>
                </a:lnTo>
                <a:lnTo>
                  <a:pt x="1138047" y="187261"/>
                </a:lnTo>
                <a:lnTo>
                  <a:pt x="1146238" y="180479"/>
                </a:lnTo>
                <a:lnTo>
                  <a:pt x="1156716" y="175260"/>
                </a:lnTo>
                <a:lnTo>
                  <a:pt x="1187196" y="164592"/>
                </a:lnTo>
                <a:lnTo>
                  <a:pt x="1187196" y="153924"/>
                </a:lnTo>
                <a:lnTo>
                  <a:pt x="1147572" y="167640"/>
                </a:lnTo>
                <a:lnTo>
                  <a:pt x="1112329" y="186690"/>
                </a:lnTo>
                <a:lnTo>
                  <a:pt x="1098804" y="214884"/>
                </a:lnTo>
                <a:lnTo>
                  <a:pt x="1102207" y="230238"/>
                </a:lnTo>
                <a:lnTo>
                  <a:pt x="1111186" y="241744"/>
                </a:lnTo>
                <a:lnTo>
                  <a:pt x="1123873" y="248958"/>
                </a:lnTo>
                <a:lnTo>
                  <a:pt x="1130808" y="250151"/>
                </a:lnTo>
                <a:lnTo>
                  <a:pt x="1138428" y="251460"/>
                </a:lnTo>
                <a:lnTo>
                  <a:pt x="1153541" y="249123"/>
                </a:lnTo>
                <a:lnTo>
                  <a:pt x="1166812" y="243078"/>
                </a:lnTo>
                <a:lnTo>
                  <a:pt x="1178064" y="234746"/>
                </a:lnTo>
                <a:lnTo>
                  <a:pt x="1187196" y="225552"/>
                </a:lnTo>
                <a:lnTo>
                  <a:pt x="1191996" y="236677"/>
                </a:lnTo>
                <a:lnTo>
                  <a:pt x="1199388" y="244792"/>
                </a:lnTo>
                <a:lnTo>
                  <a:pt x="1209052" y="249770"/>
                </a:lnTo>
                <a:lnTo>
                  <a:pt x="1220724" y="251460"/>
                </a:lnTo>
                <a:lnTo>
                  <a:pt x="1230439" y="249859"/>
                </a:lnTo>
                <a:lnTo>
                  <a:pt x="1239012" y="245554"/>
                </a:lnTo>
                <a:lnTo>
                  <a:pt x="1246441" y="239242"/>
                </a:lnTo>
                <a:lnTo>
                  <a:pt x="1252728" y="231648"/>
                </a:lnTo>
                <a:close/>
              </a:path>
              <a:path w="1675129" h="251460">
                <a:moveTo>
                  <a:pt x="1434084" y="239268"/>
                </a:moveTo>
                <a:lnTo>
                  <a:pt x="1422793" y="238747"/>
                </a:lnTo>
                <a:lnTo>
                  <a:pt x="1415796" y="236220"/>
                </a:lnTo>
                <a:lnTo>
                  <a:pt x="1412214" y="230263"/>
                </a:lnTo>
                <a:lnTo>
                  <a:pt x="1411224" y="219456"/>
                </a:lnTo>
                <a:lnTo>
                  <a:pt x="1411224" y="137160"/>
                </a:lnTo>
                <a:lnTo>
                  <a:pt x="1408315" y="115722"/>
                </a:lnTo>
                <a:lnTo>
                  <a:pt x="1399413" y="98298"/>
                </a:lnTo>
                <a:lnTo>
                  <a:pt x="1384211" y="86575"/>
                </a:lnTo>
                <a:lnTo>
                  <a:pt x="1362456" y="82296"/>
                </a:lnTo>
                <a:lnTo>
                  <a:pt x="1344256" y="85623"/>
                </a:lnTo>
                <a:lnTo>
                  <a:pt x="1328928" y="94107"/>
                </a:lnTo>
                <a:lnTo>
                  <a:pt x="1317015" y="105435"/>
                </a:lnTo>
                <a:lnTo>
                  <a:pt x="1309116" y="117348"/>
                </a:lnTo>
                <a:lnTo>
                  <a:pt x="1309116" y="85344"/>
                </a:lnTo>
                <a:lnTo>
                  <a:pt x="1254252" y="85344"/>
                </a:lnTo>
                <a:lnTo>
                  <a:pt x="1254252" y="92964"/>
                </a:lnTo>
                <a:lnTo>
                  <a:pt x="1264653" y="93484"/>
                </a:lnTo>
                <a:lnTo>
                  <a:pt x="1271206" y="96012"/>
                </a:lnTo>
                <a:lnTo>
                  <a:pt x="1274610" y="101968"/>
                </a:lnTo>
                <a:lnTo>
                  <a:pt x="1275588" y="112776"/>
                </a:lnTo>
                <a:lnTo>
                  <a:pt x="1275588" y="219456"/>
                </a:lnTo>
                <a:lnTo>
                  <a:pt x="1274610" y="230263"/>
                </a:lnTo>
                <a:lnTo>
                  <a:pt x="1271206" y="236220"/>
                </a:lnTo>
                <a:lnTo>
                  <a:pt x="1264653" y="238747"/>
                </a:lnTo>
                <a:lnTo>
                  <a:pt x="1254252" y="239268"/>
                </a:lnTo>
                <a:lnTo>
                  <a:pt x="1254252" y="248412"/>
                </a:lnTo>
                <a:lnTo>
                  <a:pt x="1331976" y="248412"/>
                </a:lnTo>
                <a:lnTo>
                  <a:pt x="1331976" y="239268"/>
                </a:lnTo>
                <a:lnTo>
                  <a:pt x="1321320" y="238747"/>
                </a:lnTo>
                <a:lnTo>
                  <a:pt x="1314259" y="236220"/>
                </a:lnTo>
                <a:lnTo>
                  <a:pt x="1310322" y="230263"/>
                </a:lnTo>
                <a:lnTo>
                  <a:pt x="1309116" y="219456"/>
                </a:lnTo>
                <a:lnTo>
                  <a:pt x="1309116" y="124968"/>
                </a:lnTo>
                <a:lnTo>
                  <a:pt x="1315021" y="116014"/>
                </a:lnTo>
                <a:lnTo>
                  <a:pt x="1323213" y="108204"/>
                </a:lnTo>
                <a:lnTo>
                  <a:pt x="1333119" y="102679"/>
                </a:lnTo>
                <a:lnTo>
                  <a:pt x="1344168" y="100584"/>
                </a:lnTo>
                <a:lnTo>
                  <a:pt x="1358404" y="103390"/>
                </a:lnTo>
                <a:lnTo>
                  <a:pt x="1368933" y="111633"/>
                </a:lnTo>
                <a:lnTo>
                  <a:pt x="1375448" y="125018"/>
                </a:lnTo>
                <a:lnTo>
                  <a:pt x="1377696" y="143256"/>
                </a:lnTo>
                <a:lnTo>
                  <a:pt x="1377696" y="219456"/>
                </a:lnTo>
                <a:lnTo>
                  <a:pt x="1376692" y="230263"/>
                </a:lnTo>
                <a:lnTo>
                  <a:pt x="1373124" y="236220"/>
                </a:lnTo>
                <a:lnTo>
                  <a:pt x="1366113" y="238747"/>
                </a:lnTo>
                <a:lnTo>
                  <a:pt x="1354836" y="239268"/>
                </a:lnTo>
                <a:lnTo>
                  <a:pt x="1354836" y="248412"/>
                </a:lnTo>
                <a:lnTo>
                  <a:pt x="1434084" y="248412"/>
                </a:lnTo>
                <a:lnTo>
                  <a:pt x="1434084" y="239268"/>
                </a:lnTo>
                <a:close/>
              </a:path>
              <a:path w="1675129" h="251460">
                <a:moveTo>
                  <a:pt x="1554480" y="222504"/>
                </a:moveTo>
                <a:lnTo>
                  <a:pt x="1548384" y="217932"/>
                </a:lnTo>
                <a:lnTo>
                  <a:pt x="1542592" y="225056"/>
                </a:lnTo>
                <a:lnTo>
                  <a:pt x="1536382" y="230314"/>
                </a:lnTo>
                <a:lnTo>
                  <a:pt x="1529308" y="233578"/>
                </a:lnTo>
                <a:lnTo>
                  <a:pt x="1520952" y="234696"/>
                </a:lnTo>
                <a:lnTo>
                  <a:pt x="1509179" y="232244"/>
                </a:lnTo>
                <a:lnTo>
                  <a:pt x="1501140" y="225361"/>
                </a:lnTo>
                <a:lnTo>
                  <a:pt x="1496517" y="214769"/>
                </a:lnTo>
                <a:lnTo>
                  <a:pt x="1495044" y="201168"/>
                </a:lnTo>
                <a:lnTo>
                  <a:pt x="1495044" y="97536"/>
                </a:lnTo>
                <a:lnTo>
                  <a:pt x="1546860" y="97536"/>
                </a:lnTo>
                <a:lnTo>
                  <a:pt x="1548384" y="85344"/>
                </a:lnTo>
                <a:lnTo>
                  <a:pt x="1495044" y="86868"/>
                </a:lnTo>
                <a:lnTo>
                  <a:pt x="1495044" y="42672"/>
                </a:lnTo>
                <a:lnTo>
                  <a:pt x="1491996" y="42672"/>
                </a:lnTo>
                <a:lnTo>
                  <a:pt x="1481772" y="56311"/>
                </a:lnTo>
                <a:lnTo>
                  <a:pt x="1469707" y="69532"/>
                </a:lnTo>
                <a:lnTo>
                  <a:pt x="1456194" y="81889"/>
                </a:lnTo>
                <a:lnTo>
                  <a:pt x="1441704" y="92964"/>
                </a:lnTo>
                <a:lnTo>
                  <a:pt x="1441704" y="97536"/>
                </a:lnTo>
                <a:lnTo>
                  <a:pt x="1463040" y="97536"/>
                </a:lnTo>
                <a:lnTo>
                  <a:pt x="1461516" y="208788"/>
                </a:lnTo>
                <a:lnTo>
                  <a:pt x="1464957" y="226390"/>
                </a:lnTo>
                <a:lnTo>
                  <a:pt x="1474279" y="239839"/>
                </a:lnTo>
                <a:lnTo>
                  <a:pt x="1487868" y="248437"/>
                </a:lnTo>
                <a:lnTo>
                  <a:pt x="1504188" y="251460"/>
                </a:lnTo>
                <a:lnTo>
                  <a:pt x="1519974" y="249504"/>
                </a:lnTo>
                <a:lnTo>
                  <a:pt x="1533334" y="243840"/>
                </a:lnTo>
                <a:lnTo>
                  <a:pt x="1544688" y="234746"/>
                </a:lnTo>
                <a:lnTo>
                  <a:pt x="1554480" y="222504"/>
                </a:lnTo>
                <a:close/>
              </a:path>
              <a:path w="1675129" h="251460">
                <a:moveTo>
                  <a:pt x="1674876" y="201168"/>
                </a:moveTo>
                <a:lnTo>
                  <a:pt x="1654302" y="164515"/>
                </a:lnTo>
                <a:lnTo>
                  <a:pt x="1615440" y="143256"/>
                </a:lnTo>
                <a:lnTo>
                  <a:pt x="1606080" y="138569"/>
                </a:lnTo>
                <a:lnTo>
                  <a:pt x="1598853" y="133159"/>
                </a:lnTo>
                <a:lnTo>
                  <a:pt x="1594218" y="126326"/>
                </a:lnTo>
                <a:lnTo>
                  <a:pt x="1592580" y="117348"/>
                </a:lnTo>
                <a:lnTo>
                  <a:pt x="1594523" y="106870"/>
                </a:lnTo>
                <a:lnTo>
                  <a:pt x="1600200" y="98679"/>
                </a:lnTo>
                <a:lnTo>
                  <a:pt x="1609293" y="93345"/>
                </a:lnTo>
                <a:lnTo>
                  <a:pt x="1621536" y="91440"/>
                </a:lnTo>
                <a:lnTo>
                  <a:pt x="1636026" y="93802"/>
                </a:lnTo>
                <a:lnTo>
                  <a:pt x="1647253" y="101155"/>
                </a:lnTo>
                <a:lnTo>
                  <a:pt x="1654746" y="113944"/>
                </a:lnTo>
                <a:lnTo>
                  <a:pt x="1658112" y="132588"/>
                </a:lnTo>
                <a:lnTo>
                  <a:pt x="1665732" y="132588"/>
                </a:lnTo>
                <a:lnTo>
                  <a:pt x="1667256" y="92964"/>
                </a:lnTo>
                <a:lnTo>
                  <a:pt x="1623060" y="82296"/>
                </a:lnTo>
                <a:lnTo>
                  <a:pt x="1600746" y="85610"/>
                </a:lnTo>
                <a:lnTo>
                  <a:pt x="1582864" y="95059"/>
                </a:lnTo>
                <a:lnTo>
                  <a:pt x="1570977" y="109943"/>
                </a:lnTo>
                <a:lnTo>
                  <a:pt x="1566672" y="129540"/>
                </a:lnTo>
                <a:lnTo>
                  <a:pt x="1569072" y="143916"/>
                </a:lnTo>
                <a:lnTo>
                  <a:pt x="1575625" y="155448"/>
                </a:lnTo>
                <a:lnTo>
                  <a:pt x="1585315" y="164680"/>
                </a:lnTo>
                <a:lnTo>
                  <a:pt x="1597152" y="172212"/>
                </a:lnTo>
                <a:lnTo>
                  <a:pt x="1626108" y="185928"/>
                </a:lnTo>
                <a:lnTo>
                  <a:pt x="1635455" y="191731"/>
                </a:lnTo>
                <a:lnTo>
                  <a:pt x="1642681" y="198120"/>
                </a:lnTo>
                <a:lnTo>
                  <a:pt x="1647317" y="205638"/>
                </a:lnTo>
                <a:lnTo>
                  <a:pt x="1648968" y="214884"/>
                </a:lnTo>
                <a:lnTo>
                  <a:pt x="1646745" y="226009"/>
                </a:lnTo>
                <a:lnTo>
                  <a:pt x="1640395" y="234124"/>
                </a:lnTo>
                <a:lnTo>
                  <a:pt x="1630311" y="239102"/>
                </a:lnTo>
                <a:lnTo>
                  <a:pt x="1616964" y="240792"/>
                </a:lnTo>
                <a:lnTo>
                  <a:pt x="1599311" y="238125"/>
                </a:lnTo>
                <a:lnTo>
                  <a:pt x="1585531" y="229743"/>
                </a:lnTo>
                <a:lnTo>
                  <a:pt x="1576019" y="215074"/>
                </a:lnTo>
                <a:lnTo>
                  <a:pt x="1571244" y="193548"/>
                </a:lnTo>
                <a:lnTo>
                  <a:pt x="1562100" y="193548"/>
                </a:lnTo>
                <a:lnTo>
                  <a:pt x="1563624" y="236220"/>
                </a:lnTo>
                <a:lnTo>
                  <a:pt x="1601343" y="250367"/>
                </a:lnTo>
                <a:lnTo>
                  <a:pt x="1616964" y="251460"/>
                </a:lnTo>
                <a:lnTo>
                  <a:pt x="1639506" y="247675"/>
                </a:lnTo>
                <a:lnTo>
                  <a:pt x="1657908" y="237172"/>
                </a:lnTo>
                <a:lnTo>
                  <a:pt x="1670316" y="221246"/>
                </a:lnTo>
                <a:lnTo>
                  <a:pt x="1674876" y="2011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6" name="object 18">
            <a:extLst>
              <a:ext uri="{FF2B5EF4-FFF2-40B4-BE49-F238E27FC236}">
                <a16:creationId xmlns:a16="http://schemas.microsoft.com/office/drawing/2014/main" id="{B3E670C6-0035-A2F7-BC73-5AB59BACB9A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02939" y="3206495"/>
            <a:ext cx="486156" cy="251460"/>
          </a:xfrm>
          <a:prstGeom prst="rect">
            <a:avLst/>
          </a:prstGeom>
        </p:spPr>
      </p:pic>
      <p:grpSp>
        <p:nvGrpSpPr>
          <p:cNvPr id="107" name="object 19">
            <a:extLst>
              <a:ext uri="{FF2B5EF4-FFF2-40B4-BE49-F238E27FC236}">
                <a16:creationId xmlns:a16="http://schemas.microsoft.com/office/drawing/2014/main" id="{B33386F3-7E22-01E2-D362-08893E7FB3E4}"/>
              </a:ext>
            </a:extLst>
          </p:cNvPr>
          <p:cNvGrpSpPr/>
          <p:nvPr/>
        </p:nvGrpSpPr>
        <p:grpSpPr>
          <a:xfrm>
            <a:off x="459866" y="3610355"/>
            <a:ext cx="690880" cy="207645"/>
            <a:chOff x="459866" y="3610355"/>
            <a:chExt cx="690880" cy="207645"/>
          </a:xfrm>
        </p:grpSpPr>
        <p:pic>
          <p:nvPicPr>
            <p:cNvPr id="108" name="object 20">
              <a:extLst>
                <a:ext uri="{FF2B5EF4-FFF2-40B4-BE49-F238E27FC236}">
                  <a16:creationId xmlns:a16="http://schemas.microsoft.com/office/drawing/2014/main" id="{B4113C87-2CAA-5975-134E-725CFF01249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866" y="3624071"/>
              <a:ext cx="153923" cy="190500"/>
            </a:xfrm>
            <a:prstGeom prst="rect">
              <a:avLst/>
            </a:prstGeom>
          </p:spPr>
        </p:pic>
        <p:sp>
          <p:nvSpPr>
            <p:cNvPr id="109" name="object 21">
              <a:extLst>
                <a:ext uri="{FF2B5EF4-FFF2-40B4-BE49-F238E27FC236}">
                  <a16:creationId xmlns:a16="http://schemas.microsoft.com/office/drawing/2014/main" id="{7445951A-8E5C-53BB-2F0A-6F43436F412D}"/>
                </a:ext>
              </a:extLst>
            </p:cNvPr>
            <p:cNvSpPr/>
            <p:nvPr/>
          </p:nvSpPr>
          <p:spPr>
            <a:xfrm>
              <a:off x="635126" y="3621023"/>
              <a:ext cx="17145" cy="193675"/>
            </a:xfrm>
            <a:custGeom>
              <a:avLst/>
              <a:gdLst/>
              <a:ahLst/>
              <a:cxnLst/>
              <a:rect l="l" t="t" r="r" b="b"/>
              <a:pathLst>
                <a:path w="17145" h="193675">
                  <a:moveTo>
                    <a:pt x="15240" y="193548"/>
                  </a:moveTo>
                  <a:lnTo>
                    <a:pt x="15240" y="51815"/>
                  </a:lnTo>
                  <a:lnTo>
                    <a:pt x="1524" y="51815"/>
                  </a:lnTo>
                  <a:lnTo>
                    <a:pt x="1524" y="193548"/>
                  </a:lnTo>
                  <a:lnTo>
                    <a:pt x="15240" y="193548"/>
                  </a:lnTo>
                  <a:close/>
                </a:path>
                <a:path w="17145" h="193675">
                  <a:moveTo>
                    <a:pt x="16764" y="19812"/>
                  </a:moveTo>
                  <a:lnTo>
                    <a:pt x="16764" y="6096"/>
                  </a:lnTo>
                  <a:lnTo>
                    <a:pt x="15240" y="3048"/>
                  </a:lnTo>
                  <a:lnTo>
                    <a:pt x="13716" y="1524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4572"/>
                  </a:lnTo>
                  <a:lnTo>
                    <a:pt x="0" y="21336"/>
                  </a:lnTo>
                  <a:lnTo>
                    <a:pt x="3048" y="25908"/>
                  </a:lnTo>
                  <a:lnTo>
                    <a:pt x="10668" y="25908"/>
                  </a:lnTo>
                  <a:lnTo>
                    <a:pt x="13716" y="24384"/>
                  </a:lnTo>
                  <a:lnTo>
                    <a:pt x="15240" y="22860"/>
                  </a:lnTo>
                  <a:lnTo>
                    <a:pt x="16764" y="198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22">
              <a:extLst>
                <a:ext uri="{FF2B5EF4-FFF2-40B4-BE49-F238E27FC236}">
                  <a16:creationId xmlns:a16="http://schemas.microsoft.com/office/drawing/2014/main" id="{69D75E14-6DE2-D2C8-2A4F-4F32DAE71DF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418" y="3671315"/>
              <a:ext cx="100584" cy="146304"/>
            </a:xfrm>
            <a:prstGeom prst="rect">
              <a:avLst/>
            </a:prstGeom>
          </p:spPr>
        </p:pic>
        <p:sp>
          <p:nvSpPr>
            <p:cNvPr id="111" name="object 23">
              <a:extLst>
                <a:ext uri="{FF2B5EF4-FFF2-40B4-BE49-F238E27FC236}">
                  <a16:creationId xmlns:a16="http://schemas.microsoft.com/office/drawing/2014/main" id="{677461B1-82A3-5142-6474-B057D697FBA6}"/>
                </a:ext>
              </a:extLst>
            </p:cNvPr>
            <p:cNvSpPr/>
            <p:nvPr/>
          </p:nvSpPr>
          <p:spPr>
            <a:xfrm>
              <a:off x="819530" y="3621023"/>
              <a:ext cx="17145" cy="193675"/>
            </a:xfrm>
            <a:custGeom>
              <a:avLst/>
              <a:gdLst/>
              <a:ahLst/>
              <a:cxnLst/>
              <a:rect l="l" t="t" r="r" b="b"/>
              <a:pathLst>
                <a:path w="17144" h="193675">
                  <a:moveTo>
                    <a:pt x="15240" y="193548"/>
                  </a:moveTo>
                  <a:lnTo>
                    <a:pt x="15240" y="51815"/>
                  </a:lnTo>
                  <a:lnTo>
                    <a:pt x="1524" y="51815"/>
                  </a:lnTo>
                  <a:lnTo>
                    <a:pt x="1524" y="193548"/>
                  </a:lnTo>
                  <a:lnTo>
                    <a:pt x="15240" y="193548"/>
                  </a:lnTo>
                  <a:close/>
                </a:path>
                <a:path w="17144" h="193675">
                  <a:moveTo>
                    <a:pt x="16763" y="19812"/>
                  </a:moveTo>
                  <a:lnTo>
                    <a:pt x="16763" y="6096"/>
                  </a:lnTo>
                  <a:lnTo>
                    <a:pt x="15240" y="3048"/>
                  </a:lnTo>
                  <a:lnTo>
                    <a:pt x="13715" y="1524"/>
                  </a:lnTo>
                  <a:lnTo>
                    <a:pt x="10668" y="0"/>
                  </a:lnTo>
                  <a:lnTo>
                    <a:pt x="3047" y="0"/>
                  </a:lnTo>
                  <a:lnTo>
                    <a:pt x="0" y="4572"/>
                  </a:lnTo>
                  <a:lnTo>
                    <a:pt x="0" y="21336"/>
                  </a:lnTo>
                  <a:lnTo>
                    <a:pt x="3047" y="25908"/>
                  </a:lnTo>
                  <a:lnTo>
                    <a:pt x="10668" y="25908"/>
                  </a:lnTo>
                  <a:lnTo>
                    <a:pt x="13715" y="24384"/>
                  </a:lnTo>
                  <a:lnTo>
                    <a:pt x="15240" y="22860"/>
                  </a:lnTo>
                  <a:lnTo>
                    <a:pt x="16763" y="198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24">
              <a:extLst>
                <a:ext uri="{FF2B5EF4-FFF2-40B4-BE49-F238E27FC236}">
                  <a16:creationId xmlns:a16="http://schemas.microsoft.com/office/drawing/2014/main" id="{E5B2E412-7E19-D2F0-852B-7665CC73C3A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4394" y="3610355"/>
              <a:ext cx="124968" cy="207264"/>
            </a:xfrm>
            <a:prstGeom prst="rect">
              <a:avLst/>
            </a:prstGeom>
          </p:spPr>
        </p:pic>
        <p:pic>
          <p:nvPicPr>
            <p:cNvPr id="113" name="object 25">
              <a:extLst>
                <a:ext uri="{FF2B5EF4-FFF2-40B4-BE49-F238E27FC236}">
                  <a16:creationId xmlns:a16="http://schemas.microsoft.com/office/drawing/2014/main" id="{4329B051-7B69-138B-8079-1C23D3A136D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8986" y="3671315"/>
              <a:ext cx="111251" cy="143256"/>
            </a:xfrm>
            <a:prstGeom prst="rect">
              <a:avLst/>
            </a:prstGeom>
          </p:spPr>
        </p:pic>
      </p:grpSp>
      <p:grpSp>
        <p:nvGrpSpPr>
          <p:cNvPr id="114" name="object 26">
            <a:extLst>
              <a:ext uri="{FF2B5EF4-FFF2-40B4-BE49-F238E27FC236}">
                <a16:creationId xmlns:a16="http://schemas.microsoft.com/office/drawing/2014/main" id="{68D66230-5C6F-5D1A-9505-0FF5FBDB0E99}"/>
              </a:ext>
            </a:extLst>
          </p:cNvPr>
          <p:cNvGrpSpPr/>
          <p:nvPr/>
        </p:nvGrpSpPr>
        <p:grpSpPr>
          <a:xfrm>
            <a:off x="1256919" y="3611879"/>
            <a:ext cx="274320" cy="205740"/>
            <a:chOff x="1256919" y="3611879"/>
            <a:chExt cx="274320" cy="205740"/>
          </a:xfrm>
        </p:grpSpPr>
        <p:pic>
          <p:nvPicPr>
            <p:cNvPr id="115" name="object 27">
              <a:extLst>
                <a:ext uri="{FF2B5EF4-FFF2-40B4-BE49-F238E27FC236}">
                  <a16:creationId xmlns:a16="http://schemas.microsoft.com/office/drawing/2014/main" id="{2C9654D3-50FF-B64D-44DB-D5D963D12F8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5415" y="3671315"/>
              <a:ext cx="115823" cy="146304"/>
            </a:xfrm>
            <a:prstGeom prst="rect">
              <a:avLst/>
            </a:prstGeom>
          </p:spPr>
        </p:pic>
        <p:pic>
          <p:nvPicPr>
            <p:cNvPr id="116" name="object 28">
              <a:extLst>
                <a:ext uri="{FF2B5EF4-FFF2-40B4-BE49-F238E27FC236}">
                  <a16:creationId xmlns:a16="http://schemas.microsoft.com/office/drawing/2014/main" id="{5123DE5E-A345-EAE9-C6CD-7CF34D42695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6919" y="3611879"/>
              <a:ext cx="118872" cy="205740"/>
            </a:xfrm>
            <a:prstGeom prst="rect">
              <a:avLst/>
            </a:prstGeom>
          </p:spPr>
        </p:pic>
      </p:grpSp>
      <p:grpSp>
        <p:nvGrpSpPr>
          <p:cNvPr id="117" name="object 29">
            <a:extLst>
              <a:ext uri="{FF2B5EF4-FFF2-40B4-BE49-F238E27FC236}">
                <a16:creationId xmlns:a16="http://schemas.microsoft.com/office/drawing/2014/main" id="{0EA5E156-4559-9D42-CA50-9FF8B7ED79B0}"/>
              </a:ext>
            </a:extLst>
          </p:cNvPr>
          <p:cNvGrpSpPr/>
          <p:nvPr/>
        </p:nvGrpSpPr>
        <p:grpSpPr>
          <a:xfrm>
            <a:off x="1639442" y="3611879"/>
            <a:ext cx="155575" cy="205740"/>
            <a:chOff x="1639442" y="3611879"/>
            <a:chExt cx="155575" cy="205740"/>
          </a:xfrm>
        </p:grpSpPr>
        <p:sp>
          <p:nvSpPr>
            <p:cNvPr id="118" name="object 30">
              <a:extLst>
                <a:ext uri="{FF2B5EF4-FFF2-40B4-BE49-F238E27FC236}">
                  <a16:creationId xmlns:a16="http://schemas.microsoft.com/office/drawing/2014/main" id="{89F42D73-98C6-DE54-4BE1-D0EFA9B882E5}"/>
                </a:ext>
              </a:extLst>
            </p:cNvPr>
            <p:cNvSpPr/>
            <p:nvPr/>
          </p:nvSpPr>
          <p:spPr>
            <a:xfrm>
              <a:off x="1639442" y="3611879"/>
              <a:ext cx="12700" cy="203200"/>
            </a:xfrm>
            <a:custGeom>
              <a:avLst/>
              <a:gdLst/>
              <a:ahLst/>
              <a:cxnLst/>
              <a:rect l="l" t="t" r="r" b="b"/>
              <a:pathLst>
                <a:path w="12700" h="203200">
                  <a:moveTo>
                    <a:pt x="12192" y="202692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202692"/>
                  </a:lnTo>
                  <a:lnTo>
                    <a:pt x="12192" y="2026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31">
              <a:extLst>
                <a:ext uri="{FF2B5EF4-FFF2-40B4-BE49-F238E27FC236}">
                  <a16:creationId xmlns:a16="http://schemas.microsoft.com/office/drawing/2014/main" id="{83A8D68E-7366-9841-D631-177E07C99EB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88210" y="3671315"/>
              <a:ext cx="106680" cy="146257"/>
            </a:xfrm>
            <a:prstGeom prst="rect">
              <a:avLst/>
            </a:prstGeom>
          </p:spPr>
        </p:pic>
      </p:grpSp>
      <p:grpSp>
        <p:nvGrpSpPr>
          <p:cNvPr id="120" name="object 32">
            <a:extLst>
              <a:ext uri="{FF2B5EF4-FFF2-40B4-BE49-F238E27FC236}">
                <a16:creationId xmlns:a16="http://schemas.microsoft.com/office/drawing/2014/main" id="{5B7D8692-0C01-9126-5899-A77C7CD942F0}"/>
              </a:ext>
            </a:extLst>
          </p:cNvPr>
          <p:cNvGrpSpPr/>
          <p:nvPr/>
        </p:nvGrpSpPr>
        <p:grpSpPr>
          <a:xfrm>
            <a:off x="1901570" y="3671315"/>
            <a:ext cx="344805" cy="146685"/>
            <a:chOff x="1901570" y="3671315"/>
            <a:chExt cx="344805" cy="146685"/>
          </a:xfrm>
        </p:grpSpPr>
        <p:pic>
          <p:nvPicPr>
            <p:cNvPr id="121" name="object 33">
              <a:extLst>
                <a:ext uri="{FF2B5EF4-FFF2-40B4-BE49-F238E27FC236}">
                  <a16:creationId xmlns:a16="http://schemas.microsoft.com/office/drawing/2014/main" id="{F5B54324-0C01-1732-7A6E-EC258C6A6402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01570" y="3671315"/>
              <a:ext cx="115824" cy="146304"/>
            </a:xfrm>
            <a:prstGeom prst="rect">
              <a:avLst/>
            </a:prstGeom>
          </p:spPr>
        </p:pic>
        <p:pic>
          <p:nvPicPr>
            <p:cNvPr id="122" name="object 34">
              <a:extLst>
                <a:ext uri="{FF2B5EF4-FFF2-40B4-BE49-F238E27FC236}">
                  <a16:creationId xmlns:a16="http://schemas.microsoft.com/office/drawing/2014/main" id="{877B8B64-3927-8BAA-D871-8F4658F7676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57018" y="3671315"/>
              <a:ext cx="188975" cy="143256"/>
            </a:xfrm>
            <a:prstGeom prst="rect">
              <a:avLst/>
            </a:prstGeom>
          </p:spPr>
        </p:pic>
      </p:grpSp>
      <p:grpSp>
        <p:nvGrpSpPr>
          <p:cNvPr id="123" name="object 35">
            <a:extLst>
              <a:ext uri="{FF2B5EF4-FFF2-40B4-BE49-F238E27FC236}">
                <a16:creationId xmlns:a16="http://schemas.microsoft.com/office/drawing/2014/main" id="{2F574313-E28F-21FC-E409-F284D5A3ECE2}"/>
              </a:ext>
            </a:extLst>
          </p:cNvPr>
          <p:cNvGrpSpPr/>
          <p:nvPr/>
        </p:nvGrpSpPr>
        <p:grpSpPr>
          <a:xfrm>
            <a:off x="2291714" y="3671315"/>
            <a:ext cx="629920" cy="207645"/>
            <a:chOff x="2291714" y="3671315"/>
            <a:chExt cx="629920" cy="207645"/>
          </a:xfrm>
        </p:grpSpPr>
        <p:pic>
          <p:nvPicPr>
            <p:cNvPr id="124" name="object 36">
              <a:extLst>
                <a:ext uri="{FF2B5EF4-FFF2-40B4-BE49-F238E27FC236}">
                  <a16:creationId xmlns:a16="http://schemas.microsoft.com/office/drawing/2014/main" id="{373F594B-3E48-0C8B-AEEE-D05425035EC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91714" y="3671315"/>
              <a:ext cx="120396" cy="207263"/>
            </a:xfrm>
            <a:prstGeom prst="rect">
              <a:avLst/>
            </a:prstGeom>
          </p:spPr>
        </p:pic>
        <p:pic>
          <p:nvPicPr>
            <p:cNvPr id="125" name="object 37">
              <a:extLst>
                <a:ext uri="{FF2B5EF4-FFF2-40B4-BE49-F238E27FC236}">
                  <a16:creationId xmlns:a16="http://schemas.microsoft.com/office/drawing/2014/main" id="{2B55C7BF-E120-13C0-2A71-B000526C32BE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50210" y="3671315"/>
              <a:ext cx="76200" cy="143256"/>
            </a:xfrm>
            <a:prstGeom prst="rect">
              <a:avLst/>
            </a:prstGeom>
          </p:spPr>
        </p:pic>
        <p:pic>
          <p:nvPicPr>
            <p:cNvPr id="126" name="object 38">
              <a:extLst>
                <a:ext uri="{FF2B5EF4-FFF2-40B4-BE49-F238E27FC236}">
                  <a16:creationId xmlns:a16="http://schemas.microsoft.com/office/drawing/2014/main" id="{16222BF3-87EF-4B50-6143-EB3CD3D3BA27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46222" y="3671315"/>
              <a:ext cx="115824" cy="146304"/>
            </a:xfrm>
            <a:prstGeom prst="rect">
              <a:avLst/>
            </a:prstGeom>
          </p:spPr>
        </p:pic>
        <p:pic>
          <p:nvPicPr>
            <p:cNvPr id="127" name="object 39">
              <a:extLst>
                <a:ext uri="{FF2B5EF4-FFF2-40B4-BE49-F238E27FC236}">
                  <a16:creationId xmlns:a16="http://schemas.microsoft.com/office/drawing/2014/main" id="{1C4A9C19-618B-F380-3733-A96D4463979A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87954" y="3671315"/>
              <a:ext cx="100583" cy="146304"/>
            </a:xfrm>
            <a:prstGeom prst="rect">
              <a:avLst/>
            </a:prstGeom>
          </p:spPr>
        </p:pic>
        <p:pic>
          <p:nvPicPr>
            <p:cNvPr id="128" name="object 40">
              <a:extLst>
                <a:ext uri="{FF2B5EF4-FFF2-40B4-BE49-F238E27FC236}">
                  <a16:creationId xmlns:a16="http://schemas.microsoft.com/office/drawing/2014/main" id="{CA7525EA-5F30-C389-89F6-1E0F39215D33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814446" y="3671315"/>
              <a:ext cx="106679" cy="146304"/>
            </a:xfrm>
            <a:prstGeom prst="rect">
              <a:avLst/>
            </a:prstGeom>
          </p:spPr>
        </p:pic>
      </p:grpSp>
      <p:grpSp>
        <p:nvGrpSpPr>
          <p:cNvPr id="129" name="object 41">
            <a:extLst>
              <a:ext uri="{FF2B5EF4-FFF2-40B4-BE49-F238E27FC236}">
                <a16:creationId xmlns:a16="http://schemas.microsoft.com/office/drawing/2014/main" id="{6C44D99E-872E-0F7E-3A27-F8F9361ED887}"/>
              </a:ext>
            </a:extLst>
          </p:cNvPr>
          <p:cNvGrpSpPr/>
          <p:nvPr/>
        </p:nvGrpSpPr>
        <p:grpSpPr>
          <a:xfrm>
            <a:off x="459740" y="6486144"/>
            <a:ext cx="4470400" cy="615950"/>
            <a:chOff x="459740" y="6486144"/>
            <a:chExt cx="4470400" cy="615950"/>
          </a:xfrm>
        </p:grpSpPr>
        <p:sp>
          <p:nvSpPr>
            <p:cNvPr id="130" name="object 42">
              <a:extLst>
                <a:ext uri="{FF2B5EF4-FFF2-40B4-BE49-F238E27FC236}">
                  <a16:creationId xmlns:a16="http://schemas.microsoft.com/office/drawing/2014/main" id="{4B79C8C6-9C40-C95A-46AE-ABD08BB69386}"/>
                </a:ext>
              </a:extLst>
            </p:cNvPr>
            <p:cNvSpPr/>
            <p:nvPr/>
          </p:nvSpPr>
          <p:spPr>
            <a:xfrm>
              <a:off x="462915" y="6489192"/>
              <a:ext cx="4464050" cy="609600"/>
            </a:xfrm>
            <a:custGeom>
              <a:avLst/>
              <a:gdLst/>
              <a:ahLst/>
              <a:cxnLst/>
              <a:rect l="l" t="t" r="r" b="b"/>
              <a:pathLst>
                <a:path w="4464050" h="609600">
                  <a:moveTo>
                    <a:pt x="4463796" y="609600"/>
                  </a:moveTo>
                  <a:lnTo>
                    <a:pt x="4463796" y="0"/>
                  </a:lnTo>
                  <a:lnTo>
                    <a:pt x="0" y="0"/>
                  </a:lnTo>
                  <a:lnTo>
                    <a:pt x="0" y="609600"/>
                  </a:lnTo>
                  <a:lnTo>
                    <a:pt x="4463796" y="609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43">
              <a:extLst>
                <a:ext uri="{FF2B5EF4-FFF2-40B4-BE49-F238E27FC236}">
                  <a16:creationId xmlns:a16="http://schemas.microsoft.com/office/drawing/2014/main" id="{EE3E54EB-CE4F-D0F1-6BD0-AA908C574FAA}"/>
                </a:ext>
              </a:extLst>
            </p:cNvPr>
            <p:cNvSpPr/>
            <p:nvPr/>
          </p:nvSpPr>
          <p:spPr>
            <a:xfrm>
              <a:off x="459740" y="6486151"/>
              <a:ext cx="4470400" cy="615950"/>
            </a:xfrm>
            <a:custGeom>
              <a:avLst/>
              <a:gdLst/>
              <a:ahLst/>
              <a:cxnLst/>
              <a:rect l="l" t="t" r="r" b="b"/>
              <a:pathLst>
                <a:path w="4470400" h="615950">
                  <a:moveTo>
                    <a:pt x="4470400" y="0"/>
                  </a:moveTo>
                  <a:lnTo>
                    <a:pt x="4464050" y="0"/>
                  </a:lnTo>
                  <a:lnTo>
                    <a:pt x="6350" y="0"/>
                  </a:lnTo>
                  <a:lnTo>
                    <a:pt x="0" y="0"/>
                  </a:lnTo>
                  <a:lnTo>
                    <a:pt x="0" y="615696"/>
                  </a:lnTo>
                  <a:lnTo>
                    <a:pt x="6223" y="615696"/>
                  </a:lnTo>
                  <a:lnTo>
                    <a:pt x="6350" y="615696"/>
                  </a:lnTo>
                  <a:lnTo>
                    <a:pt x="4463923" y="615696"/>
                  </a:lnTo>
                  <a:lnTo>
                    <a:pt x="4463923" y="609600"/>
                  </a:lnTo>
                  <a:lnTo>
                    <a:pt x="6350" y="609600"/>
                  </a:lnTo>
                  <a:lnTo>
                    <a:pt x="6350" y="6096"/>
                  </a:lnTo>
                  <a:lnTo>
                    <a:pt x="4464050" y="6096"/>
                  </a:lnTo>
                  <a:lnTo>
                    <a:pt x="4464050" y="615696"/>
                  </a:lnTo>
                  <a:lnTo>
                    <a:pt x="4470400" y="615696"/>
                  </a:lnTo>
                  <a:lnTo>
                    <a:pt x="4470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44">
              <a:extLst>
                <a:ext uri="{FF2B5EF4-FFF2-40B4-BE49-F238E27FC236}">
                  <a16:creationId xmlns:a16="http://schemas.microsoft.com/office/drawing/2014/main" id="{C1C219C0-C71F-2A07-EB0A-58B8E2657C01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95503" y="6591300"/>
              <a:ext cx="4200144" cy="408431"/>
            </a:xfrm>
            <a:prstGeom prst="rect">
              <a:avLst/>
            </a:prstGeom>
          </p:spPr>
        </p:pic>
      </p:grpSp>
      <p:pic>
        <p:nvPicPr>
          <p:cNvPr id="135" name="Imagen 134">
            <a:extLst>
              <a:ext uri="{FF2B5EF4-FFF2-40B4-BE49-F238E27FC236}">
                <a16:creationId xmlns:a16="http://schemas.microsoft.com/office/drawing/2014/main" id="{04D43C4B-7E1E-DC84-FD62-5C8807B4AA6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593" y="417104"/>
            <a:ext cx="2773890" cy="7897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662B2CF8-0711-A9AF-11F4-648AFD554B9F}"/>
              </a:ext>
            </a:extLst>
          </p:cNvPr>
          <p:cNvGrpSpPr/>
          <p:nvPr/>
        </p:nvGrpSpPr>
        <p:grpSpPr>
          <a:xfrm>
            <a:off x="0" y="0"/>
            <a:ext cx="10663555" cy="7564120"/>
            <a:chOff x="0" y="0"/>
            <a:chExt cx="10663555" cy="7564120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6ED840C9-B9C2-37CE-80E0-83AE9D2ED86B}"/>
                </a:ext>
              </a:extLst>
            </p:cNvPr>
            <p:cNvSpPr/>
            <p:nvPr/>
          </p:nvSpPr>
          <p:spPr>
            <a:xfrm>
              <a:off x="0" y="0"/>
              <a:ext cx="10663555" cy="7564120"/>
            </a:xfrm>
            <a:custGeom>
              <a:avLst/>
              <a:gdLst/>
              <a:ahLst/>
              <a:cxnLst/>
              <a:rect l="l" t="t" r="r" b="b"/>
              <a:pathLst>
                <a:path w="10663555" h="7564120">
                  <a:moveTo>
                    <a:pt x="10663414" y="0"/>
                  </a:moveTo>
                  <a:lnTo>
                    <a:pt x="0" y="0"/>
                  </a:lnTo>
                  <a:lnTo>
                    <a:pt x="0" y="7563599"/>
                  </a:lnTo>
                  <a:lnTo>
                    <a:pt x="10663414" y="7563599"/>
                  </a:lnTo>
                  <a:lnTo>
                    <a:pt x="10663414" y="0"/>
                  </a:lnTo>
                  <a:close/>
                </a:path>
              </a:pathLst>
            </a:custGeom>
            <a:solidFill>
              <a:srgbClr val="EFE7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465D18BD-4ED4-71C2-7C77-E6E8913CCDAE}"/>
                </a:ext>
              </a:extLst>
            </p:cNvPr>
            <p:cNvSpPr/>
            <p:nvPr/>
          </p:nvSpPr>
          <p:spPr>
            <a:xfrm>
              <a:off x="5389200" y="1128665"/>
              <a:ext cx="2379980" cy="0"/>
            </a:xfrm>
            <a:custGeom>
              <a:avLst/>
              <a:gdLst/>
              <a:ahLst/>
              <a:cxnLst/>
              <a:rect l="l" t="t" r="r" b="b"/>
              <a:pathLst>
                <a:path w="2379979">
                  <a:moveTo>
                    <a:pt x="0" y="0"/>
                  </a:moveTo>
                  <a:lnTo>
                    <a:pt x="2379599" y="0"/>
                  </a:lnTo>
                </a:path>
              </a:pathLst>
            </a:custGeom>
            <a:ln w="5080">
              <a:solidFill>
                <a:srgbClr val="F587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77F22E97-C96A-F8E6-DB77-118230BDB348}"/>
                </a:ext>
              </a:extLst>
            </p:cNvPr>
            <p:cNvSpPr/>
            <p:nvPr/>
          </p:nvSpPr>
          <p:spPr>
            <a:xfrm>
              <a:off x="5389200" y="4290951"/>
              <a:ext cx="2379980" cy="0"/>
            </a:xfrm>
            <a:custGeom>
              <a:avLst/>
              <a:gdLst/>
              <a:ahLst/>
              <a:cxnLst/>
              <a:rect l="l" t="t" r="r" b="b"/>
              <a:pathLst>
                <a:path w="2379979">
                  <a:moveTo>
                    <a:pt x="0" y="0"/>
                  </a:moveTo>
                  <a:lnTo>
                    <a:pt x="2379599" y="0"/>
                  </a:lnTo>
                </a:path>
              </a:pathLst>
            </a:custGeom>
            <a:ln w="5080">
              <a:solidFill>
                <a:srgbClr val="F587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D800F313-69B3-7359-EF44-04E7AF0D7A0F}"/>
                </a:ext>
              </a:extLst>
            </p:cNvPr>
            <p:cNvSpPr/>
            <p:nvPr/>
          </p:nvSpPr>
          <p:spPr>
            <a:xfrm>
              <a:off x="5389200" y="2654516"/>
              <a:ext cx="2379980" cy="0"/>
            </a:xfrm>
            <a:custGeom>
              <a:avLst/>
              <a:gdLst/>
              <a:ahLst/>
              <a:cxnLst/>
              <a:rect l="l" t="t" r="r" b="b"/>
              <a:pathLst>
                <a:path w="2379979">
                  <a:moveTo>
                    <a:pt x="0" y="0"/>
                  </a:moveTo>
                  <a:lnTo>
                    <a:pt x="2379599" y="0"/>
                  </a:lnTo>
                </a:path>
              </a:pathLst>
            </a:custGeom>
            <a:ln w="5080">
              <a:solidFill>
                <a:srgbClr val="F587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9ED030EF-62DA-06B3-6EAD-D0B4F990774F}"/>
                </a:ext>
              </a:extLst>
            </p:cNvPr>
            <p:cNvSpPr/>
            <p:nvPr/>
          </p:nvSpPr>
          <p:spPr>
            <a:xfrm>
              <a:off x="7859173" y="2654516"/>
              <a:ext cx="2376170" cy="0"/>
            </a:xfrm>
            <a:custGeom>
              <a:avLst/>
              <a:gdLst/>
              <a:ahLst/>
              <a:cxnLst/>
              <a:rect l="l" t="t" r="r" b="b"/>
              <a:pathLst>
                <a:path w="2376170">
                  <a:moveTo>
                    <a:pt x="0" y="0"/>
                  </a:moveTo>
                  <a:lnTo>
                    <a:pt x="2375623" y="0"/>
                  </a:lnTo>
                </a:path>
              </a:pathLst>
            </a:custGeom>
            <a:ln w="5080">
              <a:solidFill>
                <a:srgbClr val="F587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59BBC699-4E41-FA87-3A95-04917B8CFFE2}"/>
                </a:ext>
              </a:extLst>
            </p:cNvPr>
            <p:cNvSpPr/>
            <p:nvPr/>
          </p:nvSpPr>
          <p:spPr>
            <a:xfrm>
              <a:off x="7859173" y="1128665"/>
              <a:ext cx="2376170" cy="0"/>
            </a:xfrm>
            <a:custGeom>
              <a:avLst/>
              <a:gdLst/>
              <a:ahLst/>
              <a:cxnLst/>
              <a:rect l="l" t="t" r="r" b="b"/>
              <a:pathLst>
                <a:path w="2376170">
                  <a:moveTo>
                    <a:pt x="0" y="0"/>
                  </a:moveTo>
                  <a:lnTo>
                    <a:pt x="2375623" y="0"/>
                  </a:lnTo>
                </a:path>
              </a:pathLst>
            </a:custGeom>
            <a:ln w="5080">
              <a:solidFill>
                <a:srgbClr val="F587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>
            <a:extLst>
              <a:ext uri="{FF2B5EF4-FFF2-40B4-BE49-F238E27FC236}">
                <a16:creationId xmlns:a16="http://schemas.microsoft.com/office/drawing/2014/main" id="{EF97B0CE-3572-30B4-9B46-C41EA09C01E0}"/>
              </a:ext>
            </a:extLst>
          </p:cNvPr>
          <p:cNvSpPr txBox="1"/>
          <p:nvPr/>
        </p:nvSpPr>
        <p:spPr>
          <a:xfrm>
            <a:off x="5373966" y="1127455"/>
            <a:ext cx="2192020" cy="1089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sz="1200" spc="25" dirty="0">
                <a:latin typeface="Trebuchet MS"/>
                <a:cs typeface="Trebuchet MS"/>
              </a:rPr>
              <a:t>Tasa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impago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desde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el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inicio </a:t>
            </a:r>
            <a:r>
              <a:rPr sz="1200" spc="-345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del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capital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del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préstamo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125" dirty="0">
                <a:latin typeface="Trebuchet MS"/>
                <a:cs typeface="Trebuchet MS"/>
              </a:rPr>
              <a:t>: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4000" dirty="0">
                <a:latin typeface="Georgia"/>
                <a:cs typeface="Georgia"/>
              </a:rPr>
              <a:t>0</a:t>
            </a:r>
            <a:r>
              <a:rPr sz="3000" dirty="0">
                <a:latin typeface="Georgia"/>
                <a:cs typeface="Georgia"/>
              </a:rPr>
              <a:t>%</a:t>
            </a:r>
            <a:endParaRPr sz="3000">
              <a:latin typeface="Georgia"/>
              <a:cs typeface="Georgia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D3AC7EF9-F876-771B-9BA6-76F85509D630}"/>
              </a:ext>
            </a:extLst>
          </p:cNvPr>
          <p:cNvSpPr txBox="1"/>
          <p:nvPr/>
        </p:nvSpPr>
        <p:spPr>
          <a:xfrm>
            <a:off x="5376494" y="4354665"/>
            <a:ext cx="1218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latin typeface="Trebuchet MS"/>
                <a:cs typeface="Trebuchet MS"/>
              </a:rPr>
              <a:t>Incumplimientos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BCB71CA9-6E19-DC20-1C7C-79C981EB1D44}"/>
              </a:ext>
            </a:extLst>
          </p:cNvPr>
          <p:cNvSpPr txBox="1"/>
          <p:nvPr/>
        </p:nvSpPr>
        <p:spPr>
          <a:xfrm>
            <a:off x="5376494" y="4724095"/>
            <a:ext cx="3378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Georgia"/>
                <a:cs typeface="Georgia"/>
              </a:rPr>
              <a:t>0</a:t>
            </a:r>
            <a:endParaRPr sz="4000">
              <a:latin typeface="Georgia"/>
              <a:cs typeface="Georgia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8FA46B38-322B-D63C-C67B-AF0107AD29DA}"/>
              </a:ext>
            </a:extLst>
          </p:cNvPr>
          <p:cNvSpPr txBox="1"/>
          <p:nvPr/>
        </p:nvSpPr>
        <p:spPr>
          <a:xfrm>
            <a:off x="7849781" y="2723146"/>
            <a:ext cx="2396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45" dirty="0">
                <a:latin typeface="Trebuchet MS"/>
                <a:cs typeface="Trebuchet MS"/>
              </a:rPr>
              <a:t>Duración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promedio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del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préstamo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F913C3BB-E64C-3142-25DE-1B4DDEACA016}"/>
              </a:ext>
            </a:extLst>
          </p:cNvPr>
          <p:cNvSpPr txBox="1"/>
          <p:nvPr/>
        </p:nvSpPr>
        <p:spPr>
          <a:xfrm>
            <a:off x="7845628" y="3092742"/>
            <a:ext cx="115887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Georgia"/>
                <a:cs typeface="Georgia"/>
              </a:rPr>
              <a:t>12</a:t>
            </a:r>
            <a:r>
              <a:rPr sz="4000" spc="-340" dirty="0">
                <a:latin typeface="Georgia"/>
                <a:cs typeface="Georgia"/>
              </a:rPr>
              <a:t> </a:t>
            </a:r>
            <a:r>
              <a:rPr sz="1600" dirty="0">
                <a:latin typeface="Georgia"/>
                <a:cs typeface="Georgia"/>
              </a:rPr>
              <a:t>meses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ACC142C4-2ECF-AFCE-9ADF-CF532C5D659A}"/>
              </a:ext>
            </a:extLst>
          </p:cNvPr>
          <p:cNvSpPr txBox="1"/>
          <p:nvPr/>
        </p:nvSpPr>
        <p:spPr>
          <a:xfrm>
            <a:off x="7845628" y="1127455"/>
            <a:ext cx="2205355" cy="1089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 marR="5080">
              <a:lnSpc>
                <a:spcPct val="118100"/>
              </a:lnSpc>
              <a:spcBef>
                <a:spcPts val="100"/>
              </a:spcBef>
            </a:pPr>
            <a:r>
              <a:rPr sz="1200" spc="25" dirty="0">
                <a:latin typeface="Trebuchet MS"/>
                <a:cs typeface="Trebuchet MS"/>
              </a:rPr>
              <a:t>Tasa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impago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desde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el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inicio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los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25" dirty="0">
                <a:latin typeface="Trebuchet MS"/>
                <a:cs typeface="Trebuchet MS"/>
              </a:rPr>
              <a:t>intereses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del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préstamo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125" dirty="0">
                <a:latin typeface="Trebuchet MS"/>
                <a:cs typeface="Trebuchet MS"/>
              </a:rPr>
              <a:t>: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4000" dirty="0">
                <a:latin typeface="Georgia"/>
                <a:cs typeface="Georgia"/>
              </a:rPr>
              <a:t>0</a:t>
            </a:r>
            <a:r>
              <a:rPr sz="3000" dirty="0">
                <a:latin typeface="Georgia"/>
                <a:cs typeface="Georgia"/>
              </a:rPr>
              <a:t>%</a:t>
            </a:r>
            <a:endParaRPr sz="3000">
              <a:latin typeface="Georgia"/>
              <a:cs typeface="Georgia"/>
            </a:endParaRPr>
          </a:p>
        </p:txBody>
      </p:sp>
      <p:sp>
        <p:nvSpPr>
          <p:cNvPr id="15" name="object 22">
            <a:extLst>
              <a:ext uri="{FF2B5EF4-FFF2-40B4-BE49-F238E27FC236}">
                <a16:creationId xmlns:a16="http://schemas.microsoft.com/office/drawing/2014/main" id="{8E2E6210-3682-BF62-F593-84A708417D45}"/>
              </a:ext>
            </a:extLst>
          </p:cNvPr>
          <p:cNvSpPr txBox="1"/>
          <p:nvPr/>
        </p:nvSpPr>
        <p:spPr>
          <a:xfrm>
            <a:off x="5376494" y="2692425"/>
            <a:ext cx="1799589" cy="1126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sz="1200" spc="-10" dirty="0">
                <a:latin typeface="Trebuchet MS"/>
                <a:cs typeface="Trebuchet MS"/>
              </a:rPr>
              <a:t>Total </a:t>
            </a:r>
            <a:r>
              <a:rPr sz="1200" spc="40" dirty="0">
                <a:latin typeface="Trebuchet MS"/>
                <a:cs typeface="Trebuchet MS"/>
              </a:rPr>
              <a:t>de </a:t>
            </a:r>
            <a:r>
              <a:rPr sz="1200" spc="50" dirty="0">
                <a:latin typeface="Trebuchet MS"/>
                <a:cs typeface="Trebuchet MS"/>
              </a:rPr>
              <a:t>préstamos </a:t>
            </a:r>
            <a:r>
              <a:rPr sz="1200" spc="5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otorgados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desde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el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inicio</a:t>
            </a: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lang="es-MX" sz="4000" spc="-5" dirty="0">
                <a:latin typeface="Georgia"/>
                <a:cs typeface="Georgia"/>
              </a:rPr>
              <a:t>377,927</a:t>
            </a:r>
            <a:endParaRPr lang="es-MX" sz="4000" dirty="0">
              <a:latin typeface="Georgia"/>
              <a:cs typeface="Georgia"/>
            </a:endParaRPr>
          </a:p>
        </p:txBody>
      </p:sp>
      <p:sp>
        <p:nvSpPr>
          <p:cNvPr id="16" name="object 23">
            <a:extLst>
              <a:ext uri="{FF2B5EF4-FFF2-40B4-BE49-F238E27FC236}">
                <a16:creationId xmlns:a16="http://schemas.microsoft.com/office/drawing/2014/main" id="{AB2153A0-2BEE-AE16-66C9-05812FF29A7B}"/>
              </a:ext>
            </a:extLst>
          </p:cNvPr>
          <p:cNvSpPr txBox="1"/>
          <p:nvPr/>
        </p:nvSpPr>
        <p:spPr>
          <a:xfrm>
            <a:off x="454241" y="1120762"/>
            <a:ext cx="4540885" cy="54296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lang="es-MX" sz="1600" spc="60" dirty="0">
                <a:solidFill>
                  <a:srgbClr val="05473B"/>
                </a:solidFill>
                <a:latin typeface="Trebuchet MS"/>
                <a:cs typeface="Trebuchet MS"/>
              </a:rPr>
              <a:t>1. </a:t>
            </a:r>
            <a:r>
              <a:rPr sz="1600" spc="60" dirty="0" err="1">
                <a:solidFill>
                  <a:srgbClr val="05473B"/>
                </a:solidFill>
                <a:latin typeface="Trebuchet MS"/>
                <a:cs typeface="Trebuchet MS"/>
              </a:rPr>
              <a:t>Préstamos</a:t>
            </a:r>
            <a:r>
              <a:rPr sz="1600" spc="-7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75" dirty="0">
                <a:solidFill>
                  <a:srgbClr val="05473B"/>
                </a:solidFill>
                <a:latin typeface="Trebuchet MS"/>
                <a:cs typeface="Trebuchet MS"/>
              </a:rPr>
              <a:t>por</a:t>
            </a:r>
            <a:r>
              <a:rPr sz="1600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15" dirty="0">
                <a:solidFill>
                  <a:srgbClr val="05473B"/>
                </a:solidFill>
                <a:latin typeface="Trebuchet MS"/>
                <a:cs typeface="Trebuchet MS"/>
              </a:rPr>
              <a:t>accidentes</a:t>
            </a:r>
            <a:r>
              <a:rPr sz="1600" spc="-7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55" dirty="0">
                <a:solidFill>
                  <a:srgbClr val="05473B"/>
                </a:solidFill>
                <a:latin typeface="Trebuchet MS"/>
                <a:cs typeface="Trebuchet MS"/>
              </a:rPr>
              <a:t>de</a:t>
            </a:r>
            <a:r>
              <a:rPr sz="1600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25" dirty="0">
                <a:solidFill>
                  <a:srgbClr val="05473B"/>
                </a:solidFill>
                <a:latin typeface="Trebuchet MS"/>
                <a:cs typeface="Trebuchet MS"/>
              </a:rPr>
              <a:t>tránsito</a:t>
            </a:r>
            <a:endParaRPr sz="1600" dirty="0">
              <a:latin typeface="Trebuchet MS"/>
              <a:cs typeface="Trebuchet MS"/>
            </a:endParaRPr>
          </a:p>
          <a:p>
            <a:pPr marL="194310" indent="-180975">
              <a:lnSpc>
                <a:spcPct val="100000"/>
              </a:lnSpc>
              <a:spcBef>
                <a:spcPts val="980"/>
              </a:spcBef>
              <a:buChar char="•"/>
              <a:tabLst>
                <a:tab pos="194945" algn="l"/>
              </a:tabLst>
            </a:pPr>
            <a:r>
              <a:rPr sz="1200" spc="-10" dirty="0">
                <a:latin typeface="Trebuchet MS"/>
                <a:cs typeface="Trebuchet MS"/>
              </a:rPr>
              <a:t>Total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75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lang="es-MX" sz="1200" b="1" spc="-40" dirty="0">
                <a:latin typeface="Arial Rounded MT Bold" panose="020F0704030504030204" pitchFamily="34" charset="0"/>
                <a:cs typeface="Courier New"/>
              </a:rPr>
              <a:t> 1,089</a:t>
            </a:r>
            <a:endParaRPr sz="1200" dirty="0">
              <a:latin typeface="Arial Rounded MT Bold" panose="020F0704030504030204" pitchFamily="34" charset="0"/>
              <a:cs typeface="Courier New"/>
            </a:endParaRPr>
          </a:p>
          <a:p>
            <a:pPr marL="194310" indent="-180975">
              <a:lnSpc>
                <a:spcPct val="100000"/>
              </a:lnSpc>
              <a:spcBef>
                <a:spcPts val="830"/>
              </a:spcBef>
              <a:buChar char="•"/>
              <a:tabLst>
                <a:tab pos="194945" algn="l"/>
              </a:tabLst>
            </a:pPr>
            <a:r>
              <a:rPr sz="1200" spc="15" dirty="0">
                <a:latin typeface="Trebuchet MS"/>
                <a:cs typeface="Trebuchet MS"/>
              </a:rPr>
              <a:t>Valor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total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los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75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lang="es-MX" sz="1200" b="1" spc="25" dirty="0">
                <a:latin typeface="Arial Rounded MT Bold" panose="020F0704030504030204" pitchFamily="34" charset="0"/>
                <a:cs typeface="Courier New"/>
              </a:rPr>
              <a:t>£</a:t>
            </a:r>
            <a:r>
              <a:rPr lang="es-MX" sz="1200" b="1" spc="-35" dirty="0">
                <a:latin typeface="Arial Rounded MT Bold" panose="020F0704030504030204" pitchFamily="34" charset="0"/>
                <a:cs typeface="Courier New"/>
              </a:rPr>
              <a:t> 1,089,000</a:t>
            </a:r>
            <a:endParaRPr sz="1200" dirty="0">
              <a:latin typeface="Arial Rounded MT Bold" panose="020F0704030504030204" pitchFamily="34" charset="0"/>
              <a:cs typeface="Courier New"/>
            </a:endParaRPr>
          </a:p>
          <a:p>
            <a:pPr marL="13970">
              <a:lnSpc>
                <a:spcPct val="100000"/>
              </a:lnSpc>
              <a:spcBef>
                <a:spcPts val="1420"/>
              </a:spcBef>
            </a:pPr>
            <a:r>
              <a:rPr lang="es-MX" sz="1600" spc="60" dirty="0">
                <a:solidFill>
                  <a:srgbClr val="05473B"/>
                </a:solidFill>
                <a:latin typeface="Trebuchet MS"/>
                <a:cs typeface="Trebuchet MS"/>
              </a:rPr>
              <a:t>2. </a:t>
            </a:r>
            <a:r>
              <a:rPr sz="1600" spc="60" dirty="0" err="1">
                <a:solidFill>
                  <a:srgbClr val="05473B"/>
                </a:solidFill>
                <a:latin typeface="Trebuchet MS"/>
                <a:cs typeface="Trebuchet MS"/>
              </a:rPr>
              <a:t>Préstamos</a:t>
            </a:r>
            <a:r>
              <a:rPr sz="1600" spc="-8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75" dirty="0">
                <a:solidFill>
                  <a:srgbClr val="05473B"/>
                </a:solidFill>
                <a:latin typeface="Trebuchet MS"/>
                <a:cs typeface="Trebuchet MS"/>
              </a:rPr>
              <a:t>por</a:t>
            </a:r>
            <a:r>
              <a:rPr sz="1600" spc="-7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30" dirty="0">
                <a:solidFill>
                  <a:srgbClr val="05473B"/>
                </a:solidFill>
                <a:latin typeface="Trebuchet MS"/>
                <a:cs typeface="Trebuchet MS"/>
              </a:rPr>
              <a:t>deterioro</a:t>
            </a:r>
            <a:r>
              <a:rPr sz="1600" spc="-8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55" dirty="0">
                <a:solidFill>
                  <a:srgbClr val="05473B"/>
                </a:solidFill>
                <a:latin typeface="Trebuchet MS"/>
                <a:cs typeface="Trebuchet MS"/>
              </a:rPr>
              <a:t>de</a:t>
            </a:r>
            <a:r>
              <a:rPr sz="1600" spc="-7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25" dirty="0">
                <a:solidFill>
                  <a:srgbClr val="05473B"/>
                </a:solidFill>
                <a:latin typeface="Trebuchet MS"/>
                <a:cs typeface="Trebuchet MS"/>
              </a:rPr>
              <a:t>vivienda</a:t>
            </a:r>
            <a:endParaRPr sz="1600" dirty="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spcBef>
                <a:spcPts val="1080"/>
              </a:spcBef>
              <a:buChar char="•"/>
              <a:tabLst>
                <a:tab pos="193040" algn="l"/>
              </a:tabLst>
            </a:pPr>
            <a:r>
              <a:rPr sz="1200" spc="-10" dirty="0">
                <a:latin typeface="Trebuchet MS"/>
                <a:cs typeface="Trebuchet MS"/>
              </a:rPr>
              <a:t>Total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lang="es-MX" sz="1200" b="1" spc="40" dirty="0">
                <a:latin typeface="Arial Rounded MT Bold" panose="020F0704030504030204" pitchFamily="34" charset="0"/>
                <a:cs typeface="Arial MT"/>
              </a:rPr>
              <a:t>  3,792</a:t>
            </a:r>
            <a:endParaRPr sz="1200" b="1" dirty="0">
              <a:latin typeface="Arial Rounded MT Bold" panose="020F0704030504030204" pitchFamily="34" charset="0"/>
              <a:cs typeface="Arial MT"/>
            </a:endParaRPr>
          </a:p>
          <a:p>
            <a:pPr marL="192405" indent="-180340">
              <a:lnSpc>
                <a:spcPct val="100000"/>
              </a:lnSpc>
              <a:spcBef>
                <a:spcPts val="805"/>
              </a:spcBef>
              <a:buChar char="•"/>
              <a:tabLst>
                <a:tab pos="193040" algn="l"/>
              </a:tabLst>
            </a:pPr>
            <a:r>
              <a:rPr sz="1200" spc="15" dirty="0">
                <a:latin typeface="Trebuchet MS"/>
                <a:cs typeface="Trebuchet MS"/>
              </a:rPr>
              <a:t>Valor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total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los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lang="es-MX" sz="1200" b="1" dirty="0">
                <a:latin typeface="Arial Rounded MT Bold" panose="020F0704030504030204" pitchFamily="34" charset="0"/>
                <a:cs typeface="Courier New"/>
              </a:rPr>
              <a:t> </a:t>
            </a:r>
            <a:r>
              <a:rPr lang="es-MX" sz="1200" b="1" spc="-35" dirty="0">
                <a:latin typeface="Arial Rounded MT Bold" panose="020F0704030504030204" pitchFamily="34" charset="0"/>
                <a:cs typeface="Courier New"/>
              </a:rPr>
              <a:t>£</a:t>
            </a:r>
            <a:r>
              <a:rPr lang="es-MX" sz="1200" b="1" dirty="0">
                <a:latin typeface="Arial Rounded MT Bold" panose="020F0704030504030204" pitchFamily="34" charset="0"/>
                <a:cs typeface="Courier New"/>
              </a:rPr>
              <a:t>11,376,000</a:t>
            </a:r>
            <a:endParaRPr sz="1200" b="1" dirty="0">
              <a:latin typeface="Arial Rounded MT Bold" panose="020F0704030504030204" pitchFamily="34" charset="0"/>
              <a:cs typeface="Courier New"/>
            </a:endParaRPr>
          </a:p>
          <a:p>
            <a:pPr marL="13970">
              <a:lnSpc>
                <a:spcPct val="100000"/>
              </a:lnSpc>
              <a:spcBef>
                <a:spcPts val="1145"/>
              </a:spcBef>
            </a:pPr>
            <a:r>
              <a:rPr lang="es-MX" sz="1600" spc="60" dirty="0">
                <a:solidFill>
                  <a:srgbClr val="05473B"/>
                </a:solidFill>
                <a:latin typeface="Trebuchet MS"/>
                <a:cs typeface="Trebuchet MS"/>
              </a:rPr>
              <a:t>3 Préstamos energéticos para empresas</a:t>
            </a:r>
            <a:endParaRPr sz="1600" dirty="0">
              <a:latin typeface="Trebuchet MS"/>
              <a:cs typeface="Trebuchet MS"/>
            </a:endParaRPr>
          </a:p>
          <a:p>
            <a:pPr marL="194310" indent="-180975">
              <a:lnSpc>
                <a:spcPct val="100000"/>
              </a:lnSpc>
              <a:spcBef>
                <a:spcPts val="980"/>
              </a:spcBef>
              <a:buChar char="•"/>
              <a:tabLst>
                <a:tab pos="194945" algn="l"/>
              </a:tabLst>
            </a:pPr>
            <a:r>
              <a:rPr sz="1200" spc="-10" dirty="0">
                <a:latin typeface="Trebuchet MS"/>
                <a:cs typeface="Trebuchet MS"/>
              </a:rPr>
              <a:t>Total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lang="es-MX" sz="1200" b="1" spc="40" dirty="0">
                <a:latin typeface="Arial Rounded MT Bold" panose="020F0704030504030204" pitchFamily="34" charset="0"/>
                <a:cs typeface="Arial MT"/>
              </a:rPr>
              <a:t> 1,509</a:t>
            </a:r>
            <a:endParaRPr sz="1200" b="1" dirty="0">
              <a:latin typeface="Arial Rounded MT Bold" panose="020F0704030504030204" pitchFamily="34" charset="0"/>
              <a:cs typeface="Arial MT"/>
            </a:endParaRPr>
          </a:p>
          <a:p>
            <a:pPr marL="122555" indent="-109220">
              <a:lnSpc>
                <a:spcPct val="100000"/>
              </a:lnSpc>
              <a:spcBef>
                <a:spcPts val="1150"/>
              </a:spcBef>
              <a:buChar char="•"/>
              <a:tabLst>
                <a:tab pos="123189" algn="l"/>
              </a:tabLst>
            </a:pPr>
            <a:r>
              <a:rPr sz="1200" spc="15" dirty="0">
                <a:latin typeface="Trebuchet MS"/>
                <a:cs typeface="Trebuchet MS"/>
              </a:rPr>
              <a:t>Valor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total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los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lang="es-MX" sz="1200" b="1" spc="25" dirty="0">
                <a:latin typeface="Arial Rounded MT Bold" panose="020F0704030504030204" pitchFamily="34" charset="0"/>
                <a:cs typeface="Courier New"/>
              </a:rPr>
              <a:t>£</a:t>
            </a:r>
            <a:r>
              <a:rPr lang="es-MX" sz="1200" b="1" spc="25" dirty="0">
                <a:latin typeface="Arial Rounded MT Bold" panose="020F0704030504030204" pitchFamily="34" charset="0"/>
                <a:cs typeface="Arial MT"/>
              </a:rPr>
              <a:t> 2,263,500</a:t>
            </a:r>
            <a:endParaRPr lang="es-MX" sz="1200" b="1" dirty="0">
              <a:latin typeface="Arial Rounded MT Bold" panose="020F0704030504030204" pitchFamily="34" charset="0"/>
              <a:cs typeface="Arial MT"/>
            </a:endParaRPr>
          </a:p>
          <a:p>
            <a:pPr marL="13970">
              <a:lnSpc>
                <a:spcPct val="100000"/>
              </a:lnSpc>
              <a:spcBef>
                <a:spcPts val="1000"/>
              </a:spcBef>
            </a:pPr>
            <a:r>
              <a:rPr lang="es-MX" sz="1600" spc="-40" dirty="0">
                <a:solidFill>
                  <a:srgbClr val="05473B"/>
                </a:solidFill>
                <a:latin typeface="Trebuchet MS"/>
                <a:cs typeface="Trebuchet MS"/>
              </a:rPr>
              <a:t>4. PCP</a:t>
            </a:r>
            <a:r>
              <a:rPr lang="es-MX" sz="1600" spc="-10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lang="es-MX" sz="1600" spc="-125" dirty="0">
                <a:solidFill>
                  <a:srgbClr val="05473B"/>
                </a:solidFill>
                <a:latin typeface="Trebuchet MS"/>
                <a:cs typeface="Trebuchet MS"/>
              </a:rPr>
              <a:t>-</a:t>
            </a:r>
            <a:r>
              <a:rPr lang="es-MX" sz="1600" spc="-10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lang="es-MX" sz="1600" spc="-30" dirty="0">
                <a:solidFill>
                  <a:srgbClr val="05473B"/>
                </a:solidFill>
                <a:latin typeface="Trebuchet MS"/>
                <a:cs typeface="Trebuchet MS"/>
              </a:rPr>
              <a:t>Préstamos</a:t>
            </a:r>
            <a:r>
              <a:rPr lang="es-MX" sz="1600" spc="-10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lang="es-MX" sz="1600" spc="-35" dirty="0">
                <a:solidFill>
                  <a:srgbClr val="05473B"/>
                </a:solidFill>
                <a:latin typeface="Trebuchet MS"/>
                <a:cs typeface="Trebuchet MS"/>
              </a:rPr>
              <a:t>para</a:t>
            </a:r>
            <a:r>
              <a:rPr lang="es-MX" sz="1600" spc="-10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lang="es-MX" sz="1600" spc="-55" dirty="0">
                <a:solidFill>
                  <a:srgbClr val="05473B"/>
                </a:solidFill>
                <a:latin typeface="Trebuchet MS"/>
                <a:cs typeface="Trebuchet MS"/>
              </a:rPr>
              <a:t>financiamiento</a:t>
            </a:r>
            <a:r>
              <a:rPr lang="es-MX" sz="1600" spc="-10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lang="es-MX" sz="1600" spc="-40" dirty="0">
                <a:solidFill>
                  <a:srgbClr val="05473B"/>
                </a:solidFill>
                <a:latin typeface="Trebuchet MS"/>
                <a:cs typeface="Trebuchet MS"/>
              </a:rPr>
              <a:t>de</a:t>
            </a:r>
            <a:r>
              <a:rPr lang="es-MX" sz="1600" spc="-10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lang="es-MX" sz="1600" spc="-45" dirty="0">
                <a:solidFill>
                  <a:srgbClr val="05473B"/>
                </a:solidFill>
                <a:latin typeface="Trebuchet MS"/>
                <a:cs typeface="Trebuchet MS"/>
              </a:rPr>
              <a:t>automóviles</a:t>
            </a:r>
            <a:endParaRPr lang="es-MX" sz="1600" dirty="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spcBef>
                <a:spcPts val="925"/>
              </a:spcBef>
              <a:buChar char="•"/>
              <a:tabLst>
                <a:tab pos="193040" algn="l"/>
              </a:tabLst>
            </a:pPr>
            <a:r>
              <a:rPr sz="1200" spc="-10" dirty="0">
                <a:latin typeface="Trebuchet MS"/>
                <a:cs typeface="Trebuchet MS"/>
              </a:rPr>
              <a:t>Total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lang="es-MX" sz="1200" b="1" spc="-5" dirty="0">
                <a:latin typeface="Arial"/>
                <a:cs typeface="Arial"/>
              </a:rPr>
              <a:t>  276,711</a:t>
            </a:r>
            <a:endParaRPr sz="12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spcBef>
                <a:spcPts val="1165"/>
              </a:spcBef>
              <a:buChar char="•"/>
              <a:tabLst>
                <a:tab pos="193040" algn="l"/>
              </a:tabLst>
            </a:pPr>
            <a:r>
              <a:rPr sz="1200" spc="15" dirty="0">
                <a:latin typeface="Trebuchet MS"/>
                <a:cs typeface="Trebuchet MS"/>
              </a:rPr>
              <a:t>Valor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total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los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b="1" spc="30" dirty="0">
                <a:latin typeface="Arial Rounded MT Bold" panose="020F0704030504030204" pitchFamily="34" charset="0"/>
                <a:cs typeface="Courier New"/>
              </a:rPr>
              <a:t>£</a:t>
            </a:r>
            <a:r>
              <a:rPr lang="es-MX" sz="1200" b="1" spc="30" dirty="0">
                <a:latin typeface="Arial Rounded MT Bold" panose="020F0704030504030204" pitchFamily="34" charset="0"/>
                <a:cs typeface="Arial MT"/>
              </a:rPr>
              <a:t>177,279,052</a:t>
            </a:r>
            <a:endParaRPr sz="1200" b="1" dirty="0">
              <a:latin typeface="Arial Rounded MT Bold" panose="020F0704030504030204" pitchFamily="34" charset="0"/>
              <a:cs typeface="Arial MT"/>
            </a:endParaRPr>
          </a:p>
          <a:p>
            <a:pPr marL="13970">
              <a:lnSpc>
                <a:spcPct val="100000"/>
              </a:lnSpc>
              <a:spcBef>
                <a:spcPts val="1140"/>
              </a:spcBef>
            </a:pPr>
            <a:r>
              <a:rPr lang="es-MX" sz="1600" spc="65" dirty="0">
                <a:solidFill>
                  <a:srgbClr val="05473B"/>
                </a:solidFill>
                <a:latin typeface="Trebuchet MS"/>
                <a:cs typeface="Trebuchet MS"/>
              </a:rPr>
              <a:t>5. Reclamaciones de prestamistas irresponsables</a:t>
            </a:r>
            <a:endParaRPr sz="1600" dirty="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spcBef>
                <a:spcPts val="994"/>
              </a:spcBef>
              <a:buChar char="•"/>
              <a:tabLst>
                <a:tab pos="193040" algn="l"/>
              </a:tabLst>
            </a:pPr>
            <a:r>
              <a:rPr sz="1200" spc="-10" dirty="0">
                <a:latin typeface="Trebuchet MS"/>
                <a:cs typeface="Trebuchet MS"/>
              </a:rPr>
              <a:t>Total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75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lang="es-MX" sz="1200" b="1" spc="-40" dirty="0">
                <a:latin typeface="Arial Rounded MT Bold" panose="020F0704030504030204" pitchFamily="34" charset="0"/>
                <a:cs typeface="Courier New"/>
              </a:rPr>
              <a:t> 8,176</a:t>
            </a:r>
            <a:endParaRPr sz="1200" dirty="0">
              <a:latin typeface="Arial Rounded MT Bold" panose="020F0704030504030204" pitchFamily="34" charset="0"/>
              <a:cs typeface="Courier New"/>
            </a:endParaRPr>
          </a:p>
          <a:p>
            <a:pPr marL="192405" indent="-180340">
              <a:lnSpc>
                <a:spcPct val="100000"/>
              </a:lnSpc>
              <a:spcBef>
                <a:spcPts val="815"/>
              </a:spcBef>
              <a:buChar char="•"/>
              <a:tabLst>
                <a:tab pos="193040" algn="l"/>
              </a:tabLst>
            </a:pPr>
            <a:r>
              <a:rPr sz="1200" spc="15" dirty="0">
                <a:latin typeface="Trebuchet MS"/>
                <a:cs typeface="Trebuchet MS"/>
              </a:rPr>
              <a:t>Valor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total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los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75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b="1" spc="5" dirty="0">
                <a:latin typeface="Arial Rounded MT Bold" panose="020F0704030504030204" pitchFamily="34" charset="0"/>
                <a:cs typeface="Courier New"/>
              </a:rPr>
              <a:t>£</a:t>
            </a:r>
            <a:r>
              <a:rPr lang="es-MX" sz="1200" b="1" spc="5" dirty="0">
                <a:latin typeface="Arial Rounded MT Bold" panose="020F0704030504030204" pitchFamily="34" charset="0"/>
                <a:cs typeface="Arial MT"/>
              </a:rPr>
              <a:t>6,703,200</a:t>
            </a:r>
            <a:endParaRPr sz="1200" b="1" dirty="0">
              <a:latin typeface="Arial Rounded MT Bold" panose="020F0704030504030204" pitchFamily="34" charset="0"/>
              <a:cs typeface="Arial MT"/>
            </a:endParaRPr>
          </a:p>
        </p:txBody>
      </p:sp>
      <p:sp>
        <p:nvSpPr>
          <p:cNvPr id="17" name="object 24">
            <a:extLst>
              <a:ext uri="{FF2B5EF4-FFF2-40B4-BE49-F238E27FC236}">
                <a16:creationId xmlns:a16="http://schemas.microsoft.com/office/drawing/2014/main" id="{90002A82-FD53-8D92-8D97-D05559DAF7EA}"/>
              </a:ext>
            </a:extLst>
          </p:cNvPr>
          <p:cNvSpPr txBox="1">
            <a:spLocks/>
          </p:cNvSpPr>
          <p:nvPr/>
        </p:nvSpPr>
        <p:spPr>
          <a:xfrm>
            <a:off x="451700" y="335342"/>
            <a:ext cx="793242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defTabSz="914400">
              <a:spcBef>
                <a:spcPts val="100"/>
              </a:spcBef>
            </a:pPr>
            <a:r>
              <a:rPr lang="es-ES" sz="2200" kern="0" dirty="0">
                <a:solidFill>
                  <a:srgbClr val="F58721"/>
                </a:solidFill>
              </a:rPr>
              <a:t>Actualización</a:t>
            </a:r>
            <a:r>
              <a:rPr lang="es-ES" sz="2200" kern="0" spc="-10" dirty="0">
                <a:solidFill>
                  <a:srgbClr val="F58721"/>
                </a:solidFill>
              </a:rPr>
              <a:t> </a:t>
            </a:r>
            <a:r>
              <a:rPr lang="es-ES" sz="2200" kern="0" spc="-5" dirty="0">
                <a:solidFill>
                  <a:srgbClr val="F58721"/>
                </a:solidFill>
              </a:rPr>
              <a:t>de</a:t>
            </a:r>
            <a:r>
              <a:rPr lang="es-ES" sz="2200" kern="0" spc="-10" dirty="0">
                <a:solidFill>
                  <a:srgbClr val="F58721"/>
                </a:solidFill>
              </a:rPr>
              <a:t> </a:t>
            </a:r>
            <a:r>
              <a:rPr lang="es-ES" sz="2200" kern="0" spc="-5" dirty="0">
                <a:solidFill>
                  <a:srgbClr val="F58721"/>
                </a:solidFill>
              </a:rPr>
              <a:t>la</a:t>
            </a:r>
            <a:r>
              <a:rPr lang="es-ES" sz="2200" kern="0" spc="-10" dirty="0">
                <a:solidFill>
                  <a:srgbClr val="F58721"/>
                </a:solidFill>
              </a:rPr>
              <a:t> </a:t>
            </a:r>
            <a:r>
              <a:rPr lang="es-ES" sz="2200" kern="0" spc="-5" dirty="0">
                <a:solidFill>
                  <a:srgbClr val="F58721"/>
                </a:solidFill>
              </a:rPr>
              <a:t>cartera</a:t>
            </a:r>
            <a:r>
              <a:rPr lang="es-ES" sz="2200" kern="0" spc="-10" dirty="0">
                <a:solidFill>
                  <a:srgbClr val="F58721"/>
                </a:solidFill>
              </a:rPr>
              <a:t> </a:t>
            </a:r>
            <a:r>
              <a:rPr lang="es-ES" sz="2200" kern="0" spc="-5" dirty="0">
                <a:solidFill>
                  <a:srgbClr val="F58721"/>
                </a:solidFill>
              </a:rPr>
              <a:t>de</a:t>
            </a:r>
            <a:r>
              <a:rPr lang="es-ES" sz="2200" kern="0" spc="-10" dirty="0">
                <a:solidFill>
                  <a:srgbClr val="F58721"/>
                </a:solidFill>
              </a:rPr>
              <a:t> </a:t>
            </a:r>
            <a:r>
              <a:rPr lang="es-ES" sz="2200" kern="0" spc="-5" dirty="0">
                <a:solidFill>
                  <a:srgbClr val="F58721"/>
                </a:solidFill>
              </a:rPr>
              <a:t>préstamos</a:t>
            </a:r>
            <a:r>
              <a:rPr lang="es-ES" sz="2200" kern="0" spc="-10" dirty="0">
                <a:solidFill>
                  <a:srgbClr val="F58721"/>
                </a:solidFill>
              </a:rPr>
              <a:t> </a:t>
            </a:r>
            <a:r>
              <a:rPr lang="es-ES" sz="2200" kern="0" spc="-5" dirty="0">
                <a:solidFill>
                  <a:srgbClr val="F58721"/>
                </a:solidFill>
              </a:rPr>
              <a:t>el</a:t>
            </a:r>
            <a:r>
              <a:rPr lang="es-ES" sz="2200" kern="0" spc="5" dirty="0">
                <a:solidFill>
                  <a:srgbClr val="F58721"/>
                </a:solidFill>
              </a:rPr>
              <a:t> </a:t>
            </a:r>
            <a:r>
              <a:rPr lang="es-ES" sz="2200" kern="0" dirty="0">
                <a:solidFill>
                  <a:srgbClr val="F58721"/>
                </a:solidFill>
              </a:rPr>
              <a:t>29</a:t>
            </a:r>
            <a:r>
              <a:rPr lang="es-ES" sz="2200" kern="0" spc="-5" dirty="0">
                <a:solidFill>
                  <a:srgbClr val="F58721"/>
                </a:solidFill>
              </a:rPr>
              <a:t> de</a:t>
            </a:r>
            <a:r>
              <a:rPr lang="es-ES" sz="2200" kern="0" spc="-10" dirty="0">
                <a:solidFill>
                  <a:srgbClr val="F58721"/>
                </a:solidFill>
              </a:rPr>
              <a:t> </a:t>
            </a:r>
            <a:r>
              <a:rPr lang="es-ES" sz="2200" kern="0" spc="-5" dirty="0">
                <a:solidFill>
                  <a:srgbClr val="F58721"/>
                </a:solidFill>
              </a:rPr>
              <a:t>Enero</a:t>
            </a:r>
            <a:r>
              <a:rPr lang="es-ES" sz="2200" kern="0" spc="-10" dirty="0">
                <a:solidFill>
                  <a:srgbClr val="F58721"/>
                </a:solidFill>
              </a:rPr>
              <a:t> </a:t>
            </a:r>
            <a:r>
              <a:rPr lang="es-ES" sz="2200" kern="0" spc="-5" dirty="0">
                <a:solidFill>
                  <a:srgbClr val="F58721"/>
                </a:solidFill>
              </a:rPr>
              <a:t>de</a:t>
            </a:r>
            <a:r>
              <a:rPr lang="es-ES" sz="2200" kern="0" spc="-10" dirty="0">
                <a:solidFill>
                  <a:srgbClr val="F58721"/>
                </a:solidFill>
              </a:rPr>
              <a:t> </a:t>
            </a:r>
            <a:r>
              <a:rPr lang="es-ES" sz="2200" kern="0" dirty="0">
                <a:solidFill>
                  <a:srgbClr val="F58721"/>
                </a:solidFill>
              </a:rPr>
              <a:t>2025</a:t>
            </a:r>
            <a:endParaRPr lang="es-ES" sz="22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8" name="Imagen 17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5F402EEA-87F4-3E35-596B-22BD15CE4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19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2DD4BDB-E6FD-BE06-6D2C-2FA2119A5A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162475C-6228-CD87-81BC-57323109A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8EE0B6B4-C9C9-160D-783A-A1F357B597BF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3BA4DDF-6E1D-0CE7-B9FC-9F40DAFA9AAE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50534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9B36DE18-C933-2290-67FD-B1A9E4103F82}"/>
              </a:ext>
            </a:extLst>
          </p:cNvPr>
          <p:cNvSpPr/>
          <p:nvPr/>
        </p:nvSpPr>
        <p:spPr>
          <a:xfrm>
            <a:off x="2666" y="0"/>
            <a:ext cx="10689590" cy="7559040"/>
          </a:xfrm>
          <a:custGeom>
            <a:avLst/>
            <a:gdLst/>
            <a:ahLst/>
            <a:cxnLst/>
            <a:rect l="l" t="t" r="r" b="b"/>
            <a:pathLst>
              <a:path w="10689590" h="7559040">
                <a:moveTo>
                  <a:pt x="10689336" y="7559040"/>
                </a:moveTo>
                <a:lnTo>
                  <a:pt x="10689336" y="0"/>
                </a:lnTo>
                <a:lnTo>
                  <a:pt x="0" y="0"/>
                </a:lnTo>
                <a:lnTo>
                  <a:pt x="0" y="7559040"/>
                </a:lnTo>
                <a:lnTo>
                  <a:pt x="10689336" y="7559040"/>
                </a:lnTo>
                <a:close/>
              </a:path>
            </a:pathLst>
          </a:custGeom>
          <a:solidFill>
            <a:srgbClr val="EEE7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7B69807A-F535-2BF2-8E32-3741D853337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058" y="382524"/>
            <a:ext cx="1220723" cy="245363"/>
          </a:xfrm>
          <a:prstGeom prst="rect">
            <a:avLst/>
          </a:prstGeom>
        </p:spPr>
      </p:pic>
      <p:grpSp>
        <p:nvGrpSpPr>
          <p:cNvPr id="5" name="object 4">
            <a:extLst>
              <a:ext uri="{FF2B5EF4-FFF2-40B4-BE49-F238E27FC236}">
                <a16:creationId xmlns:a16="http://schemas.microsoft.com/office/drawing/2014/main" id="{42820CB4-370B-BB47-41AD-8AFFBA0CF766}"/>
              </a:ext>
            </a:extLst>
          </p:cNvPr>
          <p:cNvGrpSpPr/>
          <p:nvPr/>
        </p:nvGrpSpPr>
        <p:grpSpPr>
          <a:xfrm>
            <a:off x="461391" y="752855"/>
            <a:ext cx="376555" cy="116205"/>
            <a:chOff x="461391" y="752855"/>
            <a:chExt cx="376555" cy="116205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12E3AA07-DBA5-7C13-EFAB-C3A07D177DA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1391" y="757427"/>
              <a:ext cx="176784" cy="109727"/>
            </a:xfrm>
            <a:prstGeom prst="rect">
              <a:avLst/>
            </a:prstGeom>
          </p:spPr>
        </p:pic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BEBD8092-A81B-5D20-E837-944FF165B90A}"/>
                </a:ext>
              </a:extLst>
            </p:cNvPr>
            <p:cNvSpPr/>
            <p:nvPr/>
          </p:nvSpPr>
          <p:spPr>
            <a:xfrm>
              <a:off x="659511" y="752862"/>
              <a:ext cx="178435" cy="116205"/>
            </a:xfrm>
            <a:custGeom>
              <a:avLst/>
              <a:gdLst/>
              <a:ahLst/>
              <a:cxnLst/>
              <a:rect l="l" t="t" r="r" b="b"/>
              <a:pathLst>
                <a:path w="178434" h="116205">
                  <a:moveTo>
                    <a:pt x="13716" y="0"/>
                  </a:moveTo>
                  <a:lnTo>
                    <a:pt x="0" y="0"/>
                  </a:lnTo>
                  <a:lnTo>
                    <a:pt x="0" y="112776"/>
                  </a:lnTo>
                  <a:lnTo>
                    <a:pt x="13716" y="112776"/>
                  </a:lnTo>
                  <a:lnTo>
                    <a:pt x="13716" y="0"/>
                  </a:lnTo>
                  <a:close/>
                </a:path>
                <a:path w="178434" h="116205">
                  <a:moveTo>
                    <a:pt x="114300" y="74676"/>
                  </a:moveTo>
                  <a:lnTo>
                    <a:pt x="111290" y="57721"/>
                  </a:lnTo>
                  <a:lnTo>
                    <a:pt x="102870" y="44196"/>
                  </a:lnTo>
                  <a:lnTo>
                    <a:pt x="102108" y="43675"/>
                  </a:lnTo>
                  <a:lnTo>
                    <a:pt x="102108" y="74676"/>
                  </a:lnTo>
                  <a:lnTo>
                    <a:pt x="99936" y="86271"/>
                  </a:lnTo>
                  <a:lnTo>
                    <a:pt x="93916" y="95440"/>
                  </a:lnTo>
                  <a:lnTo>
                    <a:pt x="84747" y="101460"/>
                  </a:lnTo>
                  <a:lnTo>
                    <a:pt x="73152" y="103632"/>
                  </a:lnTo>
                  <a:lnTo>
                    <a:pt x="61544" y="101460"/>
                  </a:lnTo>
                  <a:lnTo>
                    <a:pt x="52387" y="95440"/>
                  </a:lnTo>
                  <a:lnTo>
                    <a:pt x="46355" y="86271"/>
                  </a:lnTo>
                  <a:lnTo>
                    <a:pt x="44196" y="74676"/>
                  </a:lnTo>
                  <a:lnTo>
                    <a:pt x="46355" y="62191"/>
                  </a:lnTo>
                  <a:lnTo>
                    <a:pt x="52387" y="52578"/>
                  </a:lnTo>
                  <a:lnTo>
                    <a:pt x="61544" y="46380"/>
                  </a:lnTo>
                  <a:lnTo>
                    <a:pt x="73152" y="44196"/>
                  </a:lnTo>
                  <a:lnTo>
                    <a:pt x="84747" y="46380"/>
                  </a:lnTo>
                  <a:lnTo>
                    <a:pt x="93916" y="52578"/>
                  </a:lnTo>
                  <a:lnTo>
                    <a:pt x="99936" y="62191"/>
                  </a:lnTo>
                  <a:lnTo>
                    <a:pt x="102108" y="74676"/>
                  </a:lnTo>
                  <a:lnTo>
                    <a:pt x="102108" y="43675"/>
                  </a:lnTo>
                  <a:lnTo>
                    <a:pt x="89865" y="35242"/>
                  </a:lnTo>
                  <a:lnTo>
                    <a:pt x="73152" y="32004"/>
                  </a:lnTo>
                  <a:lnTo>
                    <a:pt x="56426" y="35242"/>
                  </a:lnTo>
                  <a:lnTo>
                    <a:pt x="43434" y="44196"/>
                  </a:lnTo>
                  <a:lnTo>
                    <a:pt x="35001" y="57721"/>
                  </a:lnTo>
                  <a:lnTo>
                    <a:pt x="32004" y="74676"/>
                  </a:lnTo>
                  <a:lnTo>
                    <a:pt x="35001" y="91389"/>
                  </a:lnTo>
                  <a:lnTo>
                    <a:pt x="43434" y="104394"/>
                  </a:lnTo>
                  <a:lnTo>
                    <a:pt x="44196" y="104889"/>
                  </a:lnTo>
                  <a:lnTo>
                    <a:pt x="56426" y="112826"/>
                  </a:lnTo>
                  <a:lnTo>
                    <a:pt x="73152" y="115824"/>
                  </a:lnTo>
                  <a:lnTo>
                    <a:pt x="89865" y="112826"/>
                  </a:lnTo>
                  <a:lnTo>
                    <a:pt x="102108" y="104889"/>
                  </a:lnTo>
                  <a:lnTo>
                    <a:pt x="102870" y="104394"/>
                  </a:lnTo>
                  <a:lnTo>
                    <a:pt x="111290" y="91389"/>
                  </a:lnTo>
                  <a:lnTo>
                    <a:pt x="114300" y="74676"/>
                  </a:lnTo>
                  <a:close/>
                </a:path>
                <a:path w="178434" h="116205">
                  <a:moveTo>
                    <a:pt x="178308" y="36576"/>
                  </a:moveTo>
                  <a:lnTo>
                    <a:pt x="172212" y="33528"/>
                  </a:lnTo>
                  <a:lnTo>
                    <a:pt x="160020" y="33528"/>
                  </a:lnTo>
                  <a:lnTo>
                    <a:pt x="150876" y="39624"/>
                  </a:lnTo>
                  <a:lnTo>
                    <a:pt x="147828" y="45720"/>
                  </a:lnTo>
                  <a:lnTo>
                    <a:pt x="146304" y="45720"/>
                  </a:lnTo>
                  <a:lnTo>
                    <a:pt x="146304" y="35052"/>
                  </a:lnTo>
                  <a:lnTo>
                    <a:pt x="134112" y="35052"/>
                  </a:lnTo>
                  <a:lnTo>
                    <a:pt x="134112" y="112776"/>
                  </a:lnTo>
                  <a:lnTo>
                    <a:pt x="146304" y="112776"/>
                  </a:lnTo>
                  <a:lnTo>
                    <a:pt x="146304" y="71628"/>
                  </a:lnTo>
                  <a:lnTo>
                    <a:pt x="147891" y="61150"/>
                  </a:lnTo>
                  <a:lnTo>
                    <a:pt x="152209" y="52959"/>
                  </a:lnTo>
                  <a:lnTo>
                    <a:pt x="158508" y="47625"/>
                  </a:lnTo>
                  <a:lnTo>
                    <a:pt x="166116" y="45720"/>
                  </a:lnTo>
                  <a:lnTo>
                    <a:pt x="173736" y="45720"/>
                  </a:lnTo>
                  <a:lnTo>
                    <a:pt x="178308" y="47244"/>
                  </a:lnTo>
                  <a:lnTo>
                    <a:pt x="178308" y="36576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7">
            <a:extLst>
              <a:ext uri="{FF2B5EF4-FFF2-40B4-BE49-F238E27FC236}">
                <a16:creationId xmlns:a16="http://schemas.microsoft.com/office/drawing/2014/main" id="{57E728A3-DB7C-4D80-D0A2-15402E0C222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8111" y="752855"/>
            <a:ext cx="182879" cy="115824"/>
          </a:xfrm>
          <a:prstGeom prst="rect">
            <a:avLst/>
          </a:prstGeom>
        </p:spPr>
      </p:pic>
      <p:pic>
        <p:nvPicPr>
          <p:cNvPr id="9" name="object 8">
            <a:extLst>
              <a:ext uri="{FF2B5EF4-FFF2-40B4-BE49-F238E27FC236}">
                <a16:creationId xmlns:a16="http://schemas.microsoft.com/office/drawing/2014/main" id="{576A5761-3A06-69FB-EA7A-B851A57397E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7378" y="752855"/>
            <a:ext cx="1879091" cy="147827"/>
          </a:xfrm>
          <a:prstGeom prst="rect">
            <a:avLst/>
          </a:prstGeom>
        </p:spPr>
      </p:pic>
      <p:sp>
        <p:nvSpPr>
          <p:cNvPr id="10" name="object 9">
            <a:extLst>
              <a:ext uri="{FF2B5EF4-FFF2-40B4-BE49-F238E27FC236}">
                <a16:creationId xmlns:a16="http://schemas.microsoft.com/office/drawing/2014/main" id="{2416E77C-10C6-8F30-685C-8DAEE7CF7CFD}"/>
              </a:ext>
            </a:extLst>
          </p:cNvPr>
          <p:cNvSpPr/>
          <p:nvPr/>
        </p:nvSpPr>
        <p:spPr>
          <a:xfrm>
            <a:off x="3067431" y="752862"/>
            <a:ext cx="114300" cy="116205"/>
          </a:xfrm>
          <a:custGeom>
            <a:avLst/>
            <a:gdLst/>
            <a:ahLst/>
            <a:cxnLst/>
            <a:rect l="l" t="t" r="r" b="b"/>
            <a:pathLst>
              <a:path w="114300" h="116205">
                <a:moveTo>
                  <a:pt x="12192" y="0"/>
                </a:moveTo>
                <a:lnTo>
                  <a:pt x="0" y="0"/>
                </a:lnTo>
                <a:lnTo>
                  <a:pt x="0" y="112776"/>
                </a:lnTo>
                <a:lnTo>
                  <a:pt x="12192" y="112776"/>
                </a:lnTo>
                <a:lnTo>
                  <a:pt x="12192" y="0"/>
                </a:lnTo>
                <a:close/>
              </a:path>
              <a:path w="114300" h="116205">
                <a:moveTo>
                  <a:pt x="114300" y="74676"/>
                </a:moveTo>
                <a:lnTo>
                  <a:pt x="111074" y="57721"/>
                </a:lnTo>
                <a:lnTo>
                  <a:pt x="102285" y="44196"/>
                </a:lnTo>
                <a:lnTo>
                  <a:pt x="100584" y="43040"/>
                </a:lnTo>
                <a:lnTo>
                  <a:pt x="100584" y="74676"/>
                </a:lnTo>
                <a:lnTo>
                  <a:pt x="98437" y="86271"/>
                </a:lnTo>
                <a:lnTo>
                  <a:pt x="92583" y="95440"/>
                </a:lnTo>
                <a:lnTo>
                  <a:pt x="83858" y="101460"/>
                </a:lnTo>
                <a:lnTo>
                  <a:pt x="73152" y="103632"/>
                </a:lnTo>
                <a:lnTo>
                  <a:pt x="61544" y="101460"/>
                </a:lnTo>
                <a:lnTo>
                  <a:pt x="52374" y="95440"/>
                </a:lnTo>
                <a:lnTo>
                  <a:pt x="46355" y="86271"/>
                </a:lnTo>
                <a:lnTo>
                  <a:pt x="44196" y="74676"/>
                </a:lnTo>
                <a:lnTo>
                  <a:pt x="46355" y="62191"/>
                </a:lnTo>
                <a:lnTo>
                  <a:pt x="52374" y="52578"/>
                </a:lnTo>
                <a:lnTo>
                  <a:pt x="61544" y="46380"/>
                </a:lnTo>
                <a:lnTo>
                  <a:pt x="73152" y="44196"/>
                </a:lnTo>
                <a:lnTo>
                  <a:pt x="83858" y="46380"/>
                </a:lnTo>
                <a:lnTo>
                  <a:pt x="92583" y="52578"/>
                </a:lnTo>
                <a:lnTo>
                  <a:pt x="98437" y="62191"/>
                </a:lnTo>
                <a:lnTo>
                  <a:pt x="100584" y="74676"/>
                </a:lnTo>
                <a:lnTo>
                  <a:pt x="100584" y="43040"/>
                </a:lnTo>
                <a:lnTo>
                  <a:pt x="89217" y="35242"/>
                </a:lnTo>
                <a:lnTo>
                  <a:pt x="73152" y="32004"/>
                </a:lnTo>
                <a:lnTo>
                  <a:pt x="56184" y="35242"/>
                </a:lnTo>
                <a:lnTo>
                  <a:pt x="42672" y="44196"/>
                </a:lnTo>
                <a:lnTo>
                  <a:pt x="33718" y="57721"/>
                </a:lnTo>
                <a:lnTo>
                  <a:pt x="30480" y="74676"/>
                </a:lnTo>
                <a:lnTo>
                  <a:pt x="33718" y="91389"/>
                </a:lnTo>
                <a:lnTo>
                  <a:pt x="42672" y="104394"/>
                </a:lnTo>
                <a:lnTo>
                  <a:pt x="44196" y="105346"/>
                </a:lnTo>
                <a:lnTo>
                  <a:pt x="56184" y="112826"/>
                </a:lnTo>
                <a:lnTo>
                  <a:pt x="73152" y="115824"/>
                </a:lnTo>
                <a:lnTo>
                  <a:pt x="89217" y="112826"/>
                </a:lnTo>
                <a:lnTo>
                  <a:pt x="100584" y="105498"/>
                </a:lnTo>
                <a:lnTo>
                  <a:pt x="102285" y="104394"/>
                </a:lnTo>
                <a:lnTo>
                  <a:pt x="111074" y="91389"/>
                </a:lnTo>
                <a:lnTo>
                  <a:pt x="114300" y="74676"/>
                </a:lnTo>
                <a:close/>
              </a:path>
            </a:pathLst>
          </a:custGeom>
          <a:solidFill>
            <a:srgbClr val="054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0">
            <a:extLst>
              <a:ext uri="{FF2B5EF4-FFF2-40B4-BE49-F238E27FC236}">
                <a16:creationId xmlns:a16="http://schemas.microsoft.com/office/drawing/2014/main" id="{0C7B3BB2-9EB1-46A2-2A7B-5D84236BF0F3}"/>
              </a:ext>
            </a:extLst>
          </p:cNvPr>
          <p:cNvGrpSpPr/>
          <p:nvPr/>
        </p:nvGrpSpPr>
        <p:grpSpPr>
          <a:xfrm>
            <a:off x="3238119" y="752855"/>
            <a:ext cx="361315" cy="151130"/>
            <a:chOff x="3238119" y="752855"/>
            <a:chExt cx="361315" cy="151130"/>
          </a:xfrm>
        </p:grpSpPr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3AD8F150-0C9B-89D2-5026-E64E79504C26}"/>
                </a:ext>
              </a:extLst>
            </p:cNvPr>
            <p:cNvSpPr/>
            <p:nvPr/>
          </p:nvSpPr>
          <p:spPr>
            <a:xfrm>
              <a:off x="3238119" y="752862"/>
              <a:ext cx="99060" cy="114300"/>
            </a:xfrm>
            <a:custGeom>
              <a:avLst/>
              <a:gdLst/>
              <a:ahLst/>
              <a:cxnLst/>
              <a:rect l="l" t="t" r="r" b="b"/>
              <a:pathLst>
                <a:path w="99060" h="114300">
                  <a:moveTo>
                    <a:pt x="13716" y="0"/>
                  </a:moveTo>
                  <a:lnTo>
                    <a:pt x="0" y="0"/>
                  </a:lnTo>
                  <a:lnTo>
                    <a:pt x="0" y="112776"/>
                  </a:lnTo>
                  <a:lnTo>
                    <a:pt x="13716" y="112776"/>
                  </a:lnTo>
                  <a:lnTo>
                    <a:pt x="13716" y="0"/>
                  </a:lnTo>
                  <a:close/>
                </a:path>
                <a:path w="99060" h="114300">
                  <a:moveTo>
                    <a:pt x="99060" y="60960"/>
                  </a:moveTo>
                  <a:lnTo>
                    <a:pt x="96812" y="49364"/>
                  </a:lnTo>
                  <a:lnTo>
                    <a:pt x="90284" y="40195"/>
                  </a:lnTo>
                  <a:lnTo>
                    <a:pt x="79768" y="34175"/>
                  </a:lnTo>
                  <a:lnTo>
                    <a:pt x="65532" y="32004"/>
                  </a:lnTo>
                  <a:lnTo>
                    <a:pt x="52806" y="33934"/>
                  </a:lnTo>
                  <a:lnTo>
                    <a:pt x="42659" y="39433"/>
                  </a:lnTo>
                  <a:lnTo>
                    <a:pt x="35953" y="48082"/>
                  </a:lnTo>
                  <a:lnTo>
                    <a:pt x="33528" y="59436"/>
                  </a:lnTo>
                  <a:lnTo>
                    <a:pt x="47244" y="59436"/>
                  </a:lnTo>
                  <a:lnTo>
                    <a:pt x="47244" y="50292"/>
                  </a:lnTo>
                  <a:lnTo>
                    <a:pt x="54864" y="44196"/>
                  </a:lnTo>
                  <a:lnTo>
                    <a:pt x="86868" y="60960"/>
                  </a:lnTo>
                  <a:lnTo>
                    <a:pt x="86868" y="64008"/>
                  </a:lnTo>
                  <a:lnTo>
                    <a:pt x="86868" y="74676"/>
                  </a:lnTo>
                  <a:lnTo>
                    <a:pt x="86868" y="82296"/>
                  </a:lnTo>
                  <a:lnTo>
                    <a:pt x="84937" y="91008"/>
                  </a:lnTo>
                  <a:lnTo>
                    <a:pt x="79425" y="98298"/>
                  </a:lnTo>
                  <a:lnTo>
                    <a:pt x="70789" y="103301"/>
                  </a:lnTo>
                  <a:lnTo>
                    <a:pt x="59423" y="105156"/>
                  </a:lnTo>
                  <a:lnTo>
                    <a:pt x="48768" y="105156"/>
                  </a:lnTo>
                  <a:lnTo>
                    <a:pt x="42659" y="100584"/>
                  </a:lnTo>
                  <a:lnTo>
                    <a:pt x="42659" y="92964"/>
                  </a:lnTo>
                  <a:lnTo>
                    <a:pt x="86868" y="74676"/>
                  </a:lnTo>
                  <a:lnTo>
                    <a:pt x="86868" y="64008"/>
                  </a:lnTo>
                  <a:lnTo>
                    <a:pt x="39433" y="76009"/>
                  </a:lnTo>
                  <a:lnTo>
                    <a:pt x="30480" y="92964"/>
                  </a:lnTo>
                  <a:lnTo>
                    <a:pt x="32397" y="102082"/>
                  </a:lnTo>
                  <a:lnTo>
                    <a:pt x="37909" y="108775"/>
                  </a:lnTo>
                  <a:lnTo>
                    <a:pt x="42659" y="111048"/>
                  </a:lnTo>
                  <a:lnTo>
                    <a:pt x="46545" y="112890"/>
                  </a:lnTo>
                  <a:lnTo>
                    <a:pt x="57899" y="114300"/>
                  </a:lnTo>
                  <a:lnTo>
                    <a:pt x="66471" y="113436"/>
                  </a:lnTo>
                  <a:lnTo>
                    <a:pt x="73901" y="110871"/>
                  </a:lnTo>
                  <a:lnTo>
                    <a:pt x="80187" y="106578"/>
                  </a:lnTo>
                  <a:lnTo>
                    <a:pt x="85344" y="100584"/>
                  </a:lnTo>
                  <a:lnTo>
                    <a:pt x="86868" y="100584"/>
                  </a:lnTo>
                  <a:lnTo>
                    <a:pt x="86868" y="112776"/>
                  </a:lnTo>
                  <a:lnTo>
                    <a:pt x="99060" y="112776"/>
                  </a:lnTo>
                  <a:lnTo>
                    <a:pt x="99060" y="60960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2">
              <a:extLst>
                <a:ext uri="{FF2B5EF4-FFF2-40B4-BE49-F238E27FC236}">
                  <a16:creationId xmlns:a16="http://schemas.microsoft.com/office/drawing/2014/main" id="{24938492-B480-E8CC-F165-D88398417AD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58515" y="784859"/>
              <a:ext cx="138684" cy="118872"/>
            </a:xfrm>
            <a:prstGeom prst="rect">
              <a:avLst/>
            </a:prstGeom>
          </p:spPr>
        </p:pic>
        <p:pic>
          <p:nvPicPr>
            <p:cNvPr id="14" name="object 13">
              <a:extLst>
                <a:ext uri="{FF2B5EF4-FFF2-40B4-BE49-F238E27FC236}">
                  <a16:creationId xmlns:a16="http://schemas.microsoft.com/office/drawing/2014/main" id="{96AE2240-FD32-B729-ED3A-9A22DB77670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17011" y="784859"/>
              <a:ext cx="82296" cy="83820"/>
            </a:xfrm>
            <a:prstGeom prst="rect">
              <a:avLst/>
            </a:prstGeom>
          </p:spPr>
        </p:pic>
      </p:grpSp>
      <p:pic>
        <p:nvPicPr>
          <p:cNvPr id="15" name="object 14">
            <a:extLst>
              <a:ext uri="{FF2B5EF4-FFF2-40B4-BE49-F238E27FC236}">
                <a16:creationId xmlns:a16="http://schemas.microsoft.com/office/drawing/2014/main" id="{ADB11B5F-A845-03FE-071E-C2B565247EAC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52646" y="752855"/>
            <a:ext cx="214883" cy="115824"/>
          </a:xfrm>
          <a:prstGeom prst="rect">
            <a:avLst/>
          </a:prstGeom>
        </p:spPr>
      </p:pic>
      <p:grpSp>
        <p:nvGrpSpPr>
          <p:cNvPr id="16" name="object 15">
            <a:extLst>
              <a:ext uri="{FF2B5EF4-FFF2-40B4-BE49-F238E27FC236}">
                <a16:creationId xmlns:a16="http://schemas.microsoft.com/office/drawing/2014/main" id="{EAADACB9-7C15-AEDD-8FB9-21C6485D9270}"/>
              </a:ext>
            </a:extLst>
          </p:cNvPr>
          <p:cNvGrpSpPr/>
          <p:nvPr/>
        </p:nvGrpSpPr>
        <p:grpSpPr>
          <a:xfrm>
            <a:off x="3922395" y="755904"/>
            <a:ext cx="523240" cy="144780"/>
            <a:chOff x="3922395" y="755904"/>
            <a:chExt cx="523240" cy="144780"/>
          </a:xfrm>
        </p:grpSpPr>
        <p:pic>
          <p:nvPicPr>
            <p:cNvPr id="17" name="object 16">
              <a:extLst>
                <a:ext uri="{FF2B5EF4-FFF2-40B4-BE49-F238E27FC236}">
                  <a16:creationId xmlns:a16="http://schemas.microsoft.com/office/drawing/2014/main" id="{75F3D7A7-4EDD-2FB8-5F2B-3AA279FD4116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22395" y="755904"/>
              <a:ext cx="181355" cy="112775"/>
            </a:xfrm>
            <a:prstGeom prst="rect">
              <a:avLst/>
            </a:prstGeom>
          </p:spPr>
        </p:pic>
        <p:pic>
          <p:nvPicPr>
            <p:cNvPr id="18" name="object 17">
              <a:extLst>
                <a:ext uri="{FF2B5EF4-FFF2-40B4-BE49-F238E27FC236}">
                  <a16:creationId xmlns:a16="http://schemas.microsoft.com/office/drawing/2014/main" id="{585FDB31-98FA-CE55-E7C1-E71AD38CB3CE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23563" y="784860"/>
              <a:ext cx="118872" cy="80772"/>
            </a:xfrm>
            <a:prstGeom prst="rect">
              <a:avLst/>
            </a:prstGeom>
          </p:spPr>
        </p:pic>
        <p:pic>
          <p:nvPicPr>
            <p:cNvPr id="19" name="object 18">
              <a:extLst>
                <a:ext uri="{FF2B5EF4-FFF2-40B4-BE49-F238E27FC236}">
                  <a16:creationId xmlns:a16="http://schemas.microsoft.com/office/drawing/2014/main" id="{32631841-C5F4-ABBB-8F65-77C652F9413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65295" y="784860"/>
              <a:ext cx="179831" cy="115824"/>
            </a:xfrm>
            <a:prstGeom prst="rect">
              <a:avLst/>
            </a:prstGeom>
          </p:spPr>
        </p:pic>
      </p:grpSp>
      <p:pic>
        <p:nvPicPr>
          <p:cNvPr id="138" name="Imagen 137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BD7A188D-B409-08BF-958F-F1901031BE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139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C2AAA7D-8A56-A2AA-E8B8-96BDE95C52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140" name="Imagen 139">
            <a:extLst>
              <a:ext uri="{FF2B5EF4-FFF2-40B4-BE49-F238E27FC236}">
                <a16:creationId xmlns:a16="http://schemas.microsoft.com/office/drawing/2014/main" id="{67526DF8-F6A5-66D4-6FA2-3DAC9107F5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141" name="CuadroTexto 140">
            <a:extLst>
              <a:ext uri="{FF2B5EF4-FFF2-40B4-BE49-F238E27FC236}">
                <a16:creationId xmlns:a16="http://schemas.microsoft.com/office/drawing/2014/main" id="{8073A3A7-C9B5-0D57-CAB4-0F3BE18132E6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142" name="CuadroTexto 141">
            <a:extLst>
              <a:ext uri="{FF2B5EF4-FFF2-40B4-BE49-F238E27FC236}">
                <a16:creationId xmlns:a16="http://schemas.microsoft.com/office/drawing/2014/main" id="{E59CED08-C389-E86D-F203-8427DD294BA1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  <p:pic>
        <p:nvPicPr>
          <p:cNvPr id="144" name="Imagen 143">
            <a:extLst>
              <a:ext uri="{FF2B5EF4-FFF2-40B4-BE49-F238E27FC236}">
                <a16:creationId xmlns:a16="http://schemas.microsoft.com/office/drawing/2014/main" id="{2F9497A8-B660-4960-9812-08E6109BEE2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8275" y="1025650"/>
            <a:ext cx="10134599" cy="563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14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9B36DE18-C933-2290-67FD-B1A9E4103F82}"/>
              </a:ext>
            </a:extLst>
          </p:cNvPr>
          <p:cNvSpPr/>
          <p:nvPr/>
        </p:nvSpPr>
        <p:spPr>
          <a:xfrm>
            <a:off x="0" y="635"/>
            <a:ext cx="10689590" cy="7559040"/>
          </a:xfrm>
          <a:custGeom>
            <a:avLst/>
            <a:gdLst/>
            <a:ahLst/>
            <a:cxnLst/>
            <a:rect l="l" t="t" r="r" b="b"/>
            <a:pathLst>
              <a:path w="10689590" h="7559040">
                <a:moveTo>
                  <a:pt x="10689336" y="7559040"/>
                </a:moveTo>
                <a:lnTo>
                  <a:pt x="10689336" y="0"/>
                </a:lnTo>
                <a:lnTo>
                  <a:pt x="0" y="0"/>
                </a:lnTo>
                <a:lnTo>
                  <a:pt x="0" y="7559040"/>
                </a:lnTo>
                <a:lnTo>
                  <a:pt x="10689336" y="7559040"/>
                </a:lnTo>
                <a:close/>
              </a:path>
            </a:pathLst>
          </a:custGeom>
          <a:solidFill>
            <a:srgbClr val="EEE7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49" name="Imagen 148" descr="Imagen que contiene nombre de la empresa&#10;&#10;Descripción generada automáticamente">
            <a:extLst>
              <a:ext uri="{FF2B5EF4-FFF2-40B4-BE49-F238E27FC236}">
                <a16:creationId xmlns:a16="http://schemas.microsoft.com/office/drawing/2014/main" id="{2BE74A4C-D8E3-311B-C876-374F1E3B54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63" b="11736"/>
          <a:stretch/>
        </p:blipFill>
        <p:spPr>
          <a:xfrm>
            <a:off x="1408280" y="2931092"/>
            <a:ext cx="7100130" cy="3810379"/>
          </a:xfrm>
          <a:prstGeom prst="rect">
            <a:avLst/>
          </a:prstGeom>
        </p:spPr>
      </p:pic>
      <p:sp>
        <p:nvSpPr>
          <p:cNvPr id="150" name="CuadroTexto 149">
            <a:extLst>
              <a:ext uri="{FF2B5EF4-FFF2-40B4-BE49-F238E27FC236}">
                <a16:creationId xmlns:a16="http://schemas.microsoft.com/office/drawing/2014/main" id="{909CA866-EA12-7C56-26CB-23FF6248E592}"/>
              </a:ext>
            </a:extLst>
          </p:cNvPr>
          <p:cNvSpPr txBox="1"/>
          <p:nvPr/>
        </p:nvSpPr>
        <p:spPr>
          <a:xfrm>
            <a:off x="473075" y="164121"/>
            <a:ext cx="960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600" b="1" dirty="0">
                <a:solidFill>
                  <a:srgbClr val="F68D30"/>
                </a:solidFill>
                <a:latin typeface="Avenir Next LT Pro Light" panose="020B0304020202020204" pitchFamily="34" charset="0"/>
              </a:rPr>
              <a:t>Private Banks</a:t>
            </a:r>
          </a:p>
          <a:p>
            <a:r>
              <a:rPr lang="es-419" sz="2000" dirty="0" err="1">
                <a:solidFill>
                  <a:srgbClr val="F68D30"/>
                </a:solidFill>
                <a:latin typeface="Avenir Next LT Pro Light" panose="020B0304020202020204" pitchFamily="34" charset="0"/>
              </a:rPr>
              <a:t>Investing</a:t>
            </a:r>
            <a:r>
              <a:rPr lang="es-419" sz="2000" dirty="0">
                <a:solidFill>
                  <a:srgbClr val="F68D30"/>
                </a:solidFill>
                <a:latin typeface="Avenir Next LT Pro Light" panose="020B0304020202020204" pitchFamily="34" charset="0"/>
              </a:rPr>
              <a:t> With Woodville</a:t>
            </a:r>
            <a:endParaRPr lang="en-US" sz="2000" dirty="0">
              <a:solidFill>
                <a:srgbClr val="F68D30"/>
              </a:solidFill>
              <a:latin typeface="Avenir Next LT Pro Light" panose="020B0304020202020204" pitchFamily="34" charset="0"/>
            </a:endParaRPr>
          </a:p>
        </p:txBody>
      </p:sp>
      <p:pic>
        <p:nvPicPr>
          <p:cNvPr id="9" name="Imagen 8" descr="Imagen que contiene nombre de la empresa&#10;&#10;Descripción generada automáticamente">
            <a:extLst>
              <a:ext uri="{FF2B5EF4-FFF2-40B4-BE49-F238E27FC236}">
                <a16:creationId xmlns:a16="http://schemas.microsoft.com/office/drawing/2014/main" id="{B40EA760-B06D-6338-F741-9345F44028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5" b="66482"/>
          <a:stretch/>
        </p:blipFill>
        <p:spPr>
          <a:xfrm>
            <a:off x="1282002" y="1976986"/>
            <a:ext cx="7100130" cy="954107"/>
          </a:xfrm>
          <a:prstGeom prst="rect">
            <a:avLst/>
          </a:prstGeom>
        </p:spPr>
      </p:pic>
      <p:pic>
        <p:nvPicPr>
          <p:cNvPr id="10" name="Imagen 9" descr="Imagen que contiene nombre de la empresa&#10;&#10;Descripción generada automáticamente">
            <a:extLst>
              <a:ext uri="{FF2B5EF4-FFF2-40B4-BE49-F238E27FC236}">
                <a16:creationId xmlns:a16="http://schemas.microsoft.com/office/drawing/2014/main" id="{06FD9F10-972E-C451-EC12-17A79ACAB2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8" t="34838" r="61970" b="59710"/>
          <a:stretch/>
        </p:blipFill>
        <p:spPr>
          <a:xfrm>
            <a:off x="3063875" y="1553560"/>
            <a:ext cx="1839752" cy="458518"/>
          </a:xfrm>
          <a:prstGeom prst="rect">
            <a:avLst/>
          </a:prstGeom>
        </p:spPr>
      </p:pic>
      <p:pic>
        <p:nvPicPr>
          <p:cNvPr id="11" name="Imagen 10" descr="Imagen que contiene nombre de la empresa&#10;&#10;Descripción generada automáticamente">
            <a:extLst>
              <a:ext uri="{FF2B5EF4-FFF2-40B4-BE49-F238E27FC236}">
                <a16:creationId xmlns:a16="http://schemas.microsoft.com/office/drawing/2014/main" id="{DBF2A38A-5D88-97EF-F201-356324AE62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3" t="34727" r="10327" b="59111"/>
          <a:stretch/>
        </p:blipFill>
        <p:spPr>
          <a:xfrm>
            <a:off x="4946697" y="1493837"/>
            <a:ext cx="1676400" cy="518240"/>
          </a:xfrm>
          <a:prstGeom prst="rect">
            <a:avLst/>
          </a:prstGeom>
        </p:spPr>
      </p:pic>
      <p:pic>
        <p:nvPicPr>
          <p:cNvPr id="12" name="Imagen 11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5C3CC9DB-1419-DAA9-A3A2-318E6DE1BE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13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A9925E4-214C-E2AC-F4B1-02197D68A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B1AA581-4E34-0770-2C2B-C7D27AA9F6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792EFCE0-9039-93F5-560B-5211A63E239E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400EDC0-7D8F-FA79-1D00-8CADE8C69995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2312615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689B57B-A835-66CC-ACD6-5158D788544D}"/>
              </a:ext>
            </a:extLst>
          </p:cNvPr>
          <p:cNvSpPr/>
          <p:nvPr/>
        </p:nvSpPr>
        <p:spPr>
          <a:xfrm>
            <a:off x="0" y="0"/>
            <a:ext cx="10692130" cy="7564120"/>
          </a:xfrm>
          <a:custGeom>
            <a:avLst/>
            <a:gdLst/>
            <a:ahLst/>
            <a:cxnLst/>
            <a:rect l="l" t="t" r="r" b="b"/>
            <a:pathLst>
              <a:path w="10692130" h="7564120">
                <a:moveTo>
                  <a:pt x="10692003" y="0"/>
                </a:moveTo>
                <a:lnTo>
                  <a:pt x="0" y="0"/>
                </a:lnTo>
                <a:lnTo>
                  <a:pt x="0" y="7563599"/>
                </a:lnTo>
                <a:lnTo>
                  <a:pt x="10692003" y="7563599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7E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1AAECD1-69D4-769C-4999-F0A576756EA1}"/>
              </a:ext>
            </a:extLst>
          </p:cNvPr>
          <p:cNvSpPr txBox="1">
            <a:spLocks/>
          </p:cNvSpPr>
          <p:nvPr/>
        </p:nvSpPr>
        <p:spPr>
          <a:xfrm>
            <a:off x="444500" y="290589"/>
            <a:ext cx="500824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defTabSz="914400">
              <a:spcBef>
                <a:spcPts val="100"/>
              </a:spcBef>
            </a:pPr>
            <a:r>
              <a:rPr lang="en-US" sz="2500" kern="0">
                <a:solidFill>
                  <a:srgbClr val="F58721"/>
                </a:solidFill>
              </a:rPr>
              <a:t>Resumen</a:t>
            </a:r>
            <a:r>
              <a:rPr lang="en-US" sz="2500" kern="0" spc="-30">
                <a:solidFill>
                  <a:srgbClr val="F58721"/>
                </a:solidFill>
              </a:rPr>
              <a:t> </a:t>
            </a:r>
            <a:r>
              <a:rPr lang="en-US" sz="2500" kern="0" spc="-5">
                <a:solidFill>
                  <a:srgbClr val="F58721"/>
                </a:solidFill>
              </a:rPr>
              <a:t>de</a:t>
            </a:r>
            <a:r>
              <a:rPr lang="en-US" sz="2500" kern="0" spc="-35">
                <a:solidFill>
                  <a:srgbClr val="F58721"/>
                </a:solidFill>
              </a:rPr>
              <a:t> </a:t>
            </a:r>
            <a:r>
              <a:rPr lang="en-US" sz="2500" kern="0">
                <a:solidFill>
                  <a:srgbClr val="F58721"/>
                </a:solidFill>
              </a:rPr>
              <a:t>Woodville</a:t>
            </a:r>
            <a:r>
              <a:rPr lang="en-US" sz="2500" kern="0" spc="-30">
                <a:solidFill>
                  <a:srgbClr val="F58721"/>
                </a:solidFill>
              </a:rPr>
              <a:t> </a:t>
            </a:r>
            <a:r>
              <a:rPr lang="en-US" sz="2500" kern="0" spc="-5">
                <a:solidFill>
                  <a:srgbClr val="F58721"/>
                </a:solidFill>
              </a:rPr>
              <a:t>Consultants</a:t>
            </a:r>
            <a:endParaRPr lang="en-US" sz="2500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956A6C1-81CC-2330-0B86-05AFFDC6A131}"/>
              </a:ext>
            </a:extLst>
          </p:cNvPr>
          <p:cNvSpPr txBox="1"/>
          <p:nvPr/>
        </p:nvSpPr>
        <p:spPr>
          <a:xfrm>
            <a:off x="577659" y="1322324"/>
            <a:ext cx="8014970" cy="40959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5755" marR="207645" indent="-313690">
              <a:lnSpc>
                <a:spcPct val="100000"/>
              </a:lnSpc>
              <a:spcBef>
                <a:spcPts val="1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lang="es-MX" sz="1400" spc="50" dirty="0">
                <a:cs typeface="Tahoma"/>
              </a:rPr>
              <a:t>Empresa formada en 2019, que emite préstamos a un panel cuidadosamente examinado de bufetes de abogados regulados por la SRA. </a:t>
            </a:r>
          </a:p>
          <a:p>
            <a:pPr marL="325755" indent="-313690">
              <a:lnSpc>
                <a:spcPct val="100000"/>
              </a:lnSpc>
              <a:spcBef>
                <a:spcPts val="10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sz="1400" b="1" spc="105" dirty="0">
                <a:cs typeface="Trebuchet MS"/>
              </a:rPr>
              <a:t>No</a:t>
            </a:r>
            <a:r>
              <a:rPr sz="1400" b="1" spc="-55" dirty="0">
                <a:cs typeface="Trebuchet MS"/>
              </a:rPr>
              <a:t> </a:t>
            </a:r>
            <a:r>
              <a:rPr sz="1400" b="1" spc="40" dirty="0">
                <a:cs typeface="Trebuchet MS"/>
              </a:rPr>
              <a:t>se</a:t>
            </a:r>
            <a:r>
              <a:rPr sz="1400" b="1" spc="-50" dirty="0">
                <a:cs typeface="Trebuchet MS"/>
              </a:rPr>
              <a:t> </a:t>
            </a:r>
            <a:r>
              <a:rPr lang="es-MX" sz="1400" b="1" spc="-50" dirty="0">
                <a:cs typeface="Trebuchet MS"/>
              </a:rPr>
              <a:t>han </a:t>
            </a:r>
            <a:r>
              <a:rPr sz="1400" b="1" spc="40" dirty="0" err="1">
                <a:cs typeface="Trebuchet MS"/>
              </a:rPr>
              <a:t>registra</a:t>
            </a:r>
            <a:r>
              <a:rPr lang="es-MX" sz="1400" b="1" spc="40" dirty="0">
                <a:cs typeface="Trebuchet MS"/>
              </a:rPr>
              <a:t>ro</a:t>
            </a:r>
            <a:r>
              <a:rPr sz="1400" b="1" spc="40" dirty="0">
                <a:cs typeface="Trebuchet MS"/>
              </a:rPr>
              <a:t>n</a:t>
            </a:r>
            <a:r>
              <a:rPr sz="1400" b="1" spc="-50" dirty="0">
                <a:cs typeface="Trebuchet MS"/>
              </a:rPr>
              <a:t> </a:t>
            </a:r>
            <a:r>
              <a:rPr sz="1400" b="1" spc="50" dirty="0" err="1">
                <a:cs typeface="Trebuchet MS"/>
              </a:rPr>
              <a:t>casos</a:t>
            </a:r>
            <a:r>
              <a:rPr sz="1400" b="1" spc="-50" dirty="0">
                <a:cs typeface="Trebuchet MS"/>
              </a:rPr>
              <a:t> </a:t>
            </a:r>
            <a:r>
              <a:rPr lang="es-MX" sz="1400" b="1" spc="35" dirty="0">
                <a:cs typeface="Trebuchet MS"/>
              </a:rPr>
              <a:t>perdidos</a:t>
            </a:r>
            <a:r>
              <a:rPr sz="1400" b="1" spc="30" dirty="0">
                <a:cs typeface="Trebuchet MS"/>
              </a:rPr>
              <a:t>.</a:t>
            </a:r>
            <a:endParaRPr sz="1400" dirty="0">
              <a:cs typeface="Trebuchet MS"/>
            </a:endParaRPr>
          </a:p>
          <a:p>
            <a:pPr marL="325755" indent="-313690">
              <a:lnSpc>
                <a:spcPct val="100000"/>
              </a:lnSpc>
              <a:spcBef>
                <a:spcPts val="10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lang="es-MX" sz="1400" spc="25" dirty="0">
                <a:cs typeface="Tahoma"/>
              </a:rPr>
              <a:t>23</a:t>
            </a:r>
            <a:r>
              <a:rPr sz="1400" spc="-55" dirty="0">
                <a:cs typeface="Tahoma"/>
              </a:rPr>
              <a:t> </a:t>
            </a:r>
            <a:r>
              <a:rPr sz="1400" spc="30" dirty="0">
                <a:cs typeface="Tahoma"/>
              </a:rPr>
              <a:t>series</a:t>
            </a:r>
            <a:r>
              <a:rPr sz="1400" spc="-55" dirty="0">
                <a:cs typeface="Tahoma"/>
              </a:rPr>
              <a:t> </a:t>
            </a:r>
            <a:r>
              <a:rPr sz="1400" spc="45" dirty="0">
                <a:cs typeface="Tahoma"/>
              </a:rPr>
              <a:t>en</a:t>
            </a:r>
            <a:r>
              <a:rPr sz="1400" spc="-50" dirty="0">
                <a:cs typeface="Tahoma"/>
              </a:rPr>
              <a:t> </a:t>
            </a:r>
            <a:r>
              <a:rPr sz="1400" spc="25" dirty="0">
                <a:cs typeface="Tahoma"/>
              </a:rPr>
              <a:t>total</a:t>
            </a:r>
            <a:r>
              <a:rPr sz="1400" spc="-55" dirty="0">
                <a:cs typeface="Tahoma"/>
              </a:rPr>
              <a:t> </a:t>
            </a:r>
            <a:r>
              <a:rPr sz="1400" spc="40" dirty="0">
                <a:cs typeface="Tahoma"/>
              </a:rPr>
              <a:t>reembolsadas</a:t>
            </a:r>
            <a:r>
              <a:rPr sz="1400" spc="-55" dirty="0">
                <a:cs typeface="Tahoma"/>
              </a:rPr>
              <a:t> </a:t>
            </a:r>
            <a:r>
              <a:rPr sz="1400" spc="30" dirty="0">
                <a:cs typeface="Tahoma"/>
              </a:rPr>
              <a:t>íntegra</a:t>
            </a:r>
            <a:r>
              <a:rPr sz="1400" spc="-50" dirty="0">
                <a:cs typeface="Tahoma"/>
              </a:rPr>
              <a:t> </a:t>
            </a:r>
            <a:r>
              <a:rPr sz="1400" spc="5" dirty="0">
                <a:cs typeface="Tahoma"/>
              </a:rPr>
              <a:t>y</a:t>
            </a:r>
            <a:r>
              <a:rPr sz="1400" spc="-55" dirty="0">
                <a:cs typeface="Tahoma"/>
              </a:rPr>
              <a:t> </a:t>
            </a:r>
            <a:r>
              <a:rPr sz="1400" spc="40" dirty="0" err="1">
                <a:cs typeface="Tahoma"/>
              </a:rPr>
              <a:t>puntualmente</a:t>
            </a:r>
            <a:r>
              <a:rPr lang="es-MX" sz="1400" spc="40" dirty="0">
                <a:cs typeface="Tahoma"/>
              </a:rPr>
              <a:t>, 8 siguen vigentes.</a:t>
            </a:r>
          </a:p>
          <a:p>
            <a:pPr marL="325755" indent="-313690">
              <a:spcBef>
                <a:spcPts val="10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lang="es-MX" sz="1400" spc="70" dirty="0">
                <a:cs typeface="Tahoma"/>
              </a:rPr>
              <a:t>Más</a:t>
            </a:r>
            <a:r>
              <a:rPr lang="es-MX" sz="1400" spc="-60" dirty="0">
                <a:cs typeface="Tahoma"/>
              </a:rPr>
              <a:t> </a:t>
            </a:r>
            <a:r>
              <a:rPr lang="es-MX" sz="1400" spc="50" dirty="0">
                <a:cs typeface="Tahoma"/>
              </a:rPr>
              <a:t>de</a:t>
            </a:r>
            <a:r>
              <a:rPr lang="es-MX" sz="1400" spc="-55" dirty="0">
                <a:cs typeface="Tahoma"/>
              </a:rPr>
              <a:t> </a:t>
            </a:r>
            <a:r>
              <a:rPr lang="es-MX" sz="1400" spc="10" dirty="0">
                <a:cs typeface="Tahoma"/>
              </a:rPr>
              <a:t>4,760</a:t>
            </a:r>
            <a:r>
              <a:rPr lang="es-MX" sz="1400" spc="-55" dirty="0">
                <a:cs typeface="Tahoma"/>
              </a:rPr>
              <a:t> </a:t>
            </a:r>
            <a:r>
              <a:rPr lang="es-MX" sz="1400" spc="40" dirty="0">
                <a:cs typeface="Tahoma"/>
              </a:rPr>
              <a:t>inversores</a:t>
            </a:r>
            <a:r>
              <a:rPr lang="es-MX" sz="1400" spc="-60" dirty="0">
                <a:cs typeface="Tahoma"/>
              </a:rPr>
              <a:t> </a:t>
            </a:r>
            <a:r>
              <a:rPr lang="es-MX" sz="1400" spc="40" dirty="0">
                <a:cs typeface="Tahoma"/>
              </a:rPr>
              <a:t>privados</a:t>
            </a:r>
            <a:r>
              <a:rPr lang="es-MX" sz="1400" spc="-55" dirty="0">
                <a:cs typeface="Tahoma"/>
              </a:rPr>
              <a:t> </a:t>
            </a:r>
            <a:r>
              <a:rPr lang="es-MX" sz="1400" spc="55" dirty="0">
                <a:cs typeface="Tahoma"/>
              </a:rPr>
              <a:t>que</a:t>
            </a:r>
            <a:r>
              <a:rPr lang="es-MX" sz="1400" spc="-55" dirty="0">
                <a:cs typeface="Tahoma"/>
              </a:rPr>
              <a:t> </a:t>
            </a:r>
            <a:r>
              <a:rPr lang="es-MX" sz="1400" spc="45" dirty="0">
                <a:cs typeface="Tahoma"/>
              </a:rPr>
              <a:t>perciben</a:t>
            </a:r>
            <a:r>
              <a:rPr lang="es-MX" sz="1400" spc="-60" dirty="0">
                <a:cs typeface="Tahoma"/>
              </a:rPr>
              <a:t> </a:t>
            </a:r>
            <a:r>
              <a:rPr lang="es-MX" sz="1400" spc="55" dirty="0">
                <a:cs typeface="Tahoma"/>
              </a:rPr>
              <a:t>unos</a:t>
            </a:r>
            <a:r>
              <a:rPr lang="es-MX" sz="1400" spc="-55" dirty="0">
                <a:cs typeface="Tahoma"/>
              </a:rPr>
              <a:t> </a:t>
            </a:r>
            <a:r>
              <a:rPr lang="es-MX" sz="1400" spc="35" dirty="0">
                <a:cs typeface="Tahoma"/>
              </a:rPr>
              <a:t>ingresos</a:t>
            </a:r>
            <a:r>
              <a:rPr lang="es-MX" sz="1400" spc="-55" dirty="0">
                <a:cs typeface="Tahoma"/>
              </a:rPr>
              <a:t> </a:t>
            </a:r>
            <a:r>
              <a:rPr lang="es-MX" sz="1400" spc="35" dirty="0">
                <a:cs typeface="Tahoma"/>
              </a:rPr>
              <a:t>anuales</a:t>
            </a:r>
            <a:r>
              <a:rPr lang="es-MX" sz="1400" spc="-60" dirty="0">
                <a:cs typeface="Tahoma"/>
              </a:rPr>
              <a:t> </a:t>
            </a:r>
            <a:r>
              <a:rPr lang="es-MX" sz="1400" spc="50" dirty="0">
                <a:cs typeface="Tahoma"/>
              </a:rPr>
              <a:t>de</a:t>
            </a:r>
            <a:r>
              <a:rPr lang="es-MX" sz="1400" spc="-55" dirty="0">
                <a:cs typeface="Tahoma"/>
              </a:rPr>
              <a:t> </a:t>
            </a:r>
            <a:r>
              <a:rPr lang="es-MX" sz="1400" spc="35" dirty="0">
                <a:cs typeface="Tahoma"/>
              </a:rPr>
              <a:t>entre</a:t>
            </a:r>
            <a:r>
              <a:rPr lang="es-MX" sz="1400" spc="-55" dirty="0">
                <a:cs typeface="Tahoma"/>
              </a:rPr>
              <a:t> </a:t>
            </a:r>
            <a:r>
              <a:rPr lang="es-MX" sz="1400" spc="30" dirty="0">
                <a:cs typeface="Tahoma"/>
              </a:rPr>
              <a:t>el</a:t>
            </a:r>
            <a:r>
              <a:rPr lang="es-MX" sz="1400" spc="-60" dirty="0">
                <a:cs typeface="Tahoma"/>
              </a:rPr>
              <a:t> </a:t>
            </a:r>
            <a:r>
              <a:rPr lang="es-MX" sz="1400" spc="25" dirty="0">
                <a:cs typeface="Tahoma"/>
              </a:rPr>
              <a:t>10</a:t>
            </a:r>
            <a:r>
              <a:rPr lang="es-MX" sz="1400" spc="-55" dirty="0">
                <a:cs typeface="Tahoma"/>
              </a:rPr>
              <a:t> </a:t>
            </a:r>
            <a:r>
              <a:rPr lang="es-MX" sz="1400" spc="5" dirty="0">
                <a:cs typeface="Tahoma"/>
              </a:rPr>
              <a:t>y</a:t>
            </a:r>
            <a:r>
              <a:rPr lang="es-MX" sz="1400" spc="-55" dirty="0">
                <a:cs typeface="Tahoma"/>
              </a:rPr>
              <a:t> </a:t>
            </a:r>
            <a:r>
              <a:rPr lang="es-MX" sz="1400" spc="30" dirty="0">
                <a:cs typeface="Tahoma"/>
              </a:rPr>
              <a:t>el</a:t>
            </a:r>
            <a:r>
              <a:rPr lang="es-MX" sz="1400" spc="-60" dirty="0">
                <a:cs typeface="Tahoma"/>
              </a:rPr>
              <a:t> </a:t>
            </a:r>
            <a:r>
              <a:rPr lang="es-MX" sz="1400" spc="25" dirty="0">
                <a:cs typeface="Tahoma"/>
              </a:rPr>
              <a:t>15</a:t>
            </a:r>
            <a:r>
              <a:rPr lang="es-MX" sz="1400" spc="-55" dirty="0">
                <a:cs typeface="Tahoma"/>
              </a:rPr>
              <a:t> </a:t>
            </a:r>
            <a:r>
              <a:rPr lang="es-MX" sz="1400" spc="-110" dirty="0">
                <a:cs typeface="Tahoma"/>
              </a:rPr>
              <a:t>%.</a:t>
            </a:r>
            <a:endParaRPr lang="es-MX" sz="1400" dirty="0">
              <a:cs typeface="Tahoma"/>
            </a:endParaRPr>
          </a:p>
          <a:p>
            <a:pPr marL="325755" marR="213995" indent="-313690">
              <a:lnSpc>
                <a:spcPct val="100000"/>
              </a:lnSpc>
              <a:spcBef>
                <a:spcPts val="10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lang="es-MX" sz="1400" spc="25" dirty="0">
                <a:cs typeface="Tahoma"/>
              </a:rPr>
              <a:t>Se han reembolsado íntegramente y a tiempo un total de 12 series.</a:t>
            </a:r>
          </a:p>
          <a:p>
            <a:pPr marL="325755" indent="-313690">
              <a:lnSpc>
                <a:spcPct val="100000"/>
              </a:lnSpc>
              <a:spcBef>
                <a:spcPts val="10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lang="es-MX" sz="1400" spc="25" dirty="0">
                <a:cs typeface="Tahoma"/>
              </a:rPr>
              <a:t>La </a:t>
            </a:r>
            <a:r>
              <a:rPr lang="es-MX" sz="1400" b="1" spc="25" dirty="0">
                <a:cs typeface="Tahoma"/>
              </a:rPr>
              <a:t>cartera de préstamo</a:t>
            </a:r>
            <a:r>
              <a:rPr lang="es-MX" sz="1400" spc="25" dirty="0">
                <a:cs typeface="Tahoma"/>
              </a:rPr>
              <a:t>s actual está valorada en más de. Se han devuelto más de 124 millones de libras a los inversores.</a:t>
            </a:r>
            <a:r>
              <a:rPr lang="es-MX" sz="1400" b="1" spc="25" dirty="0">
                <a:cs typeface="Tahoma"/>
              </a:rPr>
              <a:t> £198, 710, 752</a:t>
            </a:r>
            <a:endParaRPr lang="es-MX" sz="1400" spc="25" dirty="0">
              <a:cs typeface="Tahoma"/>
            </a:endParaRPr>
          </a:p>
          <a:p>
            <a:pPr marL="325755" indent="-313690">
              <a:lnSpc>
                <a:spcPct val="100000"/>
              </a:lnSpc>
              <a:spcBef>
                <a:spcPts val="10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lang="es-MX" sz="1400" spc="25" dirty="0">
                <a:cs typeface="Tahoma"/>
              </a:rPr>
              <a:t>La empresa ha anunciado </a:t>
            </a:r>
            <a:r>
              <a:rPr lang="es-MX" sz="1400" b="1" spc="25" dirty="0">
                <a:cs typeface="Tahoma"/>
              </a:rPr>
              <a:t>beneficios récord </a:t>
            </a:r>
            <a:r>
              <a:rPr lang="es-MX" sz="1400" spc="25" dirty="0">
                <a:cs typeface="Tahoma"/>
              </a:rPr>
              <a:t>en su cuarto año de actividad, con un beneficio neto de </a:t>
            </a:r>
          </a:p>
          <a:p>
            <a:pPr marL="12065">
              <a:lnSpc>
                <a:spcPct val="100000"/>
              </a:lnSpc>
              <a:spcBef>
                <a:spcPts val="1000"/>
              </a:spcBef>
              <a:buClr>
                <a:srgbClr val="F58721"/>
              </a:buClr>
              <a:tabLst>
                <a:tab pos="325755" algn="l"/>
                <a:tab pos="326390" algn="l"/>
              </a:tabLst>
            </a:pPr>
            <a:r>
              <a:rPr lang="es-MX" sz="1400" b="1" spc="25" dirty="0">
                <a:cs typeface="Tahoma"/>
              </a:rPr>
              <a:t>	£. 3 631 319 </a:t>
            </a:r>
          </a:p>
          <a:p>
            <a:pPr marL="325755" indent="-313690">
              <a:lnSpc>
                <a:spcPct val="100000"/>
              </a:lnSpc>
              <a:spcBef>
                <a:spcPts val="10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lang="en-GB" sz="1400" spc="25" dirty="0">
                <a:cs typeface="Tahoma"/>
              </a:rPr>
              <a:t>Nivel </a:t>
            </a:r>
            <a:r>
              <a:rPr lang="en-GB" sz="1400" spc="25" dirty="0" err="1">
                <a:cs typeface="Tahoma"/>
              </a:rPr>
              <a:t>Crediticio</a:t>
            </a:r>
            <a:r>
              <a:rPr lang="en-GB" sz="1400" spc="25" dirty="0">
                <a:cs typeface="Tahoma"/>
              </a:rPr>
              <a:t> BB+ de Next Wave (Nov 2023)</a:t>
            </a:r>
          </a:p>
          <a:p>
            <a:pPr marL="325755" indent="-313690">
              <a:lnSpc>
                <a:spcPct val="100000"/>
              </a:lnSpc>
              <a:spcBef>
                <a:spcPts val="10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lang="en-GB" sz="1400" spc="25" dirty="0">
                <a:cs typeface="Tahoma"/>
              </a:rPr>
              <a:t>Talisman Insurance Company (Re-</a:t>
            </a:r>
            <a:r>
              <a:rPr lang="en-GB" sz="1400" spc="25" dirty="0" err="1">
                <a:cs typeface="Tahoma"/>
              </a:rPr>
              <a:t>Asegurado</a:t>
            </a:r>
            <a:r>
              <a:rPr lang="en-GB" sz="1400" spc="25" dirty="0">
                <a:cs typeface="Tahoma"/>
              </a:rPr>
              <a:t> </a:t>
            </a:r>
            <a:r>
              <a:rPr lang="en-GB" sz="1400" spc="25" dirty="0" err="1">
                <a:cs typeface="Tahoma"/>
              </a:rPr>
              <a:t>por</a:t>
            </a:r>
            <a:r>
              <a:rPr lang="en-GB" sz="1400" spc="25" dirty="0">
                <a:cs typeface="Tahoma"/>
              </a:rPr>
              <a:t> Lloyds of London AM Best rating A+)</a:t>
            </a:r>
          </a:p>
          <a:p>
            <a:pPr marL="325755" indent="-313690">
              <a:lnSpc>
                <a:spcPct val="100000"/>
              </a:lnSpc>
              <a:spcBef>
                <a:spcPts val="10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lang="en-GB" sz="1400" spc="25" dirty="0">
                <a:cs typeface="Tahoma"/>
              </a:rPr>
              <a:t>Neville Registrars (FCA Regulated)</a:t>
            </a:r>
            <a:endParaRPr sz="1400" dirty="0">
              <a:cs typeface="Tahoma"/>
            </a:endParaRPr>
          </a:p>
        </p:txBody>
      </p:sp>
      <p:pic>
        <p:nvPicPr>
          <p:cNvPr id="12" name="Imagen 11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0FF5285D-60A5-BDDF-6909-3A95DC2D3A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13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73AFECF-F8F3-E33A-D42D-87021D3009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EB7E386-FC76-3730-89C9-2F4CD658A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EF61E6D-1D57-ACB8-399D-8BFF137D57B8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C352590-FF5A-A6DD-90A5-50286D7FAF17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3665472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DD445EC4-8DF4-A1D6-78E4-729D0BB28A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06642" y="2609088"/>
            <a:ext cx="755904" cy="76200"/>
          </a:xfrm>
          <a:prstGeom prst="rect">
            <a:avLst/>
          </a:prstGeom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1D0CB2F9-C964-7019-8C1E-356688DFFDB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06642" y="2791967"/>
            <a:ext cx="2610612" cy="76200"/>
          </a:xfrm>
          <a:prstGeom prst="rect">
            <a:avLst/>
          </a:prstGeom>
        </p:spPr>
      </p:pic>
      <p:pic>
        <p:nvPicPr>
          <p:cNvPr id="4" name="object 4">
            <a:extLst>
              <a:ext uri="{FF2B5EF4-FFF2-40B4-BE49-F238E27FC236}">
                <a16:creationId xmlns:a16="http://schemas.microsoft.com/office/drawing/2014/main" id="{FE37B949-8EB3-66BB-154B-B61FB94E8B3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06642" y="3066288"/>
            <a:ext cx="2935224" cy="533400"/>
          </a:xfrm>
          <a:prstGeom prst="rect">
            <a:avLst/>
          </a:prstGeom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id="{0140AEE0-B372-1122-24DD-D0966697415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12966" y="3709415"/>
            <a:ext cx="816863" cy="67056"/>
          </a:xfrm>
          <a:prstGeom prst="rect">
            <a:avLst/>
          </a:prstGeom>
        </p:spPr>
      </p:pic>
      <p:pic>
        <p:nvPicPr>
          <p:cNvPr id="6" name="object 6">
            <a:extLst>
              <a:ext uri="{FF2B5EF4-FFF2-40B4-BE49-F238E27FC236}">
                <a16:creationId xmlns:a16="http://schemas.microsoft.com/office/drawing/2014/main" id="{1F45DCA9-3EAB-82B8-4F54-C43B8EDD6B9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61479" y="3706367"/>
            <a:ext cx="1275588" cy="76200"/>
          </a:xfrm>
          <a:prstGeom prst="rect">
            <a:avLst/>
          </a:prstGeom>
        </p:spPr>
      </p:pic>
      <p:pic>
        <p:nvPicPr>
          <p:cNvPr id="7" name="object 7">
            <a:extLst>
              <a:ext uri="{FF2B5EF4-FFF2-40B4-BE49-F238E27FC236}">
                <a16:creationId xmlns:a16="http://schemas.microsoft.com/office/drawing/2014/main" id="{824F51F5-EAE4-48BD-9405-7556701E896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09690" y="3980688"/>
            <a:ext cx="2385060" cy="76200"/>
          </a:xfrm>
          <a:prstGeom prst="rect">
            <a:avLst/>
          </a:prstGeom>
        </p:spPr>
      </p:pic>
      <p:pic>
        <p:nvPicPr>
          <p:cNvPr id="8" name="object 8">
            <a:extLst>
              <a:ext uri="{FF2B5EF4-FFF2-40B4-BE49-F238E27FC236}">
                <a16:creationId xmlns:a16="http://schemas.microsoft.com/office/drawing/2014/main" id="{0A918189-129A-756B-BCE8-A72D0A4891EB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906642" y="4163567"/>
            <a:ext cx="1484376" cy="350520"/>
          </a:xfrm>
          <a:prstGeom prst="rect">
            <a:avLst/>
          </a:prstGeom>
        </p:spPr>
      </p:pic>
      <p:pic>
        <p:nvPicPr>
          <p:cNvPr id="9" name="object 9">
            <a:extLst>
              <a:ext uri="{FF2B5EF4-FFF2-40B4-BE49-F238E27FC236}">
                <a16:creationId xmlns:a16="http://schemas.microsoft.com/office/drawing/2014/main" id="{7304FA9F-13CC-0AAB-3131-4D34DA2F6299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06642" y="4623815"/>
            <a:ext cx="477012" cy="64008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474C7097-64AA-1380-421E-963AF168959A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121527" y="5160264"/>
            <a:ext cx="1046988" cy="259080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1547B833-C03A-8B13-B4D8-D850BA7BF73D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909690" y="5590032"/>
            <a:ext cx="1292352" cy="76200"/>
          </a:xfrm>
          <a:prstGeom prst="rect">
            <a:avLst/>
          </a:prstGeom>
        </p:spPr>
      </p:pic>
      <p:pic>
        <p:nvPicPr>
          <p:cNvPr id="12" name="object 12">
            <a:extLst>
              <a:ext uri="{FF2B5EF4-FFF2-40B4-BE49-F238E27FC236}">
                <a16:creationId xmlns:a16="http://schemas.microsoft.com/office/drawing/2014/main" id="{B3696C1A-6905-FFF2-2DD6-48C2D75335F3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904619" y="2886455"/>
            <a:ext cx="755904" cy="76200"/>
          </a:xfrm>
          <a:prstGeom prst="rect">
            <a:avLst/>
          </a:prstGeom>
        </p:spPr>
      </p:pic>
      <p:pic>
        <p:nvPicPr>
          <p:cNvPr id="13" name="object 13">
            <a:extLst>
              <a:ext uri="{FF2B5EF4-FFF2-40B4-BE49-F238E27FC236}">
                <a16:creationId xmlns:a16="http://schemas.microsoft.com/office/drawing/2014/main" id="{0400843D-F0F9-F747-6DCC-3CB7AC9A187C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904619" y="3069335"/>
            <a:ext cx="2455164" cy="59436"/>
          </a:xfrm>
          <a:prstGeom prst="rect">
            <a:avLst/>
          </a:prstGeom>
        </p:spPr>
      </p:pic>
      <p:pic>
        <p:nvPicPr>
          <p:cNvPr id="14" name="object 14">
            <a:extLst>
              <a:ext uri="{FF2B5EF4-FFF2-40B4-BE49-F238E27FC236}">
                <a16:creationId xmlns:a16="http://schemas.microsoft.com/office/drawing/2014/main" id="{AA8FF71C-EB77-3FAC-2CEE-384B516A91A2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904619" y="3252215"/>
            <a:ext cx="2808731" cy="533400"/>
          </a:xfrm>
          <a:prstGeom prst="rect">
            <a:avLst/>
          </a:prstGeom>
        </p:spPr>
      </p:pic>
      <p:pic>
        <p:nvPicPr>
          <p:cNvPr id="15" name="object 15">
            <a:extLst>
              <a:ext uri="{FF2B5EF4-FFF2-40B4-BE49-F238E27FC236}">
                <a16:creationId xmlns:a16="http://schemas.microsoft.com/office/drawing/2014/main" id="{968DDF07-E514-F809-99A1-7E583758CC22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090547" y="3895344"/>
            <a:ext cx="859535" cy="249935"/>
          </a:xfrm>
          <a:prstGeom prst="rect">
            <a:avLst/>
          </a:prstGeom>
        </p:spPr>
      </p:pic>
      <p:pic>
        <p:nvPicPr>
          <p:cNvPr id="16" name="object 16">
            <a:extLst>
              <a:ext uri="{FF2B5EF4-FFF2-40B4-BE49-F238E27FC236}">
                <a16:creationId xmlns:a16="http://schemas.microsoft.com/office/drawing/2014/main" id="{BE0D90B3-3F08-579A-55CC-A3C452B16752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183254" y="3892296"/>
            <a:ext cx="1347215" cy="259079"/>
          </a:xfrm>
          <a:prstGeom prst="rect">
            <a:avLst/>
          </a:prstGeom>
        </p:spPr>
      </p:pic>
      <p:pic>
        <p:nvPicPr>
          <p:cNvPr id="17" name="object 17">
            <a:extLst>
              <a:ext uri="{FF2B5EF4-FFF2-40B4-BE49-F238E27FC236}">
                <a16:creationId xmlns:a16="http://schemas.microsoft.com/office/drawing/2014/main" id="{196747F9-29DE-FFF4-1C4E-23D642411567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907667" y="4256532"/>
            <a:ext cx="2386583" cy="77723"/>
          </a:xfrm>
          <a:prstGeom prst="rect">
            <a:avLst/>
          </a:prstGeom>
        </p:spPr>
      </p:pic>
      <p:pic>
        <p:nvPicPr>
          <p:cNvPr id="18" name="object 18">
            <a:extLst>
              <a:ext uri="{FF2B5EF4-FFF2-40B4-BE49-F238E27FC236}">
                <a16:creationId xmlns:a16="http://schemas.microsoft.com/office/drawing/2014/main" id="{300EEDF4-E18C-311C-A5DB-6C84BAF45454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906142" y="4440935"/>
            <a:ext cx="1482852" cy="350519"/>
          </a:xfrm>
          <a:prstGeom prst="rect">
            <a:avLst/>
          </a:prstGeom>
        </p:spPr>
      </p:pic>
      <p:pic>
        <p:nvPicPr>
          <p:cNvPr id="19" name="object 19">
            <a:extLst>
              <a:ext uri="{FF2B5EF4-FFF2-40B4-BE49-F238E27FC236}">
                <a16:creationId xmlns:a16="http://schemas.microsoft.com/office/drawing/2014/main" id="{DECF07A3-CF49-711C-D89B-65E4570458AC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904619" y="5084064"/>
            <a:ext cx="477012" cy="64008"/>
          </a:xfrm>
          <a:prstGeom prst="rect">
            <a:avLst/>
          </a:prstGeom>
        </p:spPr>
      </p:pic>
      <p:pic>
        <p:nvPicPr>
          <p:cNvPr id="20" name="object 20">
            <a:extLst>
              <a:ext uri="{FF2B5EF4-FFF2-40B4-BE49-F238E27FC236}">
                <a16:creationId xmlns:a16="http://schemas.microsoft.com/office/drawing/2014/main" id="{CAF903FC-E069-9C35-4B3E-8E14BBB6E779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909191" y="5263896"/>
            <a:ext cx="1290827" cy="167639"/>
          </a:xfrm>
          <a:prstGeom prst="rect">
            <a:avLst/>
          </a:prstGeom>
        </p:spPr>
      </p:pic>
      <p:pic>
        <p:nvPicPr>
          <p:cNvPr id="42" name="object 42">
            <a:extLst>
              <a:ext uri="{FF2B5EF4-FFF2-40B4-BE49-F238E27FC236}">
                <a16:creationId xmlns:a16="http://schemas.microsoft.com/office/drawing/2014/main" id="{CD517C30-57A5-9624-48CE-2B64E15C27DB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-141983" y="6095"/>
            <a:ext cx="10689333" cy="7559040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C1B1740D-F036-02B2-EE83-6AD71F9E0F03}"/>
              </a:ext>
            </a:extLst>
          </p:cNvPr>
          <p:cNvSpPr/>
          <p:nvPr/>
        </p:nvSpPr>
        <p:spPr>
          <a:xfrm>
            <a:off x="549275" y="6659881"/>
            <a:ext cx="9677400" cy="701356"/>
          </a:xfrm>
          <a:prstGeom prst="rect">
            <a:avLst/>
          </a:prstGeom>
          <a:solidFill>
            <a:srgbClr val="F0E6E4"/>
          </a:solidFill>
          <a:ln>
            <a:solidFill>
              <a:srgbClr val="F0E6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n 31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57B83E4E-806F-A14B-D771-36CCBBE67EA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33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416DAD7-561E-903D-5D86-64924595174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3F6D38E9-83B5-37CE-8BB7-C662C1164A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0DCB7F95-EFA6-2A8C-3315-AEBD1BD760A6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7895605-AF7C-EDA9-0961-E335C85AAC9E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98EC8FF0-B07F-40EE-BAE4-95A49A57F41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448867" y="2146619"/>
            <a:ext cx="3513124" cy="3596952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EE25B841-C49C-4B9C-B8F6-733C7E12774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518497" y="2210962"/>
            <a:ext cx="3513124" cy="359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7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B262D72C-60B3-2C43-9412-9360913D95BA}"/>
              </a:ext>
            </a:extLst>
          </p:cNvPr>
          <p:cNvSpPr/>
          <p:nvPr/>
        </p:nvSpPr>
        <p:spPr>
          <a:xfrm>
            <a:off x="2666" y="0"/>
            <a:ext cx="10689590" cy="7560945"/>
          </a:xfrm>
          <a:custGeom>
            <a:avLst/>
            <a:gdLst/>
            <a:ahLst/>
            <a:cxnLst/>
            <a:rect l="l" t="t" r="r" b="b"/>
            <a:pathLst>
              <a:path w="10689590" h="7560945">
                <a:moveTo>
                  <a:pt x="10689336" y="7560564"/>
                </a:moveTo>
                <a:lnTo>
                  <a:pt x="10689336" y="0"/>
                </a:lnTo>
                <a:lnTo>
                  <a:pt x="0" y="0"/>
                </a:lnTo>
                <a:lnTo>
                  <a:pt x="0" y="7560564"/>
                </a:lnTo>
                <a:lnTo>
                  <a:pt x="10689336" y="7560564"/>
                </a:lnTo>
                <a:close/>
              </a:path>
            </a:pathLst>
          </a:custGeom>
          <a:solidFill>
            <a:srgbClr val="DEE8F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3">
            <a:extLst>
              <a:ext uri="{FF2B5EF4-FFF2-40B4-BE49-F238E27FC236}">
                <a16:creationId xmlns:a16="http://schemas.microsoft.com/office/drawing/2014/main" id="{E02C5721-2ED0-F774-7A12-2E6606ED7398}"/>
              </a:ext>
            </a:extLst>
          </p:cNvPr>
          <p:cNvGrpSpPr/>
          <p:nvPr/>
        </p:nvGrpSpPr>
        <p:grpSpPr>
          <a:xfrm>
            <a:off x="3083560" y="2598420"/>
            <a:ext cx="380365" cy="117475"/>
            <a:chOff x="3083560" y="2598420"/>
            <a:chExt cx="380365" cy="11747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1578BFD0-50BC-1CFB-E501-12D0B35E6D08}"/>
                </a:ext>
              </a:extLst>
            </p:cNvPr>
            <p:cNvSpPr/>
            <p:nvPr/>
          </p:nvSpPr>
          <p:spPr>
            <a:xfrm>
              <a:off x="3083560" y="2606047"/>
              <a:ext cx="90170" cy="108585"/>
            </a:xfrm>
            <a:custGeom>
              <a:avLst/>
              <a:gdLst/>
              <a:ahLst/>
              <a:cxnLst/>
              <a:rect l="l" t="t" r="r" b="b"/>
              <a:pathLst>
                <a:path w="90169" h="108585">
                  <a:moveTo>
                    <a:pt x="90170" y="0"/>
                  </a:moveTo>
                  <a:lnTo>
                    <a:pt x="67310" y="0"/>
                  </a:lnTo>
                  <a:lnTo>
                    <a:pt x="67310" y="42672"/>
                  </a:lnTo>
                  <a:lnTo>
                    <a:pt x="22860" y="42672"/>
                  </a:lnTo>
                  <a:lnTo>
                    <a:pt x="22860" y="0"/>
                  </a:lnTo>
                  <a:lnTo>
                    <a:pt x="0" y="0"/>
                  </a:lnTo>
                  <a:lnTo>
                    <a:pt x="0" y="108204"/>
                  </a:lnTo>
                  <a:lnTo>
                    <a:pt x="22860" y="108204"/>
                  </a:lnTo>
                  <a:lnTo>
                    <a:pt x="22860" y="62484"/>
                  </a:lnTo>
                  <a:lnTo>
                    <a:pt x="67310" y="62484"/>
                  </a:lnTo>
                  <a:lnTo>
                    <a:pt x="67310" y="108204"/>
                  </a:lnTo>
                  <a:lnTo>
                    <a:pt x="90170" y="108204"/>
                  </a:lnTo>
                  <a:lnTo>
                    <a:pt x="90170" y="0"/>
                  </a:lnTo>
                  <a:close/>
                </a:path>
              </a:pathLst>
            </a:custGeom>
            <a:solidFill>
              <a:srgbClr val="F48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09FC671B-939D-D4B2-91B9-F4F796FA089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98495" y="2598420"/>
              <a:ext cx="265176" cy="117348"/>
            </a:xfrm>
            <a:prstGeom prst="rect">
              <a:avLst/>
            </a:prstGeom>
          </p:spPr>
        </p:pic>
      </p:grpSp>
      <p:pic>
        <p:nvPicPr>
          <p:cNvPr id="7" name="object 6">
            <a:extLst>
              <a:ext uri="{FF2B5EF4-FFF2-40B4-BE49-F238E27FC236}">
                <a16:creationId xmlns:a16="http://schemas.microsoft.com/office/drawing/2014/main" id="{BC5F884C-0B08-17BD-35C3-B65A698C8AE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17010" y="2598420"/>
            <a:ext cx="172212" cy="117348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9180322B-BE65-9144-12EB-57D582FD296B}"/>
              </a:ext>
            </a:extLst>
          </p:cNvPr>
          <p:cNvSpPr/>
          <p:nvPr/>
        </p:nvSpPr>
        <p:spPr>
          <a:xfrm>
            <a:off x="3747135" y="2598427"/>
            <a:ext cx="116205" cy="117475"/>
          </a:xfrm>
          <a:custGeom>
            <a:avLst/>
            <a:gdLst/>
            <a:ahLst/>
            <a:cxnLst/>
            <a:rect l="l" t="t" r="r" b="b"/>
            <a:pathLst>
              <a:path w="116204" h="117475">
                <a:moveTo>
                  <a:pt x="22860" y="0"/>
                </a:moveTo>
                <a:lnTo>
                  <a:pt x="0" y="0"/>
                </a:lnTo>
                <a:lnTo>
                  <a:pt x="0" y="115824"/>
                </a:lnTo>
                <a:lnTo>
                  <a:pt x="22860" y="115824"/>
                </a:lnTo>
                <a:lnTo>
                  <a:pt x="22860" y="0"/>
                </a:lnTo>
                <a:close/>
              </a:path>
              <a:path w="116204" h="117475">
                <a:moveTo>
                  <a:pt x="115824" y="50292"/>
                </a:moveTo>
                <a:lnTo>
                  <a:pt x="82296" y="32054"/>
                </a:lnTo>
                <a:lnTo>
                  <a:pt x="70104" y="32004"/>
                </a:lnTo>
                <a:lnTo>
                  <a:pt x="57912" y="35052"/>
                </a:lnTo>
                <a:lnTo>
                  <a:pt x="53340" y="36576"/>
                </a:lnTo>
                <a:lnTo>
                  <a:pt x="48768" y="39624"/>
                </a:lnTo>
                <a:lnTo>
                  <a:pt x="56388" y="54864"/>
                </a:lnTo>
                <a:lnTo>
                  <a:pt x="60960" y="51816"/>
                </a:lnTo>
                <a:lnTo>
                  <a:pt x="64008" y="50292"/>
                </a:lnTo>
                <a:lnTo>
                  <a:pt x="68580" y="50292"/>
                </a:lnTo>
                <a:lnTo>
                  <a:pt x="71628" y="48768"/>
                </a:lnTo>
                <a:lnTo>
                  <a:pt x="86868" y="48768"/>
                </a:lnTo>
                <a:lnTo>
                  <a:pt x="91440" y="53340"/>
                </a:lnTo>
                <a:lnTo>
                  <a:pt x="92964" y="56388"/>
                </a:lnTo>
                <a:lnTo>
                  <a:pt x="92964" y="64008"/>
                </a:lnTo>
                <a:lnTo>
                  <a:pt x="92964" y="77724"/>
                </a:lnTo>
                <a:lnTo>
                  <a:pt x="92964" y="89916"/>
                </a:lnTo>
                <a:lnTo>
                  <a:pt x="91440" y="94488"/>
                </a:lnTo>
                <a:lnTo>
                  <a:pt x="88392" y="97536"/>
                </a:lnTo>
                <a:lnTo>
                  <a:pt x="85344" y="99060"/>
                </a:lnTo>
                <a:lnTo>
                  <a:pt x="80772" y="100584"/>
                </a:lnTo>
                <a:lnTo>
                  <a:pt x="70104" y="100584"/>
                </a:lnTo>
                <a:lnTo>
                  <a:pt x="68580" y="99060"/>
                </a:lnTo>
                <a:lnTo>
                  <a:pt x="65532" y="97536"/>
                </a:lnTo>
                <a:lnTo>
                  <a:pt x="65532" y="83820"/>
                </a:lnTo>
                <a:lnTo>
                  <a:pt x="68580" y="82296"/>
                </a:lnTo>
                <a:lnTo>
                  <a:pt x="71628" y="79248"/>
                </a:lnTo>
                <a:lnTo>
                  <a:pt x="77724" y="77724"/>
                </a:lnTo>
                <a:lnTo>
                  <a:pt x="92964" y="77724"/>
                </a:lnTo>
                <a:lnTo>
                  <a:pt x="92964" y="64008"/>
                </a:lnTo>
                <a:lnTo>
                  <a:pt x="79248" y="65532"/>
                </a:lnTo>
                <a:lnTo>
                  <a:pt x="71628" y="65798"/>
                </a:lnTo>
                <a:lnTo>
                  <a:pt x="70104" y="65887"/>
                </a:lnTo>
                <a:lnTo>
                  <a:pt x="41148" y="82296"/>
                </a:lnTo>
                <a:lnTo>
                  <a:pt x="41148" y="97536"/>
                </a:lnTo>
                <a:lnTo>
                  <a:pt x="44196" y="106680"/>
                </a:lnTo>
                <a:lnTo>
                  <a:pt x="50292" y="112776"/>
                </a:lnTo>
                <a:lnTo>
                  <a:pt x="53340" y="114300"/>
                </a:lnTo>
                <a:lnTo>
                  <a:pt x="57912" y="117348"/>
                </a:lnTo>
                <a:lnTo>
                  <a:pt x="65532" y="117348"/>
                </a:lnTo>
                <a:lnTo>
                  <a:pt x="76200" y="117348"/>
                </a:lnTo>
                <a:lnTo>
                  <a:pt x="79248" y="115824"/>
                </a:lnTo>
                <a:lnTo>
                  <a:pt x="82296" y="115824"/>
                </a:lnTo>
                <a:lnTo>
                  <a:pt x="85344" y="114300"/>
                </a:lnTo>
                <a:lnTo>
                  <a:pt x="89916" y="109728"/>
                </a:lnTo>
                <a:lnTo>
                  <a:pt x="92964" y="108204"/>
                </a:lnTo>
                <a:lnTo>
                  <a:pt x="94488" y="105156"/>
                </a:lnTo>
                <a:lnTo>
                  <a:pt x="96012" y="105156"/>
                </a:lnTo>
                <a:lnTo>
                  <a:pt x="100584" y="115824"/>
                </a:lnTo>
                <a:lnTo>
                  <a:pt x="115824" y="115824"/>
                </a:lnTo>
                <a:lnTo>
                  <a:pt x="115824" y="50292"/>
                </a:lnTo>
                <a:close/>
              </a:path>
            </a:pathLst>
          </a:custGeom>
          <a:solidFill>
            <a:srgbClr val="F48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8">
            <a:extLst>
              <a:ext uri="{FF2B5EF4-FFF2-40B4-BE49-F238E27FC236}">
                <a16:creationId xmlns:a16="http://schemas.microsoft.com/office/drawing/2014/main" id="{FC7E1247-7E7A-6C04-B0BC-034D5DD0F749}"/>
              </a:ext>
            </a:extLst>
          </p:cNvPr>
          <p:cNvGrpSpPr/>
          <p:nvPr/>
        </p:nvGrpSpPr>
        <p:grpSpPr>
          <a:xfrm>
            <a:off x="3920871" y="2630423"/>
            <a:ext cx="541020" cy="85725"/>
            <a:chOff x="3920871" y="2630423"/>
            <a:chExt cx="541020" cy="85725"/>
          </a:xfrm>
        </p:grpSpPr>
        <p:pic>
          <p:nvPicPr>
            <p:cNvPr id="10" name="object 9">
              <a:extLst>
                <a:ext uri="{FF2B5EF4-FFF2-40B4-BE49-F238E27FC236}">
                  <a16:creationId xmlns:a16="http://schemas.microsoft.com/office/drawing/2014/main" id="{A7E2FC40-B8F4-5E2F-4208-99CE730F701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20871" y="2630423"/>
              <a:ext cx="152400" cy="85343"/>
            </a:xfrm>
            <a:prstGeom prst="rect">
              <a:avLst/>
            </a:prstGeom>
          </p:spPr>
        </p:pic>
        <p:pic>
          <p:nvPicPr>
            <p:cNvPr id="11" name="object 10">
              <a:extLst>
                <a:ext uri="{FF2B5EF4-FFF2-40B4-BE49-F238E27FC236}">
                  <a16:creationId xmlns:a16="http://schemas.microsoft.com/office/drawing/2014/main" id="{97458D0D-6BC5-6102-E64B-A2CDE5403CE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96131" y="2630423"/>
              <a:ext cx="365760" cy="85343"/>
            </a:xfrm>
            <a:prstGeom prst="rect">
              <a:avLst/>
            </a:prstGeom>
          </p:spPr>
        </p:pic>
      </p:grpSp>
      <p:sp>
        <p:nvSpPr>
          <p:cNvPr id="12" name="object 11">
            <a:extLst>
              <a:ext uri="{FF2B5EF4-FFF2-40B4-BE49-F238E27FC236}">
                <a16:creationId xmlns:a16="http://schemas.microsoft.com/office/drawing/2014/main" id="{DEC084A2-6DEC-15BB-2EB7-CAA530BDF67C}"/>
              </a:ext>
            </a:extLst>
          </p:cNvPr>
          <p:cNvSpPr/>
          <p:nvPr/>
        </p:nvSpPr>
        <p:spPr>
          <a:xfrm>
            <a:off x="4525899" y="2598427"/>
            <a:ext cx="840105" cy="152400"/>
          </a:xfrm>
          <a:custGeom>
            <a:avLst/>
            <a:gdLst/>
            <a:ahLst/>
            <a:cxnLst/>
            <a:rect l="l" t="t" r="r" b="b"/>
            <a:pathLst>
              <a:path w="840104" h="152400">
                <a:moveTo>
                  <a:pt x="77724" y="74676"/>
                </a:moveTo>
                <a:lnTo>
                  <a:pt x="62484" y="35052"/>
                </a:lnTo>
                <a:lnTo>
                  <a:pt x="54864" y="32004"/>
                </a:lnTo>
                <a:lnTo>
                  <a:pt x="53340" y="32004"/>
                </a:lnTo>
                <a:lnTo>
                  <a:pt x="53340" y="59436"/>
                </a:lnTo>
                <a:lnTo>
                  <a:pt x="53340" y="83820"/>
                </a:lnTo>
                <a:lnTo>
                  <a:pt x="51816" y="88392"/>
                </a:lnTo>
                <a:lnTo>
                  <a:pt x="51816" y="91440"/>
                </a:lnTo>
                <a:lnTo>
                  <a:pt x="50292" y="94488"/>
                </a:lnTo>
                <a:lnTo>
                  <a:pt x="47244" y="96012"/>
                </a:lnTo>
                <a:lnTo>
                  <a:pt x="45720" y="99060"/>
                </a:lnTo>
                <a:lnTo>
                  <a:pt x="30480" y="99060"/>
                </a:lnTo>
                <a:lnTo>
                  <a:pt x="28956" y="96012"/>
                </a:lnTo>
                <a:lnTo>
                  <a:pt x="25908" y="94488"/>
                </a:lnTo>
                <a:lnTo>
                  <a:pt x="24384" y="91440"/>
                </a:lnTo>
                <a:lnTo>
                  <a:pt x="24384" y="88392"/>
                </a:lnTo>
                <a:lnTo>
                  <a:pt x="22860" y="83820"/>
                </a:lnTo>
                <a:lnTo>
                  <a:pt x="22860" y="62484"/>
                </a:lnTo>
                <a:lnTo>
                  <a:pt x="24384" y="59436"/>
                </a:lnTo>
                <a:lnTo>
                  <a:pt x="24384" y="56388"/>
                </a:lnTo>
                <a:lnTo>
                  <a:pt x="28956" y="51816"/>
                </a:lnTo>
                <a:lnTo>
                  <a:pt x="32004" y="50292"/>
                </a:lnTo>
                <a:lnTo>
                  <a:pt x="44196" y="50292"/>
                </a:lnTo>
                <a:lnTo>
                  <a:pt x="47244" y="51816"/>
                </a:lnTo>
                <a:lnTo>
                  <a:pt x="50292" y="56388"/>
                </a:lnTo>
                <a:lnTo>
                  <a:pt x="53340" y="59436"/>
                </a:lnTo>
                <a:lnTo>
                  <a:pt x="53340" y="32004"/>
                </a:lnTo>
                <a:lnTo>
                  <a:pt x="38100" y="32004"/>
                </a:lnTo>
                <a:lnTo>
                  <a:pt x="28956" y="36576"/>
                </a:lnTo>
                <a:lnTo>
                  <a:pt x="24384" y="41148"/>
                </a:lnTo>
                <a:lnTo>
                  <a:pt x="22860" y="44196"/>
                </a:lnTo>
                <a:lnTo>
                  <a:pt x="21336" y="44196"/>
                </a:lnTo>
                <a:lnTo>
                  <a:pt x="18288" y="33528"/>
                </a:lnTo>
                <a:lnTo>
                  <a:pt x="0" y="33528"/>
                </a:lnTo>
                <a:lnTo>
                  <a:pt x="0" y="152400"/>
                </a:lnTo>
                <a:lnTo>
                  <a:pt x="21336" y="152400"/>
                </a:lnTo>
                <a:lnTo>
                  <a:pt x="22860" y="152400"/>
                </a:lnTo>
                <a:lnTo>
                  <a:pt x="22860" y="117348"/>
                </a:lnTo>
                <a:lnTo>
                  <a:pt x="21336" y="115824"/>
                </a:lnTo>
                <a:lnTo>
                  <a:pt x="21336" y="106680"/>
                </a:lnTo>
                <a:lnTo>
                  <a:pt x="22860" y="106680"/>
                </a:lnTo>
                <a:lnTo>
                  <a:pt x="24384" y="109728"/>
                </a:lnTo>
                <a:lnTo>
                  <a:pt x="28956" y="114300"/>
                </a:lnTo>
                <a:lnTo>
                  <a:pt x="32004" y="115824"/>
                </a:lnTo>
                <a:lnTo>
                  <a:pt x="35052" y="115824"/>
                </a:lnTo>
                <a:lnTo>
                  <a:pt x="38100" y="117348"/>
                </a:lnTo>
                <a:lnTo>
                  <a:pt x="51816" y="117348"/>
                </a:lnTo>
                <a:lnTo>
                  <a:pt x="53340" y="116840"/>
                </a:lnTo>
                <a:lnTo>
                  <a:pt x="56388" y="115824"/>
                </a:lnTo>
                <a:lnTo>
                  <a:pt x="77724" y="83820"/>
                </a:lnTo>
                <a:lnTo>
                  <a:pt x="77724" y="74676"/>
                </a:lnTo>
                <a:close/>
              </a:path>
              <a:path w="840104" h="152400">
                <a:moveTo>
                  <a:pt x="149352" y="32004"/>
                </a:moveTo>
                <a:lnTo>
                  <a:pt x="135636" y="32004"/>
                </a:lnTo>
                <a:lnTo>
                  <a:pt x="126492" y="36576"/>
                </a:lnTo>
                <a:lnTo>
                  <a:pt x="118872" y="44196"/>
                </a:lnTo>
                <a:lnTo>
                  <a:pt x="117348" y="47244"/>
                </a:lnTo>
                <a:lnTo>
                  <a:pt x="115824" y="47244"/>
                </a:lnTo>
                <a:lnTo>
                  <a:pt x="112776" y="33528"/>
                </a:lnTo>
                <a:lnTo>
                  <a:pt x="96012" y="33528"/>
                </a:lnTo>
                <a:lnTo>
                  <a:pt x="96012" y="115824"/>
                </a:lnTo>
                <a:lnTo>
                  <a:pt x="118872" y="115824"/>
                </a:lnTo>
                <a:lnTo>
                  <a:pt x="118872" y="67056"/>
                </a:lnTo>
                <a:lnTo>
                  <a:pt x="121920" y="60960"/>
                </a:lnTo>
                <a:lnTo>
                  <a:pt x="124968" y="57912"/>
                </a:lnTo>
                <a:lnTo>
                  <a:pt x="131064" y="54864"/>
                </a:lnTo>
                <a:lnTo>
                  <a:pt x="132588" y="53340"/>
                </a:lnTo>
                <a:lnTo>
                  <a:pt x="147828" y="53340"/>
                </a:lnTo>
                <a:lnTo>
                  <a:pt x="149352" y="32004"/>
                </a:lnTo>
                <a:close/>
              </a:path>
              <a:path w="840104" h="152400">
                <a:moveTo>
                  <a:pt x="240792" y="65532"/>
                </a:moveTo>
                <a:lnTo>
                  <a:pt x="239268" y="57912"/>
                </a:lnTo>
                <a:lnTo>
                  <a:pt x="234696" y="51816"/>
                </a:lnTo>
                <a:lnTo>
                  <a:pt x="231648" y="44196"/>
                </a:lnTo>
                <a:lnTo>
                  <a:pt x="227076" y="39624"/>
                </a:lnTo>
                <a:lnTo>
                  <a:pt x="217932" y="35052"/>
                </a:lnTo>
                <a:lnTo>
                  <a:pt x="217932" y="68580"/>
                </a:lnTo>
                <a:lnTo>
                  <a:pt x="217932" y="80772"/>
                </a:lnTo>
                <a:lnTo>
                  <a:pt x="216408" y="85344"/>
                </a:lnTo>
                <a:lnTo>
                  <a:pt x="216408" y="88392"/>
                </a:lnTo>
                <a:lnTo>
                  <a:pt x="213360" y="94488"/>
                </a:lnTo>
                <a:lnTo>
                  <a:pt x="210312" y="96012"/>
                </a:lnTo>
                <a:lnTo>
                  <a:pt x="207264" y="99060"/>
                </a:lnTo>
                <a:lnTo>
                  <a:pt x="193548" y="99060"/>
                </a:lnTo>
                <a:lnTo>
                  <a:pt x="190500" y="96012"/>
                </a:lnTo>
                <a:lnTo>
                  <a:pt x="187452" y="94488"/>
                </a:lnTo>
                <a:lnTo>
                  <a:pt x="184404" y="88392"/>
                </a:lnTo>
                <a:lnTo>
                  <a:pt x="184404" y="85344"/>
                </a:lnTo>
                <a:lnTo>
                  <a:pt x="182880" y="79248"/>
                </a:lnTo>
                <a:lnTo>
                  <a:pt x="182880" y="67056"/>
                </a:lnTo>
                <a:lnTo>
                  <a:pt x="184404" y="59436"/>
                </a:lnTo>
                <a:lnTo>
                  <a:pt x="187452" y="56388"/>
                </a:lnTo>
                <a:lnTo>
                  <a:pt x="190500" y="51816"/>
                </a:lnTo>
                <a:lnTo>
                  <a:pt x="195072" y="50292"/>
                </a:lnTo>
                <a:lnTo>
                  <a:pt x="207264" y="50292"/>
                </a:lnTo>
                <a:lnTo>
                  <a:pt x="210312" y="53340"/>
                </a:lnTo>
                <a:lnTo>
                  <a:pt x="213360" y="54864"/>
                </a:lnTo>
                <a:lnTo>
                  <a:pt x="216408" y="60960"/>
                </a:lnTo>
                <a:lnTo>
                  <a:pt x="216408" y="64008"/>
                </a:lnTo>
                <a:lnTo>
                  <a:pt x="217932" y="68580"/>
                </a:lnTo>
                <a:lnTo>
                  <a:pt x="217932" y="35052"/>
                </a:lnTo>
                <a:lnTo>
                  <a:pt x="214884" y="33528"/>
                </a:lnTo>
                <a:lnTo>
                  <a:pt x="208788" y="32004"/>
                </a:lnTo>
                <a:lnTo>
                  <a:pt x="192024" y="32004"/>
                </a:lnTo>
                <a:lnTo>
                  <a:pt x="184404" y="33528"/>
                </a:lnTo>
                <a:lnTo>
                  <a:pt x="172212" y="39624"/>
                </a:lnTo>
                <a:lnTo>
                  <a:pt x="167640" y="44196"/>
                </a:lnTo>
                <a:lnTo>
                  <a:pt x="164592" y="51816"/>
                </a:lnTo>
                <a:lnTo>
                  <a:pt x="161544" y="57912"/>
                </a:lnTo>
                <a:lnTo>
                  <a:pt x="160020" y="65532"/>
                </a:lnTo>
                <a:lnTo>
                  <a:pt x="160020" y="82296"/>
                </a:lnTo>
                <a:lnTo>
                  <a:pt x="161544" y="88392"/>
                </a:lnTo>
                <a:lnTo>
                  <a:pt x="163068" y="92964"/>
                </a:lnTo>
                <a:lnTo>
                  <a:pt x="164592" y="99060"/>
                </a:lnTo>
                <a:lnTo>
                  <a:pt x="167640" y="103632"/>
                </a:lnTo>
                <a:lnTo>
                  <a:pt x="170688" y="106680"/>
                </a:lnTo>
                <a:lnTo>
                  <a:pt x="179832" y="112776"/>
                </a:lnTo>
                <a:lnTo>
                  <a:pt x="182880" y="113792"/>
                </a:lnTo>
                <a:lnTo>
                  <a:pt x="184404" y="114300"/>
                </a:lnTo>
                <a:lnTo>
                  <a:pt x="188976" y="117348"/>
                </a:lnTo>
                <a:lnTo>
                  <a:pt x="211836" y="117348"/>
                </a:lnTo>
                <a:lnTo>
                  <a:pt x="216408" y="114300"/>
                </a:lnTo>
                <a:lnTo>
                  <a:pt x="217932" y="113919"/>
                </a:lnTo>
                <a:lnTo>
                  <a:pt x="222504" y="112776"/>
                </a:lnTo>
                <a:lnTo>
                  <a:pt x="225552" y="109728"/>
                </a:lnTo>
                <a:lnTo>
                  <a:pt x="230124" y="106680"/>
                </a:lnTo>
                <a:lnTo>
                  <a:pt x="233172" y="103632"/>
                </a:lnTo>
                <a:lnTo>
                  <a:pt x="236220" y="99060"/>
                </a:lnTo>
                <a:lnTo>
                  <a:pt x="237744" y="92964"/>
                </a:lnTo>
                <a:lnTo>
                  <a:pt x="239268" y="88392"/>
                </a:lnTo>
                <a:lnTo>
                  <a:pt x="240792" y="80772"/>
                </a:lnTo>
                <a:lnTo>
                  <a:pt x="240792" y="65532"/>
                </a:lnTo>
                <a:close/>
              </a:path>
              <a:path w="840104" h="152400">
                <a:moveTo>
                  <a:pt x="313944" y="3048"/>
                </a:moveTo>
                <a:lnTo>
                  <a:pt x="310896" y="3048"/>
                </a:lnTo>
                <a:lnTo>
                  <a:pt x="307848" y="1524"/>
                </a:lnTo>
                <a:lnTo>
                  <a:pt x="304800" y="1524"/>
                </a:lnTo>
                <a:lnTo>
                  <a:pt x="300228" y="0"/>
                </a:lnTo>
                <a:lnTo>
                  <a:pt x="281940" y="0"/>
                </a:lnTo>
                <a:lnTo>
                  <a:pt x="272796" y="3048"/>
                </a:lnTo>
                <a:lnTo>
                  <a:pt x="269748" y="6096"/>
                </a:lnTo>
                <a:lnTo>
                  <a:pt x="266700" y="10668"/>
                </a:lnTo>
                <a:lnTo>
                  <a:pt x="263652" y="13716"/>
                </a:lnTo>
                <a:lnTo>
                  <a:pt x="263652" y="33528"/>
                </a:lnTo>
                <a:lnTo>
                  <a:pt x="249936" y="39624"/>
                </a:lnTo>
                <a:lnTo>
                  <a:pt x="249936" y="50292"/>
                </a:lnTo>
                <a:lnTo>
                  <a:pt x="263652" y="50292"/>
                </a:lnTo>
                <a:lnTo>
                  <a:pt x="263652" y="115824"/>
                </a:lnTo>
                <a:lnTo>
                  <a:pt x="284988" y="115824"/>
                </a:lnTo>
                <a:lnTo>
                  <a:pt x="284988" y="50292"/>
                </a:lnTo>
                <a:lnTo>
                  <a:pt x="304800" y="50292"/>
                </a:lnTo>
                <a:lnTo>
                  <a:pt x="304800" y="33528"/>
                </a:lnTo>
                <a:lnTo>
                  <a:pt x="284988" y="33528"/>
                </a:lnTo>
                <a:lnTo>
                  <a:pt x="284988" y="24384"/>
                </a:lnTo>
                <a:lnTo>
                  <a:pt x="288036" y="21336"/>
                </a:lnTo>
                <a:lnTo>
                  <a:pt x="289560" y="18288"/>
                </a:lnTo>
                <a:lnTo>
                  <a:pt x="303276" y="18288"/>
                </a:lnTo>
                <a:lnTo>
                  <a:pt x="306324" y="19812"/>
                </a:lnTo>
                <a:lnTo>
                  <a:pt x="307848" y="19812"/>
                </a:lnTo>
                <a:lnTo>
                  <a:pt x="313944" y="3048"/>
                </a:lnTo>
                <a:close/>
              </a:path>
              <a:path w="840104" h="152400">
                <a:moveTo>
                  <a:pt x="390144" y="60960"/>
                </a:moveTo>
                <a:lnTo>
                  <a:pt x="388620" y="54864"/>
                </a:lnTo>
                <a:lnTo>
                  <a:pt x="382524" y="42672"/>
                </a:lnTo>
                <a:lnTo>
                  <a:pt x="377952" y="39624"/>
                </a:lnTo>
                <a:lnTo>
                  <a:pt x="371856" y="36576"/>
                </a:lnTo>
                <a:lnTo>
                  <a:pt x="368808" y="34544"/>
                </a:lnTo>
                <a:lnTo>
                  <a:pt x="368808" y="62484"/>
                </a:lnTo>
                <a:lnTo>
                  <a:pt x="368808" y="65532"/>
                </a:lnTo>
                <a:lnTo>
                  <a:pt x="336804" y="65532"/>
                </a:lnTo>
                <a:lnTo>
                  <a:pt x="336804" y="59436"/>
                </a:lnTo>
                <a:lnTo>
                  <a:pt x="338328" y="54864"/>
                </a:lnTo>
                <a:lnTo>
                  <a:pt x="344424" y="48768"/>
                </a:lnTo>
                <a:lnTo>
                  <a:pt x="348996" y="47244"/>
                </a:lnTo>
                <a:lnTo>
                  <a:pt x="356616" y="47244"/>
                </a:lnTo>
                <a:lnTo>
                  <a:pt x="359664" y="48768"/>
                </a:lnTo>
                <a:lnTo>
                  <a:pt x="361188" y="50292"/>
                </a:lnTo>
                <a:lnTo>
                  <a:pt x="364236" y="51816"/>
                </a:lnTo>
                <a:lnTo>
                  <a:pt x="365760" y="53340"/>
                </a:lnTo>
                <a:lnTo>
                  <a:pt x="367284" y="56388"/>
                </a:lnTo>
                <a:lnTo>
                  <a:pt x="367284" y="59436"/>
                </a:lnTo>
                <a:lnTo>
                  <a:pt x="368808" y="62484"/>
                </a:lnTo>
                <a:lnTo>
                  <a:pt x="368808" y="34544"/>
                </a:lnTo>
                <a:lnTo>
                  <a:pt x="367284" y="33528"/>
                </a:lnTo>
                <a:lnTo>
                  <a:pt x="359664" y="32004"/>
                </a:lnTo>
                <a:lnTo>
                  <a:pt x="344424" y="32004"/>
                </a:lnTo>
                <a:lnTo>
                  <a:pt x="315468" y="57912"/>
                </a:lnTo>
                <a:lnTo>
                  <a:pt x="313944" y="65532"/>
                </a:lnTo>
                <a:lnTo>
                  <a:pt x="313944" y="85344"/>
                </a:lnTo>
                <a:lnTo>
                  <a:pt x="336804" y="114300"/>
                </a:lnTo>
                <a:lnTo>
                  <a:pt x="339852" y="115824"/>
                </a:lnTo>
                <a:lnTo>
                  <a:pt x="347472" y="117348"/>
                </a:lnTo>
                <a:lnTo>
                  <a:pt x="367284" y="117348"/>
                </a:lnTo>
                <a:lnTo>
                  <a:pt x="371856" y="115824"/>
                </a:lnTo>
                <a:lnTo>
                  <a:pt x="376428" y="115824"/>
                </a:lnTo>
                <a:lnTo>
                  <a:pt x="381000" y="114300"/>
                </a:lnTo>
                <a:lnTo>
                  <a:pt x="385572" y="111252"/>
                </a:lnTo>
                <a:lnTo>
                  <a:pt x="385572" y="94488"/>
                </a:lnTo>
                <a:lnTo>
                  <a:pt x="367284" y="100584"/>
                </a:lnTo>
                <a:lnTo>
                  <a:pt x="350520" y="100584"/>
                </a:lnTo>
                <a:lnTo>
                  <a:pt x="345948" y="99060"/>
                </a:lnTo>
                <a:lnTo>
                  <a:pt x="341376" y="96012"/>
                </a:lnTo>
                <a:lnTo>
                  <a:pt x="338328" y="91440"/>
                </a:lnTo>
                <a:lnTo>
                  <a:pt x="336804" y="86868"/>
                </a:lnTo>
                <a:lnTo>
                  <a:pt x="336804" y="80772"/>
                </a:lnTo>
                <a:lnTo>
                  <a:pt x="368808" y="80772"/>
                </a:lnTo>
                <a:lnTo>
                  <a:pt x="390144" y="80772"/>
                </a:lnTo>
                <a:lnTo>
                  <a:pt x="390144" y="60960"/>
                </a:lnTo>
                <a:close/>
              </a:path>
              <a:path w="840104" h="152400">
                <a:moveTo>
                  <a:pt x="466344" y="86868"/>
                </a:moveTo>
                <a:lnTo>
                  <a:pt x="464820" y="82296"/>
                </a:lnTo>
                <a:lnTo>
                  <a:pt x="461772" y="76200"/>
                </a:lnTo>
                <a:lnTo>
                  <a:pt x="458724" y="73152"/>
                </a:lnTo>
                <a:lnTo>
                  <a:pt x="452628" y="70104"/>
                </a:lnTo>
                <a:lnTo>
                  <a:pt x="448056" y="67056"/>
                </a:lnTo>
                <a:lnTo>
                  <a:pt x="434340" y="62484"/>
                </a:lnTo>
                <a:lnTo>
                  <a:pt x="432816" y="60960"/>
                </a:lnTo>
                <a:lnTo>
                  <a:pt x="429768" y="59436"/>
                </a:lnTo>
                <a:lnTo>
                  <a:pt x="428244" y="57912"/>
                </a:lnTo>
                <a:lnTo>
                  <a:pt x="426720" y="57912"/>
                </a:lnTo>
                <a:lnTo>
                  <a:pt x="426720" y="56388"/>
                </a:lnTo>
                <a:lnTo>
                  <a:pt x="425196" y="54864"/>
                </a:lnTo>
                <a:lnTo>
                  <a:pt x="425196" y="51816"/>
                </a:lnTo>
                <a:lnTo>
                  <a:pt x="426720" y="50292"/>
                </a:lnTo>
                <a:lnTo>
                  <a:pt x="428244" y="50292"/>
                </a:lnTo>
                <a:lnTo>
                  <a:pt x="429768" y="48768"/>
                </a:lnTo>
                <a:lnTo>
                  <a:pt x="443484" y="48768"/>
                </a:lnTo>
                <a:lnTo>
                  <a:pt x="446532" y="50292"/>
                </a:lnTo>
                <a:lnTo>
                  <a:pt x="451104" y="51816"/>
                </a:lnTo>
                <a:lnTo>
                  <a:pt x="454152" y="53340"/>
                </a:lnTo>
                <a:lnTo>
                  <a:pt x="458724" y="54864"/>
                </a:lnTo>
                <a:lnTo>
                  <a:pt x="464820" y="38100"/>
                </a:lnTo>
                <a:lnTo>
                  <a:pt x="460248" y="35052"/>
                </a:lnTo>
                <a:lnTo>
                  <a:pt x="455676" y="33528"/>
                </a:lnTo>
                <a:lnTo>
                  <a:pt x="451104" y="33528"/>
                </a:lnTo>
                <a:lnTo>
                  <a:pt x="446532" y="32004"/>
                </a:lnTo>
                <a:lnTo>
                  <a:pt x="426720" y="32004"/>
                </a:lnTo>
                <a:lnTo>
                  <a:pt x="417576" y="33528"/>
                </a:lnTo>
                <a:lnTo>
                  <a:pt x="413004" y="38100"/>
                </a:lnTo>
                <a:lnTo>
                  <a:pt x="406908" y="41148"/>
                </a:lnTo>
                <a:lnTo>
                  <a:pt x="403860" y="47244"/>
                </a:lnTo>
                <a:lnTo>
                  <a:pt x="403860" y="64008"/>
                </a:lnTo>
                <a:lnTo>
                  <a:pt x="406908" y="70104"/>
                </a:lnTo>
                <a:lnTo>
                  <a:pt x="409956" y="71628"/>
                </a:lnTo>
                <a:lnTo>
                  <a:pt x="413004" y="74676"/>
                </a:lnTo>
                <a:lnTo>
                  <a:pt x="416052" y="76200"/>
                </a:lnTo>
                <a:lnTo>
                  <a:pt x="420624" y="79248"/>
                </a:lnTo>
                <a:lnTo>
                  <a:pt x="426720" y="80772"/>
                </a:lnTo>
                <a:lnTo>
                  <a:pt x="431292" y="83820"/>
                </a:lnTo>
                <a:lnTo>
                  <a:pt x="435864" y="85344"/>
                </a:lnTo>
                <a:lnTo>
                  <a:pt x="437388" y="86868"/>
                </a:lnTo>
                <a:lnTo>
                  <a:pt x="440436" y="88392"/>
                </a:lnTo>
                <a:lnTo>
                  <a:pt x="441960" y="89916"/>
                </a:lnTo>
                <a:lnTo>
                  <a:pt x="443484" y="89916"/>
                </a:lnTo>
                <a:lnTo>
                  <a:pt x="443484" y="97536"/>
                </a:lnTo>
                <a:lnTo>
                  <a:pt x="440436" y="99060"/>
                </a:lnTo>
                <a:lnTo>
                  <a:pt x="438912" y="100584"/>
                </a:lnTo>
                <a:lnTo>
                  <a:pt x="423672" y="100584"/>
                </a:lnTo>
                <a:lnTo>
                  <a:pt x="417576" y="99060"/>
                </a:lnTo>
                <a:lnTo>
                  <a:pt x="403860" y="94488"/>
                </a:lnTo>
                <a:lnTo>
                  <a:pt x="403860" y="112776"/>
                </a:lnTo>
                <a:lnTo>
                  <a:pt x="408432" y="114300"/>
                </a:lnTo>
                <a:lnTo>
                  <a:pt x="411480" y="115824"/>
                </a:lnTo>
                <a:lnTo>
                  <a:pt x="416052" y="117348"/>
                </a:lnTo>
                <a:lnTo>
                  <a:pt x="445008" y="117348"/>
                </a:lnTo>
                <a:lnTo>
                  <a:pt x="451104" y="114300"/>
                </a:lnTo>
                <a:lnTo>
                  <a:pt x="455676" y="112776"/>
                </a:lnTo>
                <a:lnTo>
                  <a:pt x="460248" y="109728"/>
                </a:lnTo>
                <a:lnTo>
                  <a:pt x="461772" y="106680"/>
                </a:lnTo>
                <a:lnTo>
                  <a:pt x="464820" y="102108"/>
                </a:lnTo>
                <a:lnTo>
                  <a:pt x="466344" y="97536"/>
                </a:lnTo>
                <a:lnTo>
                  <a:pt x="466344" y="91440"/>
                </a:lnTo>
                <a:lnTo>
                  <a:pt x="466344" y="86868"/>
                </a:lnTo>
                <a:close/>
              </a:path>
              <a:path w="840104" h="152400">
                <a:moveTo>
                  <a:pt x="507492" y="33528"/>
                </a:moveTo>
                <a:lnTo>
                  <a:pt x="484632" y="33528"/>
                </a:lnTo>
                <a:lnTo>
                  <a:pt x="484632" y="115824"/>
                </a:lnTo>
                <a:lnTo>
                  <a:pt x="507492" y="115824"/>
                </a:lnTo>
                <a:lnTo>
                  <a:pt x="507492" y="33528"/>
                </a:lnTo>
                <a:close/>
              </a:path>
              <a:path w="840104" h="152400">
                <a:moveTo>
                  <a:pt x="507492" y="7620"/>
                </a:moveTo>
                <a:lnTo>
                  <a:pt x="505968" y="4572"/>
                </a:lnTo>
                <a:lnTo>
                  <a:pt x="504444" y="3048"/>
                </a:lnTo>
                <a:lnTo>
                  <a:pt x="498348" y="0"/>
                </a:lnTo>
                <a:lnTo>
                  <a:pt x="492252" y="0"/>
                </a:lnTo>
                <a:lnTo>
                  <a:pt x="486156" y="3048"/>
                </a:lnTo>
                <a:lnTo>
                  <a:pt x="484632" y="4572"/>
                </a:lnTo>
                <a:lnTo>
                  <a:pt x="483108" y="7620"/>
                </a:lnTo>
                <a:lnTo>
                  <a:pt x="483108" y="15240"/>
                </a:lnTo>
                <a:lnTo>
                  <a:pt x="484632" y="18288"/>
                </a:lnTo>
                <a:lnTo>
                  <a:pt x="486156" y="19812"/>
                </a:lnTo>
                <a:lnTo>
                  <a:pt x="492252" y="22860"/>
                </a:lnTo>
                <a:lnTo>
                  <a:pt x="498348" y="22860"/>
                </a:lnTo>
                <a:lnTo>
                  <a:pt x="504444" y="19812"/>
                </a:lnTo>
                <a:lnTo>
                  <a:pt x="505968" y="18288"/>
                </a:lnTo>
                <a:lnTo>
                  <a:pt x="507492" y="15240"/>
                </a:lnTo>
                <a:lnTo>
                  <a:pt x="507492" y="7620"/>
                </a:lnTo>
                <a:close/>
              </a:path>
              <a:path w="840104" h="152400">
                <a:moveTo>
                  <a:pt x="606552" y="65532"/>
                </a:moveTo>
                <a:lnTo>
                  <a:pt x="605028" y="57912"/>
                </a:lnTo>
                <a:lnTo>
                  <a:pt x="600456" y="51816"/>
                </a:lnTo>
                <a:lnTo>
                  <a:pt x="597408" y="44196"/>
                </a:lnTo>
                <a:lnTo>
                  <a:pt x="592836" y="39624"/>
                </a:lnTo>
                <a:lnTo>
                  <a:pt x="583692" y="35052"/>
                </a:lnTo>
                <a:lnTo>
                  <a:pt x="583692" y="68580"/>
                </a:lnTo>
                <a:lnTo>
                  <a:pt x="583692" y="80772"/>
                </a:lnTo>
                <a:lnTo>
                  <a:pt x="582168" y="85344"/>
                </a:lnTo>
                <a:lnTo>
                  <a:pt x="580644" y="88392"/>
                </a:lnTo>
                <a:lnTo>
                  <a:pt x="580644" y="91440"/>
                </a:lnTo>
                <a:lnTo>
                  <a:pt x="573024" y="99060"/>
                </a:lnTo>
                <a:lnTo>
                  <a:pt x="559308" y="99060"/>
                </a:lnTo>
                <a:lnTo>
                  <a:pt x="556260" y="96012"/>
                </a:lnTo>
                <a:lnTo>
                  <a:pt x="553212" y="94488"/>
                </a:lnTo>
                <a:lnTo>
                  <a:pt x="548640" y="85344"/>
                </a:lnTo>
                <a:lnTo>
                  <a:pt x="548640" y="67056"/>
                </a:lnTo>
                <a:lnTo>
                  <a:pt x="550164" y="59436"/>
                </a:lnTo>
                <a:lnTo>
                  <a:pt x="553212" y="56388"/>
                </a:lnTo>
                <a:lnTo>
                  <a:pt x="554736" y="51816"/>
                </a:lnTo>
                <a:lnTo>
                  <a:pt x="559308" y="50292"/>
                </a:lnTo>
                <a:lnTo>
                  <a:pt x="573024" y="50292"/>
                </a:lnTo>
                <a:lnTo>
                  <a:pt x="580644" y="57912"/>
                </a:lnTo>
                <a:lnTo>
                  <a:pt x="580644" y="60960"/>
                </a:lnTo>
                <a:lnTo>
                  <a:pt x="582168" y="64008"/>
                </a:lnTo>
                <a:lnTo>
                  <a:pt x="583692" y="68580"/>
                </a:lnTo>
                <a:lnTo>
                  <a:pt x="583692" y="35052"/>
                </a:lnTo>
                <a:lnTo>
                  <a:pt x="580644" y="33528"/>
                </a:lnTo>
                <a:lnTo>
                  <a:pt x="574548" y="32004"/>
                </a:lnTo>
                <a:lnTo>
                  <a:pt x="557784" y="32004"/>
                </a:lnTo>
                <a:lnTo>
                  <a:pt x="550164" y="33528"/>
                </a:lnTo>
                <a:lnTo>
                  <a:pt x="537972" y="39624"/>
                </a:lnTo>
                <a:lnTo>
                  <a:pt x="533400" y="44196"/>
                </a:lnTo>
                <a:lnTo>
                  <a:pt x="530352" y="51816"/>
                </a:lnTo>
                <a:lnTo>
                  <a:pt x="527304" y="57912"/>
                </a:lnTo>
                <a:lnTo>
                  <a:pt x="525780" y="65532"/>
                </a:lnTo>
                <a:lnTo>
                  <a:pt x="525780" y="88392"/>
                </a:lnTo>
                <a:lnTo>
                  <a:pt x="528828" y="92964"/>
                </a:lnTo>
                <a:lnTo>
                  <a:pt x="530352" y="99060"/>
                </a:lnTo>
                <a:lnTo>
                  <a:pt x="533400" y="103632"/>
                </a:lnTo>
                <a:lnTo>
                  <a:pt x="536448" y="106680"/>
                </a:lnTo>
                <a:lnTo>
                  <a:pt x="541020" y="109728"/>
                </a:lnTo>
                <a:lnTo>
                  <a:pt x="544068" y="112776"/>
                </a:lnTo>
                <a:lnTo>
                  <a:pt x="548640" y="113919"/>
                </a:lnTo>
                <a:lnTo>
                  <a:pt x="550164" y="114300"/>
                </a:lnTo>
                <a:lnTo>
                  <a:pt x="554736" y="117348"/>
                </a:lnTo>
                <a:lnTo>
                  <a:pt x="577596" y="117348"/>
                </a:lnTo>
                <a:lnTo>
                  <a:pt x="582168" y="114300"/>
                </a:lnTo>
                <a:lnTo>
                  <a:pt x="583692" y="113919"/>
                </a:lnTo>
                <a:lnTo>
                  <a:pt x="588264" y="112776"/>
                </a:lnTo>
                <a:lnTo>
                  <a:pt x="591312" y="109728"/>
                </a:lnTo>
                <a:lnTo>
                  <a:pt x="595884" y="106680"/>
                </a:lnTo>
                <a:lnTo>
                  <a:pt x="598932" y="103632"/>
                </a:lnTo>
                <a:lnTo>
                  <a:pt x="601980" y="99060"/>
                </a:lnTo>
                <a:lnTo>
                  <a:pt x="603504" y="92964"/>
                </a:lnTo>
                <a:lnTo>
                  <a:pt x="605028" y="88392"/>
                </a:lnTo>
                <a:lnTo>
                  <a:pt x="606552" y="80772"/>
                </a:lnTo>
                <a:lnTo>
                  <a:pt x="606552" y="65532"/>
                </a:lnTo>
                <a:close/>
              </a:path>
              <a:path w="840104" h="152400">
                <a:moveTo>
                  <a:pt x="701040" y="62484"/>
                </a:moveTo>
                <a:lnTo>
                  <a:pt x="681228" y="32004"/>
                </a:lnTo>
                <a:lnTo>
                  <a:pt x="672084" y="32004"/>
                </a:lnTo>
                <a:lnTo>
                  <a:pt x="665988" y="32004"/>
                </a:lnTo>
                <a:lnTo>
                  <a:pt x="661416" y="33528"/>
                </a:lnTo>
                <a:lnTo>
                  <a:pt x="658368" y="33528"/>
                </a:lnTo>
                <a:lnTo>
                  <a:pt x="655320" y="35052"/>
                </a:lnTo>
                <a:lnTo>
                  <a:pt x="653796" y="36576"/>
                </a:lnTo>
                <a:lnTo>
                  <a:pt x="650748" y="38100"/>
                </a:lnTo>
                <a:lnTo>
                  <a:pt x="647700" y="41148"/>
                </a:lnTo>
                <a:lnTo>
                  <a:pt x="646176" y="44196"/>
                </a:lnTo>
                <a:lnTo>
                  <a:pt x="644652" y="44196"/>
                </a:lnTo>
                <a:lnTo>
                  <a:pt x="641604" y="33528"/>
                </a:lnTo>
                <a:lnTo>
                  <a:pt x="624840" y="33528"/>
                </a:lnTo>
                <a:lnTo>
                  <a:pt x="624840" y="115824"/>
                </a:lnTo>
                <a:lnTo>
                  <a:pt x="647700" y="115824"/>
                </a:lnTo>
                <a:lnTo>
                  <a:pt x="647700" y="68580"/>
                </a:lnTo>
                <a:lnTo>
                  <a:pt x="649224" y="60960"/>
                </a:lnTo>
                <a:lnTo>
                  <a:pt x="650748" y="56388"/>
                </a:lnTo>
                <a:lnTo>
                  <a:pt x="653796" y="51816"/>
                </a:lnTo>
                <a:lnTo>
                  <a:pt x="658368" y="50292"/>
                </a:lnTo>
                <a:lnTo>
                  <a:pt x="670560" y="50292"/>
                </a:lnTo>
                <a:lnTo>
                  <a:pt x="673608" y="51816"/>
                </a:lnTo>
                <a:lnTo>
                  <a:pt x="675132" y="54864"/>
                </a:lnTo>
                <a:lnTo>
                  <a:pt x="678180" y="57912"/>
                </a:lnTo>
                <a:lnTo>
                  <a:pt x="679704" y="62484"/>
                </a:lnTo>
                <a:lnTo>
                  <a:pt x="679704" y="115824"/>
                </a:lnTo>
                <a:lnTo>
                  <a:pt x="701040" y="115824"/>
                </a:lnTo>
                <a:lnTo>
                  <a:pt x="701040" y="62484"/>
                </a:lnTo>
                <a:close/>
              </a:path>
              <a:path w="840104" h="152400">
                <a:moveTo>
                  <a:pt x="794004" y="50292"/>
                </a:moveTo>
                <a:lnTo>
                  <a:pt x="747966" y="32080"/>
                </a:lnTo>
                <a:lnTo>
                  <a:pt x="736092" y="35052"/>
                </a:lnTo>
                <a:lnTo>
                  <a:pt x="731520" y="36576"/>
                </a:lnTo>
                <a:lnTo>
                  <a:pt x="726948" y="39624"/>
                </a:lnTo>
                <a:lnTo>
                  <a:pt x="734568" y="54864"/>
                </a:lnTo>
                <a:lnTo>
                  <a:pt x="739140" y="51816"/>
                </a:lnTo>
                <a:lnTo>
                  <a:pt x="742188" y="50292"/>
                </a:lnTo>
                <a:lnTo>
                  <a:pt x="746760" y="50292"/>
                </a:lnTo>
                <a:lnTo>
                  <a:pt x="749808" y="48768"/>
                </a:lnTo>
                <a:lnTo>
                  <a:pt x="765048" y="48768"/>
                </a:lnTo>
                <a:lnTo>
                  <a:pt x="769620" y="53340"/>
                </a:lnTo>
                <a:lnTo>
                  <a:pt x="771144" y="56388"/>
                </a:lnTo>
                <a:lnTo>
                  <a:pt x="771144" y="64008"/>
                </a:lnTo>
                <a:lnTo>
                  <a:pt x="771144" y="77724"/>
                </a:lnTo>
                <a:lnTo>
                  <a:pt x="771144" y="89916"/>
                </a:lnTo>
                <a:lnTo>
                  <a:pt x="769620" y="94488"/>
                </a:lnTo>
                <a:lnTo>
                  <a:pt x="766572" y="97536"/>
                </a:lnTo>
                <a:lnTo>
                  <a:pt x="762000" y="99060"/>
                </a:lnTo>
                <a:lnTo>
                  <a:pt x="758952" y="100584"/>
                </a:lnTo>
                <a:lnTo>
                  <a:pt x="748284" y="100584"/>
                </a:lnTo>
                <a:lnTo>
                  <a:pt x="745236" y="99060"/>
                </a:lnTo>
                <a:lnTo>
                  <a:pt x="743712" y="97536"/>
                </a:lnTo>
                <a:lnTo>
                  <a:pt x="742188" y="94488"/>
                </a:lnTo>
                <a:lnTo>
                  <a:pt x="742188" y="86868"/>
                </a:lnTo>
                <a:lnTo>
                  <a:pt x="743712" y="83820"/>
                </a:lnTo>
                <a:lnTo>
                  <a:pt x="746760" y="82296"/>
                </a:lnTo>
                <a:lnTo>
                  <a:pt x="749808" y="79248"/>
                </a:lnTo>
                <a:lnTo>
                  <a:pt x="754380" y="77724"/>
                </a:lnTo>
                <a:lnTo>
                  <a:pt x="771144" y="77724"/>
                </a:lnTo>
                <a:lnTo>
                  <a:pt x="771144" y="64008"/>
                </a:lnTo>
                <a:lnTo>
                  <a:pt x="757428" y="65532"/>
                </a:lnTo>
                <a:lnTo>
                  <a:pt x="747966" y="65836"/>
                </a:lnTo>
                <a:lnTo>
                  <a:pt x="740092" y="66865"/>
                </a:lnTo>
                <a:lnTo>
                  <a:pt x="733628" y="68745"/>
                </a:lnTo>
                <a:lnTo>
                  <a:pt x="728472" y="71628"/>
                </a:lnTo>
                <a:lnTo>
                  <a:pt x="722376" y="76200"/>
                </a:lnTo>
                <a:lnTo>
                  <a:pt x="719328" y="82296"/>
                </a:lnTo>
                <a:lnTo>
                  <a:pt x="719328" y="97536"/>
                </a:lnTo>
                <a:lnTo>
                  <a:pt x="722376" y="106680"/>
                </a:lnTo>
                <a:lnTo>
                  <a:pt x="728472" y="112776"/>
                </a:lnTo>
                <a:lnTo>
                  <a:pt x="731520" y="114300"/>
                </a:lnTo>
                <a:lnTo>
                  <a:pt x="736092" y="117348"/>
                </a:lnTo>
                <a:lnTo>
                  <a:pt x="742188" y="117348"/>
                </a:lnTo>
                <a:lnTo>
                  <a:pt x="754380" y="117348"/>
                </a:lnTo>
                <a:lnTo>
                  <a:pt x="757428" y="115824"/>
                </a:lnTo>
                <a:lnTo>
                  <a:pt x="760476" y="115824"/>
                </a:lnTo>
                <a:lnTo>
                  <a:pt x="763524" y="114300"/>
                </a:lnTo>
                <a:lnTo>
                  <a:pt x="768096" y="109728"/>
                </a:lnTo>
                <a:lnTo>
                  <a:pt x="771144" y="108204"/>
                </a:lnTo>
                <a:lnTo>
                  <a:pt x="772668" y="105156"/>
                </a:lnTo>
                <a:lnTo>
                  <a:pt x="774192" y="105156"/>
                </a:lnTo>
                <a:lnTo>
                  <a:pt x="777240" y="115824"/>
                </a:lnTo>
                <a:lnTo>
                  <a:pt x="794004" y="115824"/>
                </a:lnTo>
                <a:lnTo>
                  <a:pt x="794004" y="50292"/>
                </a:lnTo>
                <a:close/>
              </a:path>
              <a:path w="840104" h="152400">
                <a:moveTo>
                  <a:pt x="839724" y="0"/>
                </a:moveTo>
                <a:lnTo>
                  <a:pt x="816864" y="0"/>
                </a:lnTo>
                <a:lnTo>
                  <a:pt x="816864" y="115824"/>
                </a:lnTo>
                <a:lnTo>
                  <a:pt x="839724" y="115824"/>
                </a:lnTo>
                <a:lnTo>
                  <a:pt x="839724" y="0"/>
                </a:lnTo>
                <a:close/>
              </a:path>
            </a:pathLst>
          </a:custGeom>
          <a:solidFill>
            <a:srgbClr val="F48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C6C87637-C628-C639-C891-F738D011B1A4}"/>
              </a:ext>
            </a:extLst>
          </p:cNvPr>
          <p:cNvSpPr/>
          <p:nvPr/>
        </p:nvSpPr>
        <p:spPr>
          <a:xfrm>
            <a:off x="3082670" y="2872739"/>
            <a:ext cx="33655" cy="38100"/>
          </a:xfrm>
          <a:custGeom>
            <a:avLst/>
            <a:gdLst/>
            <a:ahLst/>
            <a:cxnLst/>
            <a:rect l="l" t="t" r="r" b="b"/>
            <a:pathLst>
              <a:path w="33655" h="38100">
                <a:moveTo>
                  <a:pt x="33528" y="24384"/>
                </a:moveTo>
                <a:lnTo>
                  <a:pt x="33528" y="13716"/>
                </a:lnTo>
                <a:lnTo>
                  <a:pt x="32004" y="7620"/>
                </a:lnTo>
                <a:lnTo>
                  <a:pt x="25908" y="1524"/>
                </a:lnTo>
                <a:lnTo>
                  <a:pt x="21336" y="0"/>
                </a:lnTo>
                <a:lnTo>
                  <a:pt x="10668" y="0"/>
                </a:lnTo>
                <a:lnTo>
                  <a:pt x="7620" y="1524"/>
                </a:lnTo>
                <a:lnTo>
                  <a:pt x="4572" y="6096"/>
                </a:lnTo>
                <a:lnTo>
                  <a:pt x="1524" y="9144"/>
                </a:lnTo>
                <a:lnTo>
                  <a:pt x="0" y="13716"/>
                </a:lnTo>
                <a:lnTo>
                  <a:pt x="0" y="19812"/>
                </a:lnTo>
                <a:lnTo>
                  <a:pt x="0" y="24384"/>
                </a:lnTo>
                <a:lnTo>
                  <a:pt x="1524" y="28956"/>
                </a:lnTo>
                <a:lnTo>
                  <a:pt x="4572" y="32004"/>
                </a:lnTo>
                <a:lnTo>
                  <a:pt x="7620" y="36576"/>
                </a:lnTo>
                <a:lnTo>
                  <a:pt x="10668" y="38100"/>
                </a:lnTo>
                <a:lnTo>
                  <a:pt x="21336" y="38100"/>
                </a:lnTo>
                <a:lnTo>
                  <a:pt x="25908" y="36576"/>
                </a:lnTo>
                <a:lnTo>
                  <a:pt x="28956" y="32004"/>
                </a:lnTo>
                <a:lnTo>
                  <a:pt x="32004" y="28956"/>
                </a:lnTo>
                <a:lnTo>
                  <a:pt x="33528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3">
            <a:extLst>
              <a:ext uri="{FF2B5EF4-FFF2-40B4-BE49-F238E27FC236}">
                <a16:creationId xmlns:a16="http://schemas.microsoft.com/office/drawing/2014/main" id="{FFBCE791-97B8-1500-57D4-59298B0E9D8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59454" y="2830067"/>
            <a:ext cx="1844040" cy="327660"/>
          </a:xfrm>
          <a:prstGeom prst="rect">
            <a:avLst/>
          </a:prstGeom>
        </p:spPr>
      </p:pic>
      <p:pic>
        <p:nvPicPr>
          <p:cNvPr id="15" name="object 14">
            <a:extLst>
              <a:ext uri="{FF2B5EF4-FFF2-40B4-BE49-F238E27FC236}">
                <a16:creationId xmlns:a16="http://schemas.microsoft.com/office/drawing/2014/main" id="{46B741D7-5F2B-CCB0-45AF-0F83E6372E7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69027" y="2830067"/>
            <a:ext cx="1586483" cy="153924"/>
          </a:xfrm>
          <a:prstGeom prst="rect">
            <a:avLst/>
          </a:prstGeom>
        </p:spPr>
      </p:pic>
      <p:sp>
        <p:nvSpPr>
          <p:cNvPr id="16" name="object 15">
            <a:extLst>
              <a:ext uri="{FF2B5EF4-FFF2-40B4-BE49-F238E27FC236}">
                <a16:creationId xmlns:a16="http://schemas.microsoft.com/office/drawing/2014/main" id="{C8D496F9-38B7-8D3F-D3D5-6EFD08C5488E}"/>
              </a:ext>
            </a:extLst>
          </p:cNvPr>
          <p:cNvSpPr/>
          <p:nvPr/>
        </p:nvSpPr>
        <p:spPr>
          <a:xfrm>
            <a:off x="3082670" y="3360420"/>
            <a:ext cx="33655" cy="38100"/>
          </a:xfrm>
          <a:custGeom>
            <a:avLst/>
            <a:gdLst/>
            <a:ahLst/>
            <a:cxnLst/>
            <a:rect l="l" t="t" r="r" b="b"/>
            <a:pathLst>
              <a:path w="33655" h="38100">
                <a:moveTo>
                  <a:pt x="33528" y="24383"/>
                </a:moveTo>
                <a:lnTo>
                  <a:pt x="33528" y="12191"/>
                </a:lnTo>
                <a:lnTo>
                  <a:pt x="32004" y="7619"/>
                </a:lnTo>
                <a:lnTo>
                  <a:pt x="25908" y="1524"/>
                </a:lnTo>
                <a:lnTo>
                  <a:pt x="21336" y="0"/>
                </a:lnTo>
                <a:lnTo>
                  <a:pt x="10668" y="0"/>
                </a:lnTo>
                <a:lnTo>
                  <a:pt x="7620" y="1524"/>
                </a:lnTo>
                <a:lnTo>
                  <a:pt x="4572" y="6095"/>
                </a:lnTo>
                <a:lnTo>
                  <a:pt x="1524" y="9143"/>
                </a:lnTo>
                <a:lnTo>
                  <a:pt x="0" y="13715"/>
                </a:lnTo>
                <a:lnTo>
                  <a:pt x="0" y="18287"/>
                </a:lnTo>
                <a:lnTo>
                  <a:pt x="0" y="24383"/>
                </a:lnTo>
                <a:lnTo>
                  <a:pt x="1524" y="28955"/>
                </a:lnTo>
                <a:lnTo>
                  <a:pt x="4572" y="32003"/>
                </a:lnTo>
                <a:lnTo>
                  <a:pt x="7620" y="36575"/>
                </a:lnTo>
                <a:lnTo>
                  <a:pt x="10668" y="38100"/>
                </a:lnTo>
                <a:lnTo>
                  <a:pt x="21336" y="38100"/>
                </a:lnTo>
                <a:lnTo>
                  <a:pt x="25908" y="36575"/>
                </a:lnTo>
                <a:lnTo>
                  <a:pt x="28956" y="32003"/>
                </a:lnTo>
                <a:lnTo>
                  <a:pt x="32004" y="28955"/>
                </a:lnTo>
                <a:lnTo>
                  <a:pt x="33528" y="24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6">
            <a:extLst>
              <a:ext uri="{FF2B5EF4-FFF2-40B4-BE49-F238E27FC236}">
                <a16:creationId xmlns:a16="http://schemas.microsoft.com/office/drawing/2014/main" id="{52DFC0C1-FFD6-5C48-994C-390354F6EB5C}"/>
              </a:ext>
            </a:extLst>
          </p:cNvPr>
          <p:cNvGrpSpPr/>
          <p:nvPr/>
        </p:nvGrpSpPr>
        <p:grpSpPr>
          <a:xfrm>
            <a:off x="3265170" y="3319271"/>
            <a:ext cx="410845" cy="117475"/>
            <a:chOff x="3265170" y="3319271"/>
            <a:chExt cx="410845" cy="117475"/>
          </a:xfrm>
        </p:grpSpPr>
        <p:sp>
          <p:nvSpPr>
            <p:cNvPr id="18" name="object 17">
              <a:extLst>
                <a:ext uri="{FF2B5EF4-FFF2-40B4-BE49-F238E27FC236}">
                  <a16:creationId xmlns:a16="http://schemas.microsoft.com/office/drawing/2014/main" id="{82ADCBAC-FF72-B11F-EE62-930E53DE88A0}"/>
                </a:ext>
              </a:extLst>
            </p:cNvPr>
            <p:cNvSpPr/>
            <p:nvPr/>
          </p:nvSpPr>
          <p:spPr>
            <a:xfrm>
              <a:off x="3265170" y="3319278"/>
              <a:ext cx="90805" cy="116205"/>
            </a:xfrm>
            <a:custGeom>
              <a:avLst/>
              <a:gdLst/>
              <a:ahLst/>
              <a:cxnLst/>
              <a:rect l="l" t="t" r="r" b="b"/>
              <a:pathLst>
                <a:path w="90804" h="116204">
                  <a:moveTo>
                    <a:pt x="60960" y="105156"/>
                  </a:moveTo>
                  <a:lnTo>
                    <a:pt x="12700" y="105156"/>
                  </a:lnTo>
                  <a:lnTo>
                    <a:pt x="12700" y="7620"/>
                  </a:lnTo>
                  <a:lnTo>
                    <a:pt x="0" y="7620"/>
                  </a:lnTo>
                  <a:lnTo>
                    <a:pt x="0" y="115824"/>
                  </a:lnTo>
                  <a:lnTo>
                    <a:pt x="12700" y="115824"/>
                  </a:lnTo>
                  <a:lnTo>
                    <a:pt x="60960" y="115824"/>
                  </a:lnTo>
                  <a:lnTo>
                    <a:pt x="60960" y="105156"/>
                  </a:lnTo>
                  <a:close/>
                </a:path>
                <a:path w="90804" h="116204">
                  <a:moveTo>
                    <a:pt x="90297" y="0"/>
                  </a:moveTo>
                  <a:lnTo>
                    <a:pt x="78105" y="0"/>
                  </a:lnTo>
                  <a:lnTo>
                    <a:pt x="78105" y="115824"/>
                  </a:lnTo>
                  <a:lnTo>
                    <a:pt x="90297" y="115824"/>
                  </a:lnTo>
                  <a:lnTo>
                    <a:pt x="902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8">
              <a:extLst>
                <a:ext uri="{FF2B5EF4-FFF2-40B4-BE49-F238E27FC236}">
                  <a16:creationId xmlns:a16="http://schemas.microsoft.com/office/drawing/2014/main" id="{202348B4-3DEA-D677-B620-A0533EFE4E8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76803" y="3352799"/>
              <a:ext cx="225551" cy="83820"/>
            </a:xfrm>
            <a:prstGeom prst="rect">
              <a:avLst/>
            </a:prstGeom>
          </p:spPr>
        </p:pic>
        <p:sp>
          <p:nvSpPr>
            <p:cNvPr id="20" name="object 19">
              <a:extLst>
                <a:ext uri="{FF2B5EF4-FFF2-40B4-BE49-F238E27FC236}">
                  <a16:creationId xmlns:a16="http://schemas.microsoft.com/office/drawing/2014/main" id="{F927C329-C804-537B-C2C7-8C19851E310C}"/>
                </a:ext>
              </a:extLst>
            </p:cNvPr>
            <p:cNvSpPr/>
            <p:nvPr/>
          </p:nvSpPr>
          <p:spPr>
            <a:xfrm>
              <a:off x="3628263" y="3352799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4" y="0"/>
                  </a:moveTo>
                  <a:lnTo>
                    <a:pt x="36575" y="0"/>
                  </a:lnTo>
                  <a:lnTo>
                    <a:pt x="28956" y="0"/>
                  </a:lnTo>
                  <a:lnTo>
                    <a:pt x="19812" y="4572"/>
                  </a:lnTo>
                  <a:lnTo>
                    <a:pt x="18287" y="7620"/>
                  </a:lnTo>
                  <a:lnTo>
                    <a:pt x="13715" y="12191"/>
                  </a:lnTo>
                  <a:lnTo>
                    <a:pt x="12191" y="15239"/>
                  </a:lnTo>
                  <a:lnTo>
                    <a:pt x="10667" y="15239"/>
                  </a:lnTo>
                  <a:lnTo>
                    <a:pt x="9144" y="1524"/>
                  </a:lnTo>
                  <a:lnTo>
                    <a:pt x="0" y="1524"/>
                  </a:lnTo>
                  <a:lnTo>
                    <a:pt x="0" y="82296"/>
                  </a:lnTo>
                  <a:lnTo>
                    <a:pt x="12191" y="82296"/>
                  </a:lnTo>
                  <a:lnTo>
                    <a:pt x="12191" y="30479"/>
                  </a:lnTo>
                  <a:lnTo>
                    <a:pt x="13715" y="27432"/>
                  </a:lnTo>
                  <a:lnTo>
                    <a:pt x="15239" y="22860"/>
                  </a:lnTo>
                  <a:lnTo>
                    <a:pt x="16763" y="21336"/>
                  </a:lnTo>
                  <a:lnTo>
                    <a:pt x="18287" y="18287"/>
                  </a:lnTo>
                  <a:lnTo>
                    <a:pt x="21336" y="15239"/>
                  </a:lnTo>
                  <a:lnTo>
                    <a:pt x="24384" y="13715"/>
                  </a:lnTo>
                  <a:lnTo>
                    <a:pt x="25908" y="12191"/>
                  </a:lnTo>
                  <a:lnTo>
                    <a:pt x="28956" y="10667"/>
                  </a:lnTo>
                  <a:lnTo>
                    <a:pt x="44196" y="10667"/>
                  </a:lnTo>
                  <a:lnTo>
                    <a:pt x="44196" y="12191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0">
            <a:extLst>
              <a:ext uri="{FF2B5EF4-FFF2-40B4-BE49-F238E27FC236}">
                <a16:creationId xmlns:a16="http://schemas.microsoft.com/office/drawing/2014/main" id="{377F3C23-461C-EFD0-178B-FFA31CE6A05C}"/>
              </a:ext>
            </a:extLst>
          </p:cNvPr>
          <p:cNvGrpSpPr/>
          <p:nvPr/>
        </p:nvGrpSpPr>
        <p:grpSpPr>
          <a:xfrm>
            <a:off x="3728846" y="3352800"/>
            <a:ext cx="161925" cy="83820"/>
            <a:chOff x="3728846" y="3352800"/>
            <a:chExt cx="161925" cy="83820"/>
          </a:xfrm>
        </p:grpSpPr>
        <p:pic>
          <p:nvPicPr>
            <p:cNvPr id="22" name="object 21">
              <a:extLst>
                <a:ext uri="{FF2B5EF4-FFF2-40B4-BE49-F238E27FC236}">
                  <a16:creationId xmlns:a16="http://schemas.microsoft.com/office/drawing/2014/main" id="{B7A50C2E-7A63-96CD-F762-5F8D267288B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28846" y="3354323"/>
              <a:ext cx="68579" cy="82296"/>
            </a:xfrm>
            <a:prstGeom prst="rect">
              <a:avLst/>
            </a:prstGeom>
          </p:spPr>
        </p:pic>
        <p:pic>
          <p:nvPicPr>
            <p:cNvPr id="23" name="object 22">
              <a:extLst>
                <a:ext uri="{FF2B5EF4-FFF2-40B4-BE49-F238E27FC236}">
                  <a16:creationId xmlns:a16="http://schemas.microsoft.com/office/drawing/2014/main" id="{D75C8C83-2A09-FB89-CFCF-5ED65AAF2854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23334" y="3352800"/>
              <a:ext cx="67055" cy="82296"/>
            </a:xfrm>
            <a:prstGeom prst="rect">
              <a:avLst/>
            </a:prstGeom>
          </p:spPr>
        </p:pic>
      </p:grpSp>
      <p:pic>
        <p:nvPicPr>
          <p:cNvPr id="24" name="object 23">
            <a:extLst>
              <a:ext uri="{FF2B5EF4-FFF2-40B4-BE49-F238E27FC236}">
                <a16:creationId xmlns:a16="http://schemas.microsoft.com/office/drawing/2014/main" id="{3FE48944-989E-F7A2-49C7-C7E294984693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955922" y="3317747"/>
            <a:ext cx="2878835" cy="118872"/>
          </a:xfrm>
          <a:prstGeom prst="rect">
            <a:avLst/>
          </a:prstGeom>
        </p:spPr>
      </p:pic>
      <p:grpSp>
        <p:nvGrpSpPr>
          <p:cNvPr id="25" name="object 24">
            <a:extLst>
              <a:ext uri="{FF2B5EF4-FFF2-40B4-BE49-F238E27FC236}">
                <a16:creationId xmlns:a16="http://schemas.microsoft.com/office/drawing/2014/main" id="{9E11956F-FD98-16F0-7D7B-62851B09F411}"/>
              </a:ext>
            </a:extLst>
          </p:cNvPr>
          <p:cNvGrpSpPr/>
          <p:nvPr/>
        </p:nvGrpSpPr>
        <p:grpSpPr>
          <a:xfrm>
            <a:off x="3264027" y="3526535"/>
            <a:ext cx="97790" cy="117475"/>
            <a:chOff x="3264027" y="3526535"/>
            <a:chExt cx="97790" cy="117475"/>
          </a:xfrm>
        </p:grpSpPr>
        <p:sp>
          <p:nvSpPr>
            <p:cNvPr id="26" name="object 25">
              <a:extLst>
                <a:ext uri="{FF2B5EF4-FFF2-40B4-BE49-F238E27FC236}">
                  <a16:creationId xmlns:a16="http://schemas.microsoft.com/office/drawing/2014/main" id="{A94AD74E-4405-F3C6-B32B-EE523F2F930F}"/>
                </a:ext>
              </a:extLst>
            </p:cNvPr>
            <p:cNvSpPr/>
            <p:nvPr/>
          </p:nvSpPr>
          <p:spPr>
            <a:xfrm>
              <a:off x="3264027" y="3526535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6">
              <a:extLst>
                <a:ext uri="{FF2B5EF4-FFF2-40B4-BE49-F238E27FC236}">
                  <a16:creationId xmlns:a16="http://schemas.microsoft.com/office/drawing/2014/main" id="{6D56A64C-C7B6-8B48-58EE-2C8B29AA47E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96031" y="3560063"/>
              <a:ext cx="65532" cy="83820"/>
            </a:xfrm>
            <a:prstGeom prst="rect">
              <a:avLst/>
            </a:prstGeom>
          </p:spPr>
        </p:pic>
      </p:grpSp>
      <p:grpSp>
        <p:nvGrpSpPr>
          <p:cNvPr id="28" name="object 27">
            <a:extLst>
              <a:ext uri="{FF2B5EF4-FFF2-40B4-BE49-F238E27FC236}">
                <a16:creationId xmlns:a16="http://schemas.microsoft.com/office/drawing/2014/main" id="{903A6473-22FB-2423-F956-B5303C3D84A5}"/>
              </a:ext>
            </a:extLst>
          </p:cNvPr>
          <p:cNvGrpSpPr/>
          <p:nvPr/>
        </p:nvGrpSpPr>
        <p:grpSpPr>
          <a:xfrm>
            <a:off x="3419475" y="3526535"/>
            <a:ext cx="413384" cy="152400"/>
            <a:chOff x="3419475" y="3526535"/>
            <a:chExt cx="413384" cy="152400"/>
          </a:xfrm>
        </p:grpSpPr>
        <p:pic>
          <p:nvPicPr>
            <p:cNvPr id="29" name="object 28">
              <a:extLst>
                <a:ext uri="{FF2B5EF4-FFF2-40B4-BE49-F238E27FC236}">
                  <a16:creationId xmlns:a16="http://schemas.microsoft.com/office/drawing/2014/main" id="{8E933208-F7B4-D30B-A147-161F172DD632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19475" y="3560063"/>
              <a:ext cx="234696" cy="118872"/>
            </a:xfrm>
            <a:prstGeom prst="rect">
              <a:avLst/>
            </a:prstGeom>
          </p:spPr>
        </p:pic>
        <p:pic>
          <p:nvPicPr>
            <p:cNvPr id="30" name="object 29">
              <a:extLst>
                <a:ext uri="{FF2B5EF4-FFF2-40B4-BE49-F238E27FC236}">
                  <a16:creationId xmlns:a16="http://schemas.microsoft.com/office/drawing/2014/main" id="{ED83A741-C7FF-71E0-04FB-E502F442D8C5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675506" y="3526535"/>
              <a:ext cx="71627" cy="117348"/>
            </a:xfrm>
            <a:prstGeom prst="rect">
              <a:avLst/>
            </a:prstGeom>
          </p:spPr>
        </p:pic>
        <p:pic>
          <p:nvPicPr>
            <p:cNvPr id="31" name="object 30">
              <a:extLst>
                <a:ext uri="{FF2B5EF4-FFF2-40B4-BE49-F238E27FC236}">
                  <a16:creationId xmlns:a16="http://schemas.microsoft.com/office/drawing/2014/main" id="{6E714820-71A1-4793-981C-3FA4C7692173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68470" y="3560063"/>
              <a:ext cx="64007" cy="83820"/>
            </a:xfrm>
            <a:prstGeom prst="rect">
              <a:avLst/>
            </a:prstGeom>
          </p:spPr>
        </p:pic>
      </p:grpSp>
      <p:grpSp>
        <p:nvGrpSpPr>
          <p:cNvPr id="32" name="object 31">
            <a:extLst>
              <a:ext uri="{FF2B5EF4-FFF2-40B4-BE49-F238E27FC236}">
                <a16:creationId xmlns:a16="http://schemas.microsoft.com/office/drawing/2014/main" id="{6B694EA8-5BEB-1767-CE54-C85B4F74A14B}"/>
              </a:ext>
            </a:extLst>
          </p:cNvPr>
          <p:cNvGrpSpPr/>
          <p:nvPr/>
        </p:nvGrpSpPr>
        <p:grpSpPr>
          <a:xfrm>
            <a:off x="3893439" y="3526535"/>
            <a:ext cx="163195" cy="117475"/>
            <a:chOff x="3893439" y="3526535"/>
            <a:chExt cx="163195" cy="117475"/>
          </a:xfrm>
        </p:grpSpPr>
        <p:pic>
          <p:nvPicPr>
            <p:cNvPr id="33" name="object 32">
              <a:extLst>
                <a:ext uri="{FF2B5EF4-FFF2-40B4-BE49-F238E27FC236}">
                  <a16:creationId xmlns:a16="http://schemas.microsoft.com/office/drawing/2014/main" id="{708EC700-FA10-208C-A028-B6E93D8EB01E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893439" y="3526535"/>
              <a:ext cx="71627" cy="117348"/>
            </a:xfrm>
            <a:prstGeom prst="rect">
              <a:avLst/>
            </a:prstGeom>
          </p:spPr>
        </p:pic>
        <p:pic>
          <p:nvPicPr>
            <p:cNvPr id="34" name="object 33">
              <a:extLst>
                <a:ext uri="{FF2B5EF4-FFF2-40B4-BE49-F238E27FC236}">
                  <a16:creationId xmlns:a16="http://schemas.microsoft.com/office/drawing/2014/main" id="{E57CEED7-1E94-25DA-77C7-C8CB75203F51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986403" y="3560063"/>
              <a:ext cx="70104" cy="83820"/>
            </a:xfrm>
            <a:prstGeom prst="rect">
              <a:avLst/>
            </a:prstGeom>
          </p:spPr>
        </p:pic>
      </p:grpSp>
      <p:grpSp>
        <p:nvGrpSpPr>
          <p:cNvPr id="35" name="object 34">
            <a:extLst>
              <a:ext uri="{FF2B5EF4-FFF2-40B4-BE49-F238E27FC236}">
                <a16:creationId xmlns:a16="http://schemas.microsoft.com/office/drawing/2014/main" id="{5F281B25-4352-F1BC-C890-57B0457E8D71}"/>
              </a:ext>
            </a:extLst>
          </p:cNvPr>
          <p:cNvGrpSpPr/>
          <p:nvPr/>
        </p:nvGrpSpPr>
        <p:grpSpPr>
          <a:xfrm>
            <a:off x="4115942" y="3526535"/>
            <a:ext cx="1737360" cy="152400"/>
            <a:chOff x="4115942" y="3526535"/>
            <a:chExt cx="1737360" cy="152400"/>
          </a:xfrm>
        </p:grpSpPr>
        <p:pic>
          <p:nvPicPr>
            <p:cNvPr id="36" name="object 35">
              <a:extLst>
                <a:ext uri="{FF2B5EF4-FFF2-40B4-BE49-F238E27FC236}">
                  <a16:creationId xmlns:a16="http://schemas.microsoft.com/office/drawing/2014/main" id="{7C81B512-02AE-48CC-3FBD-AB7B9CB7AB4D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115942" y="3526535"/>
              <a:ext cx="1702308" cy="152400"/>
            </a:xfrm>
            <a:prstGeom prst="rect">
              <a:avLst/>
            </a:prstGeom>
          </p:spPr>
        </p:pic>
        <p:sp>
          <p:nvSpPr>
            <p:cNvPr id="37" name="object 36">
              <a:extLst>
                <a:ext uri="{FF2B5EF4-FFF2-40B4-BE49-F238E27FC236}">
                  <a16:creationId xmlns:a16="http://schemas.microsoft.com/office/drawing/2014/main" id="{B91233C8-5249-D594-1D61-A7AA22D0D39A}"/>
                </a:ext>
              </a:extLst>
            </p:cNvPr>
            <p:cNvSpPr/>
            <p:nvPr/>
          </p:nvSpPr>
          <p:spPr>
            <a:xfrm>
              <a:off x="5836538" y="3625595"/>
              <a:ext cx="17145" cy="20320"/>
            </a:xfrm>
            <a:custGeom>
              <a:avLst/>
              <a:gdLst/>
              <a:ahLst/>
              <a:cxnLst/>
              <a:rect l="l" t="t" r="r" b="b"/>
              <a:pathLst>
                <a:path w="17145" h="20320">
                  <a:moveTo>
                    <a:pt x="16763" y="15239"/>
                  </a:moveTo>
                  <a:lnTo>
                    <a:pt x="16763" y="3048"/>
                  </a:lnTo>
                  <a:lnTo>
                    <a:pt x="15239" y="1524"/>
                  </a:lnTo>
                  <a:lnTo>
                    <a:pt x="12191" y="1524"/>
                  </a:lnTo>
                  <a:lnTo>
                    <a:pt x="10668" y="0"/>
                  </a:lnTo>
                  <a:lnTo>
                    <a:pt x="6096" y="0"/>
                  </a:lnTo>
                  <a:lnTo>
                    <a:pt x="3048" y="1524"/>
                  </a:lnTo>
                  <a:lnTo>
                    <a:pt x="1524" y="1524"/>
                  </a:lnTo>
                  <a:lnTo>
                    <a:pt x="0" y="3048"/>
                  </a:lnTo>
                  <a:lnTo>
                    <a:pt x="0" y="9143"/>
                  </a:lnTo>
                  <a:lnTo>
                    <a:pt x="0" y="15239"/>
                  </a:lnTo>
                  <a:lnTo>
                    <a:pt x="3048" y="18287"/>
                  </a:lnTo>
                  <a:lnTo>
                    <a:pt x="6096" y="19812"/>
                  </a:lnTo>
                  <a:lnTo>
                    <a:pt x="10668" y="19812"/>
                  </a:lnTo>
                  <a:lnTo>
                    <a:pt x="12191" y="18287"/>
                  </a:lnTo>
                  <a:lnTo>
                    <a:pt x="15239" y="16763"/>
                  </a:lnTo>
                  <a:lnTo>
                    <a:pt x="16763" y="152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7">
            <a:extLst>
              <a:ext uri="{FF2B5EF4-FFF2-40B4-BE49-F238E27FC236}">
                <a16:creationId xmlns:a16="http://schemas.microsoft.com/office/drawing/2014/main" id="{53E6036F-7F54-C956-4F5C-732293C5336A}"/>
              </a:ext>
            </a:extLst>
          </p:cNvPr>
          <p:cNvSpPr/>
          <p:nvPr/>
        </p:nvSpPr>
        <p:spPr>
          <a:xfrm>
            <a:off x="3082670" y="3848100"/>
            <a:ext cx="33655" cy="38100"/>
          </a:xfrm>
          <a:custGeom>
            <a:avLst/>
            <a:gdLst/>
            <a:ahLst/>
            <a:cxnLst/>
            <a:rect l="l" t="t" r="r" b="b"/>
            <a:pathLst>
              <a:path w="33655" h="38100">
                <a:moveTo>
                  <a:pt x="33528" y="24384"/>
                </a:moveTo>
                <a:lnTo>
                  <a:pt x="33528" y="12191"/>
                </a:lnTo>
                <a:lnTo>
                  <a:pt x="32004" y="7620"/>
                </a:lnTo>
                <a:lnTo>
                  <a:pt x="25908" y="1524"/>
                </a:lnTo>
                <a:lnTo>
                  <a:pt x="21336" y="0"/>
                </a:lnTo>
                <a:lnTo>
                  <a:pt x="10668" y="0"/>
                </a:lnTo>
                <a:lnTo>
                  <a:pt x="7620" y="1524"/>
                </a:lnTo>
                <a:lnTo>
                  <a:pt x="4572" y="4572"/>
                </a:lnTo>
                <a:lnTo>
                  <a:pt x="1524" y="9144"/>
                </a:lnTo>
                <a:lnTo>
                  <a:pt x="0" y="13715"/>
                </a:lnTo>
                <a:lnTo>
                  <a:pt x="0" y="18287"/>
                </a:lnTo>
                <a:lnTo>
                  <a:pt x="0" y="24384"/>
                </a:lnTo>
                <a:lnTo>
                  <a:pt x="1524" y="28955"/>
                </a:lnTo>
                <a:lnTo>
                  <a:pt x="4572" y="32003"/>
                </a:lnTo>
                <a:lnTo>
                  <a:pt x="7620" y="36575"/>
                </a:lnTo>
                <a:lnTo>
                  <a:pt x="10668" y="38100"/>
                </a:lnTo>
                <a:lnTo>
                  <a:pt x="21336" y="38100"/>
                </a:lnTo>
                <a:lnTo>
                  <a:pt x="25908" y="36575"/>
                </a:lnTo>
                <a:lnTo>
                  <a:pt x="28956" y="32003"/>
                </a:lnTo>
                <a:lnTo>
                  <a:pt x="32004" y="28955"/>
                </a:lnTo>
                <a:lnTo>
                  <a:pt x="33528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object 38">
            <a:extLst>
              <a:ext uri="{FF2B5EF4-FFF2-40B4-BE49-F238E27FC236}">
                <a16:creationId xmlns:a16="http://schemas.microsoft.com/office/drawing/2014/main" id="{3308FA60-2805-D678-F20C-0CEEE39D4D7A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250310" y="3805428"/>
            <a:ext cx="3602735" cy="760476"/>
          </a:xfrm>
          <a:prstGeom prst="rect">
            <a:avLst/>
          </a:prstGeom>
        </p:spPr>
      </p:pic>
      <p:pic>
        <p:nvPicPr>
          <p:cNvPr id="40" name="object 39">
            <a:extLst>
              <a:ext uri="{FF2B5EF4-FFF2-40B4-BE49-F238E27FC236}">
                <a16:creationId xmlns:a16="http://schemas.microsoft.com/office/drawing/2014/main" id="{5FCC4E3B-DDAE-2BEC-5979-D4002E984C8E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250310" y="4639055"/>
            <a:ext cx="3451859" cy="359664"/>
          </a:xfrm>
          <a:prstGeom prst="rect">
            <a:avLst/>
          </a:prstGeom>
        </p:spPr>
      </p:pic>
      <p:sp>
        <p:nvSpPr>
          <p:cNvPr id="41" name="object 40">
            <a:extLst>
              <a:ext uri="{FF2B5EF4-FFF2-40B4-BE49-F238E27FC236}">
                <a16:creationId xmlns:a16="http://schemas.microsoft.com/office/drawing/2014/main" id="{D9B6AB40-D872-F964-B6D2-CA2A474BC382}"/>
              </a:ext>
            </a:extLst>
          </p:cNvPr>
          <p:cNvSpPr/>
          <p:nvPr/>
        </p:nvSpPr>
        <p:spPr>
          <a:xfrm>
            <a:off x="3082670" y="5167884"/>
            <a:ext cx="33655" cy="36830"/>
          </a:xfrm>
          <a:custGeom>
            <a:avLst/>
            <a:gdLst/>
            <a:ahLst/>
            <a:cxnLst/>
            <a:rect l="l" t="t" r="r" b="b"/>
            <a:pathLst>
              <a:path w="33655" h="36829">
                <a:moveTo>
                  <a:pt x="33528" y="24383"/>
                </a:moveTo>
                <a:lnTo>
                  <a:pt x="33528" y="12191"/>
                </a:lnTo>
                <a:lnTo>
                  <a:pt x="32004" y="7619"/>
                </a:lnTo>
                <a:lnTo>
                  <a:pt x="25908" y="1524"/>
                </a:lnTo>
                <a:lnTo>
                  <a:pt x="21336" y="0"/>
                </a:lnTo>
                <a:lnTo>
                  <a:pt x="10668" y="0"/>
                </a:lnTo>
                <a:lnTo>
                  <a:pt x="7620" y="1524"/>
                </a:lnTo>
                <a:lnTo>
                  <a:pt x="1524" y="7619"/>
                </a:lnTo>
                <a:lnTo>
                  <a:pt x="0" y="12191"/>
                </a:lnTo>
                <a:lnTo>
                  <a:pt x="0" y="18287"/>
                </a:lnTo>
                <a:lnTo>
                  <a:pt x="0" y="24383"/>
                </a:lnTo>
                <a:lnTo>
                  <a:pt x="1524" y="28955"/>
                </a:lnTo>
                <a:lnTo>
                  <a:pt x="7620" y="35051"/>
                </a:lnTo>
                <a:lnTo>
                  <a:pt x="10668" y="36575"/>
                </a:lnTo>
                <a:lnTo>
                  <a:pt x="21336" y="36575"/>
                </a:lnTo>
                <a:lnTo>
                  <a:pt x="25908" y="35051"/>
                </a:lnTo>
                <a:lnTo>
                  <a:pt x="32004" y="28955"/>
                </a:lnTo>
                <a:lnTo>
                  <a:pt x="33528" y="24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41">
            <a:extLst>
              <a:ext uri="{FF2B5EF4-FFF2-40B4-BE49-F238E27FC236}">
                <a16:creationId xmlns:a16="http://schemas.microsoft.com/office/drawing/2014/main" id="{1089DE93-271D-46CA-6ABB-4790CA6907A2}"/>
              </a:ext>
            </a:extLst>
          </p:cNvPr>
          <p:cNvGrpSpPr/>
          <p:nvPr/>
        </p:nvGrpSpPr>
        <p:grpSpPr>
          <a:xfrm>
            <a:off x="3257930" y="5131308"/>
            <a:ext cx="220979" cy="113030"/>
            <a:chOff x="3257930" y="5131308"/>
            <a:chExt cx="220979" cy="113030"/>
          </a:xfrm>
        </p:grpSpPr>
        <p:pic>
          <p:nvPicPr>
            <p:cNvPr id="43" name="object 42">
              <a:extLst>
                <a:ext uri="{FF2B5EF4-FFF2-40B4-BE49-F238E27FC236}">
                  <a16:creationId xmlns:a16="http://schemas.microsoft.com/office/drawing/2014/main" id="{C640994D-3FAC-57EC-ADDA-F9F3A73AA514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257930" y="5131308"/>
              <a:ext cx="153924" cy="112775"/>
            </a:xfrm>
            <a:prstGeom prst="rect">
              <a:avLst/>
            </a:prstGeom>
          </p:spPr>
        </p:pic>
        <p:sp>
          <p:nvSpPr>
            <p:cNvPr id="44" name="object 43">
              <a:extLst>
                <a:ext uri="{FF2B5EF4-FFF2-40B4-BE49-F238E27FC236}">
                  <a16:creationId xmlns:a16="http://schemas.microsoft.com/office/drawing/2014/main" id="{EEF205E5-929B-799D-21E2-83326E859CFC}"/>
                </a:ext>
              </a:extLst>
            </p:cNvPr>
            <p:cNvSpPr/>
            <p:nvPr/>
          </p:nvSpPr>
          <p:spPr>
            <a:xfrm>
              <a:off x="3433190" y="5158740"/>
              <a:ext cx="45720" cy="83820"/>
            </a:xfrm>
            <a:custGeom>
              <a:avLst/>
              <a:gdLst/>
              <a:ahLst/>
              <a:cxnLst/>
              <a:rect l="l" t="t" r="r" b="b"/>
              <a:pathLst>
                <a:path w="45720" h="83820">
                  <a:moveTo>
                    <a:pt x="45720" y="1524"/>
                  </a:moveTo>
                  <a:lnTo>
                    <a:pt x="44196" y="1524"/>
                  </a:lnTo>
                  <a:lnTo>
                    <a:pt x="42672" y="0"/>
                  </a:lnTo>
                  <a:lnTo>
                    <a:pt x="32004" y="0"/>
                  </a:lnTo>
                  <a:lnTo>
                    <a:pt x="19812" y="6096"/>
                  </a:lnTo>
                  <a:lnTo>
                    <a:pt x="18287" y="9144"/>
                  </a:lnTo>
                  <a:lnTo>
                    <a:pt x="15239" y="10668"/>
                  </a:lnTo>
                  <a:lnTo>
                    <a:pt x="13716" y="13715"/>
                  </a:lnTo>
                  <a:lnTo>
                    <a:pt x="10668" y="16763"/>
                  </a:lnTo>
                  <a:lnTo>
                    <a:pt x="9144" y="1524"/>
                  </a:lnTo>
                  <a:lnTo>
                    <a:pt x="0" y="1524"/>
                  </a:lnTo>
                  <a:lnTo>
                    <a:pt x="0" y="83820"/>
                  </a:lnTo>
                  <a:lnTo>
                    <a:pt x="12192" y="83820"/>
                  </a:lnTo>
                  <a:lnTo>
                    <a:pt x="12192" y="32004"/>
                  </a:lnTo>
                  <a:lnTo>
                    <a:pt x="13716" y="27432"/>
                  </a:lnTo>
                  <a:lnTo>
                    <a:pt x="16763" y="21336"/>
                  </a:lnTo>
                  <a:lnTo>
                    <a:pt x="22860" y="15239"/>
                  </a:lnTo>
                  <a:lnTo>
                    <a:pt x="28956" y="12192"/>
                  </a:lnTo>
                  <a:lnTo>
                    <a:pt x="44196" y="12192"/>
                  </a:lnTo>
                  <a:lnTo>
                    <a:pt x="45720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4">
            <a:extLst>
              <a:ext uri="{FF2B5EF4-FFF2-40B4-BE49-F238E27FC236}">
                <a16:creationId xmlns:a16="http://schemas.microsoft.com/office/drawing/2014/main" id="{8B7A52FE-5A2C-9F5B-5024-EF3A1CDA9083}"/>
              </a:ext>
            </a:extLst>
          </p:cNvPr>
          <p:cNvGrpSpPr/>
          <p:nvPr/>
        </p:nvGrpSpPr>
        <p:grpSpPr>
          <a:xfrm>
            <a:off x="3533775" y="5158740"/>
            <a:ext cx="257810" cy="85725"/>
            <a:chOff x="3533775" y="5158740"/>
            <a:chExt cx="257810" cy="85725"/>
          </a:xfrm>
        </p:grpSpPr>
        <p:pic>
          <p:nvPicPr>
            <p:cNvPr id="46" name="object 45">
              <a:extLst>
                <a:ext uri="{FF2B5EF4-FFF2-40B4-BE49-F238E27FC236}">
                  <a16:creationId xmlns:a16="http://schemas.microsoft.com/office/drawing/2014/main" id="{2AB9E6B2-75AF-AA6B-3202-FABB159787CA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533775" y="5160264"/>
              <a:ext cx="68579" cy="83820"/>
            </a:xfrm>
            <a:prstGeom prst="rect">
              <a:avLst/>
            </a:prstGeom>
          </p:spPr>
        </p:pic>
        <p:pic>
          <p:nvPicPr>
            <p:cNvPr id="47" name="object 46">
              <a:extLst>
                <a:ext uri="{FF2B5EF4-FFF2-40B4-BE49-F238E27FC236}">
                  <a16:creationId xmlns:a16="http://schemas.microsoft.com/office/drawing/2014/main" id="{EE45E309-4DF2-A3AF-0CCA-D39CEA8AE08C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28263" y="5158740"/>
              <a:ext cx="67056" cy="83820"/>
            </a:xfrm>
            <a:prstGeom prst="rect">
              <a:avLst/>
            </a:prstGeom>
          </p:spPr>
        </p:pic>
        <p:pic>
          <p:nvPicPr>
            <p:cNvPr id="48" name="object 47">
              <a:extLst>
                <a:ext uri="{FF2B5EF4-FFF2-40B4-BE49-F238E27FC236}">
                  <a16:creationId xmlns:a16="http://schemas.microsoft.com/office/drawing/2014/main" id="{7A298B5F-04F3-633C-4E17-4E043BE2292E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716654" y="5158740"/>
              <a:ext cx="74675" cy="85344"/>
            </a:xfrm>
            <a:prstGeom prst="rect">
              <a:avLst/>
            </a:prstGeom>
          </p:spPr>
        </p:pic>
      </p:grpSp>
      <p:grpSp>
        <p:nvGrpSpPr>
          <p:cNvPr id="49" name="object 48">
            <a:extLst>
              <a:ext uri="{FF2B5EF4-FFF2-40B4-BE49-F238E27FC236}">
                <a16:creationId xmlns:a16="http://schemas.microsoft.com/office/drawing/2014/main" id="{DD4B9BD1-5546-9721-91BA-AF601FB7C27F}"/>
              </a:ext>
            </a:extLst>
          </p:cNvPr>
          <p:cNvGrpSpPr/>
          <p:nvPr/>
        </p:nvGrpSpPr>
        <p:grpSpPr>
          <a:xfrm>
            <a:off x="3847719" y="5126735"/>
            <a:ext cx="163195" cy="117475"/>
            <a:chOff x="3847719" y="5126735"/>
            <a:chExt cx="163195" cy="117475"/>
          </a:xfrm>
        </p:grpSpPr>
        <p:pic>
          <p:nvPicPr>
            <p:cNvPr id="50" name="object 49">
              <a:extLst>
                <a:ext uri="{FF2B5EF4-FFF2-40B4-BE49-F238E27FC236}">
                  <a16:creationId xmlns:a16="http://schemas.microsoft.com/office/drawing/2014/main" id="{1AEDF573-1D43-ED99-AA95-20D1C0CB9AFB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847719" y="5126735"/>
              <a:ext cx="71627" cy="117348"/>
            </a:xfrm>
            <a:prstGeom prst="rect">
              <a:avLst/>
            </a:prstGeom>
          </p:spPr>
        </p:pic>
        <p:pic>
          <p:nvPicPr>
            <p:cNvPr id="51" name="object 50">
              <a:extLst>
                <a:ext uri="{FF2B5EF4-FFF2-40B4-BE49-F238E27FC236}">
                  <a16:creationId xmlns:a16="http://schemas.microsoft.com/office/drawing/2014/main" id="{6E3CED67-BFBF-16D0-DC64-2EA10C59E66A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940683" y="5158739"/>
              <a:ext cx="70103" cy="85344"/>
            </a:xfrm>
            <a:prstGeom prst="rect">
              <a:avLst/>
            </a:prstGeom>
          </p:spPr>
        </p:pic>
      </p:grpSp>
      <p:sp>
        <p:nvSpPr>
          <p:cNvPr id="52" name="object 51">
            <a:extLst>
              <a:ext uri="{FF2B5EF4-FFF2-40B4-BE49-F238E27FC236}">
                <a16:creationId xmlns:a16="http://schemas.microsoft.com/office/drawing/2014/main" id="{CC7B2A2E-E1C8-4E99-AC26-F881BFEF6B59}"/>
              </a:ext>
            </a:extLst>
          </p:cNvPr>
          <p:cNvSpPr/>
          <p:nvPr/>
        </p:nvSpPr>
        <p:spPr>
          <a:xfrm>
            <a:off x="6095619" y="5126735"/>
            <a:ext cx="12700" cy="116205"/>
          </a:xfrm>
          <a:custGeom>
            <a:avLst/>
            <a:gdLst/>
            <a:ahLst/>
            <a:cxnLst/>
            <a:rect l="l" t="t" r="r" b="b"/>
            <a:pathLst>
              <a:path w="12700" h="116204">
                <a:moveTo>
                  <a:pt x="12191" y="115824"/>
                </a:moveTo>
                <a:lnTo>
                  <a:pt x="12191" y="0"/>
                </a:lnTo>
                <a:lnTo>
                  <a:pt x="0" y="0"/>
                </a:lnTo>
                <a:lnTo>
                  <a:pt x="0" y="115824"/>
                </a:lnTo>
                <a:lnTo>
                  <a:pt x="12191" y="1158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3" name="object 52">
            <a:extLst>
              <a:ext uri="{FF2B5EF4-FFF2-40B4-BE49-F238E27FC236}">
                <a16:creationId xmlns:a16="http://schemas.microsoft.com/office/drawing/2014/main" id="{053766B6-7FC5-04D6-9412-2D55D9462067}"/>
              </a:ext>
            </a:extLst>
          </p:cNvPr>
          <p:cNvGrpSpPr/>
          <p:nvPr/>
        </p:nvGrpSpPr>
        <p:grpSpPr>
          <a:xfrm>
            <a:off x="6173342" y="5125211"/>
            <a:ext cx="269875" cy="152400"/>
            <a:chOff x="6173342" y="5125211"/>
            <a:chExt cx="269875" cy="152400"/>
          </a:xfrm>
        </p:grpSpPr>
        <p:pic>
          <p:nvPicPr>
            <p:cNvPr id="54" name="object 53">
              <a:extLst>
                <a:ext uri="{FF2B5EF4-FFF2-40B4-BE49-F238E27FC236}">
                  <a16:creationId xmlns:a16="http://schemas.microsoft.com/office/drawing/2014/main" id="{932A4D8B-F9EC-565E-8A8A-0ADC86A399CC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173342" y="5158739"/>
              <a:ext cx="153924" cy="118872"/>
            </a:xfrm>
            <a:prstGeom prst="rect">
              <a:avLst/>
            </a:prstGeom>
          </p:spPr>
        </p:pic>
        <p:pic>
          <p:nvPicPr>
            <p:cNvPr id="55" name="object 54">
              <a:extLst>
                <a:ext uri="{FF2B5EF4-FFF2-40B4-BE49-F238E27FC236}">
                  <a16:creationId xmlns:a16="http://schemas.microsoft.com/office/drawing/2014/main" id="{F1358CDD-2400-E708-395C-51071CD1DF6A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350126" y="5125211"/>
              <a:ext cx="92963" cy="118872"/>
            </a:xfrm>
            <a:prstGeom prst="rect">
              <a:avLst/>
            </a:prstGeom>
          </p:spPr>
        </p:pic>
      </p:grpSp>
      <p:grpSp>
        <p:nvGrpSpPr>
          <p:cNvPr id="56" name="object 55">
            <a:extLst>
              <a:ext uri="{FF2B5EF4-FFF2-40B4-BE49-F238E27FC236}">
                <a16:creationId xmlns:a16="http://schemas.microsoft.com/office/drawing/2014/main" id="{2AB25CD5-7973-E09D-2FB6-99813ECD3A22}"/>
              </a:ext>
            </a:extLst>
          </p:cNvPr>
          <p:cNvGrpSpPr/>
          <p:nvPr/>
        </p:nvGrpSpPr>
        <p:grpSpPr>
          <a:xfrm>
            <a:off x="6497954" y="5158740"/>
            <a:ext cx="256540" cy="119380"/>
            <a:chOff x="6497954" y="5158740"/>
            <a:chExt cx="256540" cy="119380"/>
          </a:xfrm>
        </p:grpSpPr>
        <p:pic>
          <p:nvPicPr>
            <p:cNvPr id="57" name="object 56">
              <a:extLst>
                <a:ext uri="{FF2B5EF4-FFF2-40B4-BE49-F238E27FC236}">
                  <a16:creationId xmlns:a16="http://schemas.microsoft.com/office/drawing/2014/main" id="{3042FBD2-1D47-C404-6A81-E25BD11FE3A9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497954" y="5158740"/>
              <a:ext cx="71627" cy="118872"/>
            </a:xfrm>
            <a:prstGeom prst="rect">
              <a:avLst/>
            </a:prstGeom>
          </p:spPr>
        </p:pic>
        <p:pic>
          <p:nvPicPr>
            <p:cNvPr id="58" name="object 57">
              <a:extLst>
                <a:ext uri="{FF2B5EF4-FFF2-40B4-BE49-F238E27FC236}">
                  <a16:creationId xmlns:a16="http://schemas.microsoft.com/office/drawing/2014/main" id="{CFCCC37E-B1DE-19F8-EFBB-D9246531AE63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595490" y="5160264"/>
              <a:ext cx="68579" cy="83820"/>
            </a:xfrm>
            <a:prstGeom prst="rect">
              <a:avLst/>
            </a:prstGeom>
          </p:spPr>
        </p:pic>
        <p:pic>
          <p:nvPicPr>
            <p:cNvPr id="59" name="object 58">
              <a:extLst>
                <a:ext uri="{FF2B5EF4-FFF2-40B4-BE49-F238E27FC236}">
                  <a16:creationId xmlns:a16="http://schemas.microsoft.com/office/drawing/2014/main" id="{7DC71935-18D4-7B24-050E-536FA703B4F0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685406" y="5158740"/>
              <a:ext cx="68579" cy="85344"/>
            </a:xfrm>
            <a:prstGeom prst="rect">
              <a:avLst/>
            </a:prstGeom>
          </p:spPr>
        </p:pic>
      </p:grpSp>
      <p:grpSp>
        <p:nvGrpSpPr>
          <p:cNvPr id="60" name="object 59">
            <a:extLst>
              <a:ext uri="{FF2B5EF4-FFF2-40B4-BE49-F238E27FC236}">
                <a16:creationId xmlns:a16="http://schemas.microsoft.com/office/drawing/2014/main" id="{6A24BF12-71B3-E19C-F7A8-6D36B7473572}"/>
              </a:ext>
            </a:extLst>
          </p:cNvPr>
          <p:cNvGrpSpPr/>
          <p:nvPr/>
        </p:nvGrpSpPr>
        <p:grpSpPr>
          <a:xfrm>
            <a:off x="3264027" y="5334000"/>
            <a:ext cx="152400" cy="117475"/>
            <a:chOff x="3264027" y="5334000"/>
            <a:chExt cx="152400" cy="117475"/>
          </a:xfrm>
        </p:grpSpPr>
        <p:pic>
          <p:nvPicPr>
            <p:cNvPr id="61" name="object 60">
              <a:extLst>
                <a:ext uri="{FF2B5EF4-FFF2-40B4-BE49-F238E27FC236}">
                  <a16:creationId xmlns:a16="http://schemas.microsoft.com/office/drawing/2014/main" id="{5C975060-5B06-5D6F-F088-DE2874CC30D8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264027" y="5334000"/>
              <a:ext cx="67056" cy="115824"/>
            </a:xfrm>
            <a:prstGeom prst="rect">
              <a:avLst/>
            </a:prstGeom>
          </p:spPr>
        </p:pic>
        <p:pic>
          <p:nvPicPr>
            <p:cNvPr id="62" name="object 61">
              <a:extLst>
                <a:ext uri="{FF2B5EF4-FFF2-40B4-BE49-F238E27FC236}">
                  <a16:creationId xmlns:a16="http://schemas.microsoft.com/office/drawing/2014/main" id="{C65B11FC-A154-3ED2-C329-0A1701AC09C3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350895" y="5367528"/>
              <a:ext cx="65531" cy="83820"/>
            </a:xfrm>
            <a:prstGeom prst="rect">
              <a:avLst/>
            </a:prstGeom>
          </p:spPr>
        </p:pic>
      </p:grpSp>
      <p:grpSp>
        <p:nvGrpSpPr>
          <p:cNvPr id="63" name="object 62">
            <a:extLst>
              <a:ext uri="{FF2B5EF4-FFF2-40B4-BE49-F238E27FC236}">
                <a16:creationId xmlns:a16="http://schemas.microsoft.com/office/drawing/2014/main" id="{AA15A2DD-6A57-412D-458E-EEBF2D64B027}"/>
              </a:ext>
            </a:extLst>
          </p:cNvPr>
          <p:cNvGrpSpPr/>
          <p:nvPr/>
        </p:nvGrpSpPr>
        <p:grpSpPr>
          <a:xfrm>
            <a:off x="3259454" y="5126735"/>
            <a:ext cx="3592195" cy="1399540"/>
            <a:chOff x="3259454" y="5126735"/>
            <a:chExt cx="3592195" cy="1399540"/>
          </a:xfrm>
        </p:grpSpPr>
        <p:sp>
          <p:nvSpPr>
            <p:cNvPr id="64" name="object 63">
              <a:extLst>
                <a:ext uri="{FF2B5EF4-FFF2-40B4-BE49-F238E27FC236}">
                  <a16:creationId xmlns:a16="http://schemas.microsoft.com/office/drawing/2014/main" id="{FE528014-3E05-E7D7-1400-105714D4D33E}"/>
                </a:ext>
              </a:extLst>
            </p:cNvPr>
            <p:cNvSpPr/>
            <p:nvPr/>
          </p:nvSpPr>
          <p:spPr>
            <a:xfrm>
              <a:off x="6520814" y="533399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4">
              <a:extLst>
                <a:ext uri="{FF2B5EF4-FFF2-40B4-BE49-F238E27FC236}">
                  <a16:creationId xmlns:a16="http://schemas.microsoft.com/office/drawing/2014/main" id="{4FC9D99D-3682-51C1-1CDE-D65AA8A0FE8E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552819" y="5367527"/>
              <a:ext cx="65531" cy="83820"/>
            </a:xfrm>
            <a:prstGeom prst="rect">
              <a:avLst/>
            </a:prstGeom>
          </p:spPr>
        </p:pic>
        <p:sp>
          <p:nvSpPr>
            <p:cNvPr id="66" name="object 65">
              <a:extLst>
                <a:ext uri="{FF2B5EF4-FFF2-40B4-BE49-F238E27FC236}">
                  <a16:creationId xmlns:a16="http://schemas.microsoft.com/office/drawing/2014/main" id="{7BB9A532-C2AF-161C-6840-FD0F53C25CCA}"/>
                </a:ext>
              </a:extLst>
            </p:cNvPr>
            <p:cNvSpPr/>
            <p:nvPr/>
          </p:nvSpPr>
          <p:spPr>
            <a:xfrm>
              <a:off x="6638163" y="5366003"/>
              <a:ext cx="58419" cy="85725"/>
            </a:xfrm>
            <a:custGeom>
              <a:avLst/>
              <a:gdLst/>
              <a:ahLst/>
              <a:cxnLst/>
              <a:rect l="l" t="t" r="r" b="b"/>
              <a:pathLst>
                <a:path w="58420" h="85725">
                  <a:moveTo>
                    <a:pt x="57911" y="67056"/>
                  </a:moveTo>
                  <a:lnTo>
                    <a:pt x="57911" y="60960"/>
                  </a:lnTo>
                  <a:lnTo>
                    <a:pt x="57911" y="56387"/>
                  </a:lnTo>
                  <a:lnTo>
                    <a:pt x="53339" y="47244"/>
                  </a:lnTo>
                  <a:lnTo>
                    <a:pt x="50291" y="45720"/>
                  </a:lnTo>
                  <a:lnTo>
                    <a:pt x="47243" y="42672"/>
                  </a:lnTo>
                  <a:lnTo>
                    <a:pt x="33527" y="38100"/>
                  </a:lnTo>
                  <a:lnTo>
                    <a:pt x="15239" y="28956"/>
                  </a:lnTo>
                  <a:lnTo>
                    <a:pt x="12191" y="25908"/>
                  </a:lnTo>
                  <a:lnTo>
                    <a:pt x="12191" y="18287"/>
                  </a:lnTo>
                  <a:lnTo>
                    <a:pt x="13715" y="15240"/>
                  </a:lnTo>
                  <a:lnTo>
                    <a:pt x="19811" y="12192"/>
                  </a:lnTo>
                  <a:lnTo>
                    <a:pt x="24383" y="10668"/>
                  </a:lnTo>
                  <a:lnTo>
                    <a:pt x="38100" y="10668"/>
                  </a:lnTo>
                  <a:lnTo>
                    <a:pt x="41147" y="12192"/>
                  </a:lnTo>
                  <a:lnTo>
                    <a:pt x="45719" y="13716"/>
                  </a:lnTo>
                  <a:lnTo>
                    <a:pt x="48767" y="15240"/>
                  </a:lnTo>
                  <a:lnTo>
                    <a:pt x="51815" y="15240"/>
                  </a:lnTo>
                  <a:lnTo>
                    <a:pt x="56387" y="6096"/>
                  </a:lnTo>
                  <a:lnTo>
                    <a:pt x="53339" y="4572"/>
                  </a:lnTo>
                  <a:lnTo>
                    <a:pt x="44195" y="1524"/>
                  </a:lnTo>
                  <a:lnTo>
                    <a:pt x="39623" y="1524"/>
                  </a:lnTo>
                  <a:lnTo>
                    <a:pt x="35051" y="0"/>
                  </a:lnTo>
                  <a:lnTo>
                    <a:pt x="21335" y="0"/>
                  </a:lnTo>
                  <a:lnTo>
                    <a:pt x="13715" y="3048"/>
                  </a:lnTo>
                  <a:lnTo>
                    <a:pt x="9143" y="6096"/>
                  </a:lnTo>
                  <a:lnTo>
                    <a:pt x="3047" y="10668"/>
                  </a:lnTo>
                  <a:lnTo>
                    <a:pt x="0" y="15240"/>
                  </a:lnTo>
                  <a:lnTo>
                    <a:pt x="0" y="27432"/>
                  </a:lnTo>
                  <a:lnTo>
                    <a:pt x="4571" y="36575"/>
                  </a:lnTo>
                  <a:lnTo>
                    <a:pt x="7619" y="38100"/>
                  </a:lnTo>
                  <a:lnTo>
                    <a:pt x="12191" y="41148"/>
                  </a:lnTo>
                  <a:lnTo>
                    <a:pt x="15239" y="42672"/>
                  </a:lnTo>
                  <a:lnTo>
                    <a:pt x="19811" y="44196"/>
                  </a:lnTo>
                  <a:lnTo>
                    <a:pt x="25907" y="45720"/>
                  </a:lnTo>
                  <a:lnTo>
                    <a:pt x="30479" y="48768"/>
                  </a:lnTo>
                  <a:lnTo>
                    <a:pt x="35051" y="50292"/>
                  </a:lnTo>
                  <a:lnTo>
                    <a:pt x="41147" y="53340"/>
                  </a:lnTo>
                  <a:lnTo>
                    <a:pt x="45719" y="57912"/>
                  </a:lnTo>
                  <a:lnTo>
                    <a:pt x="45719" y="67056"/>
                  </a:lnTo>
                  <a:lnTo>
                    <a:pt x="44195" y="70104"/>
                  </a:lnTo>
                  <a:lnTo>
                    <a:pt x="41147" y="71628"/>
                  </a:lnTo>
                  <a:lnTo>
                    <a:pt x="38100" y="74675"/>
                  </a:lnTo>
                  <a:lnTo>
                    <a:pt x="16763" y="74675"/>
                  </a:lnTo>
                  <a:lnTo>
                    <a:pt x="3047" y="70104"/>
                  </a:lnTo>
                  <a:lnTo>
                    <a:pt x="0" y="68580"/>
                  </a:lnTo>
                  <a:lnTo>
                    <a:pt x="0" y="80772"/>
                  </a:lnTo>
                  <a:lnTo>
                    <a:pt x="3047" y="82296"/>
                  </a:lnTo>
                  <a:lnTo>
                    <a:pt x="6095" y="82296"/>
                  </a:lnTo>
                  <a:lnTo>
                    <a:pt x="15239" y="85344"/>
                  </a:lnTo>
                  <a:lnTo>
                    <a:pt x="32003" y="85344"/>
                  </a:lnTo>
                  <a:lnTo>
                    <a:pt x="38100" y="83820"/>
                  </a:lnTo>
                  <a:lnTo>
                    <a:pt x="47243" y="80772"/>
                  </a:lnTo>
                  <a:lnTo>
                    <a:pt x="51815" y="77724"/>
                  </a:lnTo>
                  <a:lnTo>
                    <a:pt x="54863" y="74675"/>
                  </a:lnTo>
                  <a:lnTo>
                    <a:pt x="56387" y="71628"/>
                  </a:lnTo>
                  <a:lnTo>
                    <a:pt x="57911" y="670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6">
              <a:extLst>
                <a:ext uri="{FF2B5EF4-FFF2-40B4-BE49-F238E27FC236}">
                  <a16:creationId xmlns:a16="http://schemas.microsoft.com/office/drawing/2014/main" id="{DB1DC1D8-666B-859C-48B9-3031C7E3DF7F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259454" y="5126735"/>
              <a:ext cx="3592068" cy="1399032"/>
            </a:xfrm>
            <a:prstGeom prst="rect">
              <a:avLst/>
            </a:prstGeom>
          </p:spPr>
        </p:pic>
      </p:grpSp>
      <p:grpSp>
        <p:nvGrpSpPr>
          <p:cNvPr id="68" name="object 67">
            <a:extLst>
              <a:ext uri="{FF2B5EF4-FFF2-40B4-BE49-F238E27FC236}">
                <a16:creationId xmlns:a16="http://schemas.microsoft.com/office/drawing/2014/main" id="{5B4F3666-E735-7255-6E5F-D1CE6BEE270D}"/>
              </a:ext>
            </a:extLst>
          </p:cNvPr>
          <p:cNvGrpSpPr/>
          <p:nvPr/>
        </p:nvGrpSpPr>
        <p:grpSpPr>
          <a:xfrm>
            <a:off x="7049643" y="2578607"/>
            <a:ext cx="681355" cy="109855"/>
            <a:chOff x="7049643" y="2578607"/>
            <a:chExt cx="681355" cy="109855"/>
          </a:xfrm>
        </p:grpSpPr>
        <p:pic>
          <p:nvPicPr>
            <p:cNvPr id="69" name="object 68">
              <a:extLst>
                <a:ext uri="{FF2B5EF4-FFF2-40B4-BE49-F238E27FC236}">
                  <a16:creationId xmlns:a16="http://schemas.microsoft.com/office/drawing/2014/main" id="{3DF5B00B-5077-E9F5-1F62-BFD59E7E64FE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049643" y="2578607"/>
              <a:ext cx="341375" cy="109727"/>
            </a:xfrm>
            <a:prstGeom prst="rect">
              <a:avLst/>
            </a:prstGeom>
          </p:spPr>
        </p:pic>
        <p:pic>
          <p:nvPicPr>
            <p:cNvPr id="70" name="object 69">
              <a:extLst>
                <a:ext uri="{FF2B5EF4-FFF2-40B4-BE49-F238E27FC236}">
                  <a16:creationId xmlns:a16="http://schemas.microsoft.com/office/drawing/2014/main" id="{5284A446-076F-2564-510E-7A98C7D47995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415403" y="2602991"/>
              <a:ext cx="315468" cy="85343"/>
            </a:xfrm>
            <a:prstGeom prst="rect">
              <a:avLst/>
            </a:prstGeom>
          </p:spPr>
        </p:pic>
      </p:grpSp>
      <p:grpSp>
        <p:nvGrpSpPr>
          <p:cNvPr id="71" name="object 70">
            <a:extLst>
              <a:ext uri="{FF2B5EF4-FFF2-40B4-BE49-F238E27FC236}">
                <a16:creationId xmlns:a16="http://schemas.microsoft.com/office/drawing/2014/main" id="{158A6BEB-A51A-612B-0B36-E58117DC39F6}"/>
              </a:ext>
            </a:extLst>
          </p:cNvPr>
          <p:cNvGrpSpPr/>
          <p:nvPr/>
        </p:nvGrpSpPr>
        <p:grpSpPr>
          <a:xfrm>
            <a:off x="7035927" y="2793492"/>
            <a:ext cx="271780" cy="109855"/>
            <a:chOff x="7035927" y="2793492"/>
            <a:chExt cx="271780" cy="109855"/>
          </a:xfrm>
        </p:grpSpPr>
        <p:pic>
          <p:nvPicPr>
            <p:cNvPr id="72" name="object 71">
              <a:extLst>
                <a:ext uri="{FF2B5EF4-FFF2-40B4-BE49-F238E27FC236}">
                  <a16:creationId xmlns:a16="http://schemas.microsoft.com/office/drawing/2014/main" id="{BB102D82-16F9-B2C7-EE5F-94AA135A6838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035927" y="2793492"/>
              <a:ext cx="178307" cy="109727"/>
            </a:xfrm>
            <a:prstGeom prst="rect">
              <a:avLst/>
            </a:prstGeom>
          </p:spPr>
        </p:pic>
        <p:pic>
          <p:nvPicPr>
            <p:cNvPr id="73" name="object 72">
              <a:extLst>
                <a:ext uri="{FF2B5EF4-FFF2-40B4-BE49-F238E27FC236}">
                  <a16:creationId xmlns:a16="http://schemas.microsoft.com/office/drawing/2014/main" id="{1A8A6899-811B-1B86-2B3B-43E3F36B3CD4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238619" y="2820924"/>
              <a:ext cx="68579" cy="82295"/>
            </a:xfrm>
            <a:prstGeom prst="rect">
              <a:avLst/>
            </a:prstGeom>
          </p:spPr>
        </p:pic>
      </p:grpSp>
      <p:grpSp>
        <p:nvGrpSpPr>
          <p:cNvPr id="74" name="object 73">
            <a:extLst>
              <a:ext uri="{FF2B5EF4-FFF2-40B4-BE49-F238E27FC236}">
                <a16:creationId xmlns:a16="http://schemas.microsoft.com/office/drawing/2014/main" id="{B5B4D92F-0333-B0C1-7924-747AFF20D1E4}"/>
              </a:ext>
            </a:extLst>
          </p:cNvPr>
          <p:cNvGrpSpPr/>
          <p:nvPr/>
        </p:nvGrpSpPr>
        <p:grpSpPr>
          <a:xfrm>
            <a:off x="7430643" y="2790444"/>
            <a:ext cx="386080" cy="114300"/>
            <a:chOff x="7430643" y="2790444"/>
            <a:chExt cx="386080" cy="114300"/>
          </a:xfrm>
        </p:grpSpPr>
        <p:pic>
          <p:nvPicPr>
            <p:cNvPr id="75" name="object 74">
              <a:extLst>
                <a:ext uri="{FF2B5EF4-FFF2-40B4-BE49-F238E27FC236}">
                  <a16:creationId xmlns:a16="http://schemas.microsoft.com/office/drawing/2014/main" id="{F4C00107-28C7-BA22-AAFD-35516843A65D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430643" y="2795016"/>
              <a:ext cx="108203" cy="108203"/>
            </a:xfrm>
            <a:prstGeom prst="rect">
              <a:avLst/>
            </a:prstGeom>
          </p:spPr>
        </p:pic>
        <p:pic>
          <p:nvPicPr>
            <p:cNvPr id="76" name="object 75">
              <a:extLst>
                <a:ext uri="{FF2B5EF4-FFF2-40B4-BE49-F238E27FC236}">
                  <a16:creationId xmlns:a16="http://schemas.microsoft.com/office/drawing/2014/main" id="{E65FBC57-2050-5F51-395E-385D7B6523F5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560183" y="2820924"/>
              <a:ext cx="65532" cy="83819"/>
            </a:xfrm>
            <a:prstGeom prst="rect">
              <a:avLst/>
            </a:prstGeom>
          </p:spPr>
        </p:pic>
        <p:pic>
          <p:nvPicPr>
            <p:cNvPr id="77" name="object 76">
              <a:extLst>
                <a:ext uri="{FF2B5EF4-FFF2-40B4-BE49-F238E27FC236}">
                  <a16:creationId xmlns:a16="http://schemas.microsoft.com/office/drawing/2014/main" id="{BE01CE74-7FA3-34EB-8AFE-F2EBD3B4BDA7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651623" y="2790444"/>
              <a:ext cx="76200" cy="112775"/>
            </a:xfrm>
            <a:prstGeom prst="rect">
              <a:avLst/>
            </a:prstGeom>
          </p:spPr>
        </p:pic>
        <p:pic>
          <p:nvPicPr>
            <p:cNvPr id="78" name="object 77">
              <a:extLst>
                <a:ext uri="{FF2B5EF4-FFF2-40B4-BE49-F238E27FC236}">
                  <a16:creationId xmlns:a16="http://schemas.microsoft.com/office/drawing/2014/main" id="{C877C0F9-399C-13C9-F3ED-A7EB2CCACC3C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747635" y="2820924"/>
              <a:ext cx="68580" cy="83819"/>
            </a:xfrm>
            <a:prstGeom prst="rect">
              <a:avLst/>
            </a:prstGeom>
          </p:spPr>
        </p:pic>
      </p:grpSp>
      <p:grpSp>
        <p:nvGrpSpPr>
          <p:cNvPr id="79" name="object 78">
            <a:extLst>
              <a:ext uri="{FF2B5EF4-FFF2-40B4-BE49-F238E27FC236}">
                <a16:creationId xmlns:a16="http://schemas.microsoft.com/office/drawing/2014/main" id="{1BF36C6C-FE3C-8949-3FE4-C07D7B308C31}"/>
              </a:ext>
            </a:extLst>
          </p:cNvPr>
          <p:cNvGrpSpPr/>
          <p:nvPr/>
        </p:nvGrpSpPr>
        <p:grpSpPr>
          <a:xfrm>
            <a:off x="7922894" y="2790444"/>
            <a:ext cx="347980" cy="114300"/>
            <a:chOff x="7922894" y="2790444"/>
            <a:chExt cx="347980" cy="114300"/>
          </a:xfrm>
        </p:grpSpPr>
        <p:pic>
          <p:nvPicPr>
            <p:cNvPr id="80" name="object 79">
              <a:extLst>
                <a:ext uri="{FF2B5EF4-FFF2-40B4-BE49-F238E27FC236}">
                  <a16:creationId xmlns:a16="http://schemas.microsoft.com/office/drawing/2014/main" id="{66EBE2DF-7DB1-574D-EA2A-E9DB1589AB84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922894" y="2790444"/>
              <a:ext cx="79248" cy="114300"/>
            </a:xfrm>
            <a:prstGeom prst="rect">
              <a:avLst/>
            </a:prstGeom>
          </p:spPr>
        </p:pic>
        <p:pic>
          <p:nvPicPr>
            <p:cNvPr id="81" name="object 80">
              <a:extLst>
                <a:ext uri="{FF2B5EF4-FFF2-40B4-BE49-F238E27FC236}">
                  <a16:creationId xmlns:a16="http://schemas.microsoft.com/office/drawing/2014/main" id="{94BA3102-D866-448E-FBD3-4ACF078C7E8F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021954" y="2820924"/>
              <a:ext cx="70103" cy="83819"/>
            </a:xfrm>
            <a:prstGeom prst="rect">
              <a:avLst/>
            </a:prstGeom>
          </p:spPr>
        </p:pic>
        <p:pic>
          <p:nvPicPr>
            <p:cNvPr id="82" name="object 81">
              <a:extLst>
                <a:ext uri="{FF2B5EF4-FFF2-40B4-BE49-F238E27FC236}">
                  <a16:creationId xmlns:a16="http://schemas.microsoft.com/office/drawing/2014/main" id="{522AE53C-DDA6-1E7F-CEBD-2157823C78C5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111870" y="2820924"/>
              <a:ext cx="68579" cy="82295"/>
            </a:xfrm>
            <a:prstGeom prst="rect">
              <a:avLst/>
            </a:prstGeom>
          </p:spPr>
        </p:pic>
        <p:pic>
          <p:nvPicPr>
            <p:cNvPr id="83" name="object 82">
              <a:extLst>
                <a:ext uri="{FF2B5EF4-FFF2-40B4-BE49-F238E27FC236}">
                  <a16:creationId xmlns:a16="http://schemas.microsoft.com/office/drawing/2014/main" id="{E94931A6-68C6-ADB2-A9D4-3C33C42E7E25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201786" y="2820924"/>
              <a:ext cx="68580" cy="83819"/>
            </a:xfrm>
            <a:prstGeom prst="rect">
              <a:avLst/>
            </a:prstGeom>
          </p:spPr>
        </p:pic>
      </p:grpSp>
      <p:grpSp>
        <p:nvGrpSpPr>
          <p:cNvPr id="84" name="object 83">
            <a:extLst>
              <a:ext uri="{FF2B5EF4-FFF2-40B4-BE49-F238E27FC236}">
                <a16:creationId xmlns:a16="http://schemas.microsoft.com/office/drawing/2014/main" id="{DAD156C7-968D-BF64-C5CB-57D17BE9C7EE}"/>
              </a:ext>
            </a:extLst>
          </p:cNvPr>
          <p:cNvGrpSpPr/>
          <p:nvPr/>
        </p:nvGrpSpPr>
        <p:grpSpPr>
          <a:xfrm>
            <a:off x="9305163" y="2790444"/>
            <a:ext cx="414655" cy="149860"/>
            <a:chOff x="9305163" y="2790444"/>
            <a:chExt cx="414655" cy="149860"/>
          </a:xfrm>
        </p:grpSpPr>
        <p:pic>
          <p:nvPicPr>
            <p:cNvPr id="85" name="object 84">
              <a:extLst>
                <a:ext uri="{FF2B5EF4-FFF2-40B4-BE49-F238E27FC236}">
                  <a16:creationId xmlns:a16="http://schemas.microsoft.com/office/drawing/2014/main" id="{F2E135D6-5F58-993C-45E6-91AB9131C76D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305163" y="2820924"/>
              <a:ext cx="71627" cy="118871"/>
            </a:xfrm>
            <a:prstGeom prst="rect">
              <a:avLst/>
            </a:prstGeom>
          </p:spPr>
        </p:pic>
        <p:pic>
          <p:nvPicPr>
            <p:cNvPr id="86" name="object 85">
              <a:extLst>
                <a:ext uri="{FF2B5EF4-FFF2-40B4-BE49-F238E27FC236}">
                  <a16:creationId xmlns:a16="http://schemas.microsoft.com/office/drawing/2014/main" id="{1A068549-5AA5-EED9-5D06-F2172D46D3BF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398127" y="2790444"/>
              <a:ext cx="321564" cy="114300"/>
            </a:xfrm>
            <a:prstGeom prst="rect">
              <a:avLst/>
            </a:prstGeom>
          </p:spPr>
        </p:pic>
      </p:grpSp>
      <p:grpSp>
        <p:nvGrpSpPr>
          <p:cNvPr id="87" name="object 86">
            <a:extLst>
              <a:ext uri="{FF2B5EF4-FFF2-40B4-BE49-F238E27FC236}">
                <a16:creationId xmlns:a16="http://schemas.microsoft.com/office/drawing/2014/main" id="{5B16F083-E6F5-6593-ECDC-86045E020F3F}"/>
              </a:ext>
            </a:extLst>
          </p:cNvPr>
          <p:cNvGrpSpPr/>
          <p:nvPr/>
        </p:nvGrpSpPr>
        <p:grpSpPr>
          <a:xfrm>
            <a:off x="9837039" y="2820923"/>
            <a:ext cx="158750" cy="83820"/>
            <a:chOff x="9837039" y="2820923"/>
            <a:chExt cx="158750" cy="83820"/>
          </a:xfrm>
        </p:grpSpPr>
        <p:pic>
          <p:nvPicPr>
            <p:cNvPr id="88" name="object 87">
              <a:extLst>
                <a:ext uri="{FF2B5EF4-FFF2-40B4-BE49-F238E27FC236}">
                  <a16:creationId xmlns:a16="http://schemas.microsoft.com/office/drawing/2014/main" id="{821D1A66-A54F-A0BB-1210-EBF1A8354A1F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837039" y="2820923"/>
              <a:ext cx="68579" cy="83819"/>
            </a:xfrm>
            <a:prstGeom prst="rect">
              <a:avLst/>
            </a:prstGeom>
          </p:spPr>
        </p:pic>
        <p:pic>
          <p:nvPicPr>
            <p:cNvPr id="89" name="object 88">
              <a:extLst>
                <a:ext uri="{FF2B5EF4-FFF2-40B4-BE49-F238E27FC236}">
                  <a16:creationId xmlns:a16="http://schemas.microsoft.com/office/drawing/2014/main" id="{7438B01C-2BBF-B000-DA6B-4F6298783F8C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926955" y="2820923"/>
              <a:ext cx="68579" cy="82295"/>
            </a:xfrm>
            <a:prstGeom prst="rect">
              <a:avLst/>
            </a:prstGeom>
          </p:spPr>
        </p:pic>
      </p:grpSp>
      <p:grpSp>
        <p:nvGrpSpPr>
          <p:cNvPr id="90" name="object 89">
            <a:extLst>
              <a:ext uri="{FF2B5EF4-FFF2-40B4-BE49-F238E27FC236}">
                <a16:creationId xmlns:a16="http://schemas.microsoft.com/office/drawing/2014/main" id="{5945C065-403E-17ED-CA3A-B1D62CEFB7B1}"/>
              </a:ext>
            </a:extLst>
          </p:cNvPr>
          <p:cNvGrpSpPr/>
          <p:nvPr/>
        </p:nvGrpSpPr>
        <p:grpSpPr>
          <a:xfrm>
            <a:off x="10117455" y="2787395"/>
            <a:ext cx="97790" cy="117475"/>
            <a:chOff x="10117455" y="2787395"/>
            <a:chExt cx="97790" cy="117475"/>
          </a:xfrm>
        </p:grpSpPr>
        <p:sp>
          <p:nvSpPr>
            <p:cNvPr id="91" name="object 90">
              <a:extLst>
                <a:ext uri="{FF2B5EF4-FFF2-40B4-BE49-F238E27FC236}">
                  <a16:creationId xmlns:a16="http://schemas.microsoft.com/office/drawing/2014/main" id="{AABE3870-780F-5385-4DEA-B4284374334B}"/>
                </a:ext>
              </a:extLst>
            </p:cNvPr>
            <p:cNvSpPr/>
            <p:nvPr/>
          </p:nvSpPr>
          <p:spPr>
            <a:xfrm>
              <a:off x="10117455" y="2787395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1">
              <a:extLst>
                <a:ext uri="{FF2B5EF4-FFF2-40B4-BE49-F238E27FC236}">
                  <a16:creationId xmlns:a16="http://schemas.microsoft.com/office/drawing/2014/main" id="{BA290452-B482-6F27-E9B2-C0DAD8BB70D4}"/>
                </a:ext>
              </a:extLst>
            </p:cNvPr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0149459" y="2820923"/>
              <a:ext cx="65532" cy="83819"/>
            </a:xfrm>
            <a:prstGeom prst="rect">
              <a:avLst/>
            </a:prstGeom>
          </p:spPr>
        </p:pic>
      </p:grpSp>
      <p:grpSp>
        <p:nvGrpSpPr>
          <p:cNvPr id="93" name="object 92">
            <a:extLst>
              <a:ext uri="{FF2B5EF4-FFF2-40B4-BE49-F238E27FC236}">
                <a16:creationId xmlns:a16="http://schemas.microsoft.com/office/drawing/2014/main" id="{8A25D041-8726-2DAC-77C6-60C620952E11}"/>
              </a:ext>
            </a:extLst>
          </p:cNvPr>
          <p:cNvGrpSpPr/>
          <p:nvPr/>
        </p:nvGrpSpPr>
        <p:grpSpPr>
          <a:xfrm>
            <a:off x="7045070" y="3002279"/>
            <a:ext cx="692150" cy="119380"/>
            <a:chOff x="7045070" y="3002279"/>
            <a:chExt cx="692150" cy="119380"/>
          </a:xfrm>
        </p:grpSpPr>
        <p:pic>
          <p:nvPicPr>
            <p:cNvPr id="94" name="object 93">
              <a:extLst>
                <a:ext uri="{FF2B5EF4-FFF2-40B4-BE49-F238E27FC236}">
                  <a16:creationId xmlns:a16="http://schemas.microsoft.com/office/drawing/2014/main" id="{F3D82EDF-8EF5-9838-B32B-B58C79D79702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045070" y="3035807"/>
              <a:ext cx="147827" cy="85344"/>
            </a:xfrm>
            <a:prstGeom prst="rect">
              <a:avLst/>
            </a:prstGeom>
          </p:spPr>
        </p:pic>
        <p:pic>
          <p:nvPicPr>
            <p:cNvPr id="95" name="object 94">
              <a:extLst>
                <a:ext uri="{FF2B5EF4-FFF2-40B4-BE49-F238E27FC236}">
                  <a16:creationId xmlns:a16="http://schemas.microsoft.com/office/drawing/2014/main" id="{99A2802C-29FC-2A81-C5E9-3C977C62A6D5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214234" y="3035807"/>
              <a:ext cx="68580" cy="83820"/>
            </a:xfrm>
            <a:prstGeom prst="rect">
              <a:avLst/>
            </a:prstGeom>
          </p:spPr>
        </p:pic>
        <p:pic>
          <p:nvPicPr>
            <p:cNvPr id="96" name="object 95">
              <a:extLst>
                <a:ext uri="{FF2B5EF4-FFF2-40B4-BE49-F238E27FC236}">
                  <a16:creationId xmlns:a16="http://schemas.microsoft.com/office/drawing/2014/main" id="{E05A9004-9A2F-6CC9-266C-5D020E4ECE42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302626" y="3006851"/>
              <a:ext cx="249936" cy="114300"/>
            </a:xfrm>
            <a:prstGeom prst="rect">
              <a:avLst/>
            </a:prstGeom>
          </p:spPr>
        </p:pic>
        <p:pic>
          <p:nvPicPr>
            <p:cNvPr id="97" name="object 96">
              <a:extLst>
                <a:ext uri="{FF2B5EF4-FFF2-40B4-BE49-F238E27FC236}">
                  <a16:creationId xmlns:a16="http://schemas.microsoft.com/office/drawing/2014/main" id="{E2E6B19A-161B-97BC-9350-4328E39037C6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572374" y="3002279"/>
              <a:ext cx="74675" cy="118872"/>
            </a:xfrm>
            <a:prstGeom prst="rect">
              <a:avLst/>
            </a:prstGeom>
          </p:spPr>
        </p:pic>
        <p:pic>
          <p:nvPicPr>
            <p:cNvPr id="98" name="object 97">
              <a:extLst>
                <a:ext uri="{FF2B5EF4-FFF2-40B4-BE49-F238E27FC236}">
                  <a16:creationId xmlns:a16="http://schemas.microsoft.com/office/drawing/2014/main" id="{BE02A05E-ACD9-FC34-47EE-E43F7FCB7D9E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668386" y="3035807"/>
              <a:ext cx="68580" cy="83820"/>
            </a:xfrm>
            <a:prstGeom prst="rect">
              <a:avLst/>
            </a:prstGeom>
          </p:spPr>
        </p:pic>
      </p:grpSp>
      <p:grpSp>
        <p:nvGrpSpPr>
          <p:cNvPr id="99" name="object 98">
            <a:extLst>
              <a:ext uri="{FF2B5EF4-FFF2-40B4-BE49-F238E27FC236}">
                <a16:creationId xmlns:a16="http://schemas.microsoft.com/office/drawing/2014/main" id="{09EFE2DF-85D0-04C3-1241-2FBF3C855450}"/>
              </a:ext>
            </a:extLst>
          </p:cNvPr>
          <p:cNvGrpSpPr/>
          <p:nvPr/>
        </p:nvGrpSpPr>
        <p:grpSpPr>
          <a:xfrm>
            <a:off x="7802498" y="2790444"/>
            <a:ext cx="2417445" cy="547370"/>
            <a:chOff x="7802498" y="2790444"/>
            <a:chExt cx="2417445" cy="547370"/>
          </a:xfrm>
        </p:grpSpPr>
        <p:pic>
          <p:nvPicPr>
            <p:cNvPr id="100" name="object 99">
              <a:extLst>
                <a:ext uri="{FF2B5EF4-FFF2-40B4-BE49-F238E27FC236}">
                  <a16:creationId xmlns:a16="http://schemas.microsoft.com/office/drawing/2014/main" id="{6AC371F7-D314-8122-911D-866B2633C731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989694" y="3035808"/>
              <a:ext cx="68579" cy="85343"/>
            </a:xfrm>
            <a:prstGeom prst="rect">
              <a:avLst/>
            </a:prstGeom>
          </p:spPr>
        </p:pic>
        <p:sp>
          <p:nvSpPr>
            <p:cNvPr id="101" name="object 100">
              <a:extLst>
                <a:ext uri="{FF2B5EF4-FFF2-40B4-BE49-F238E27FC236}">
                  <a16:creationId xmlns:a16="http://schemas.microsoft.com/office/drawing/2014/main" id="{5D6B8F86-F816-6B0B-FFE7-DC9789AB5585}"/>
                </a:ext>
              </a:extLst>
            </p:cNvPr>
            <p:cNvSpPr/>
            <p:nvPr/>
          </p:nvSpPr>
          <p:spPr>
            <a:xfrm>
              <a:off x="9079610" y="3003804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3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2192" y="1158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1">
              <a:extLst>
                <a:ext uri="{FF2B5EF4-FFF2-40B4-BE49-F238E27FC236}">
                  <a16:creationId xmlns:a16="http://schemas.microsoft.com/office/drawing/2014/main" id="{2CD41A12-6191-BD65-777B-00ABA93AAA07}"/>
                </a:ext>
              </a:extLst>
            </p:cNvPr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802498" y="2790444"/>
              <a:ext cx="2417064" cy="547116"/>
            </a:xfrm>
            <a:prstGeom prst="rect">
              <a:avLst/>
            </a:prstGeom>
          </p:spPr>
        </p:pic>
      </p:grpSp>
      <p:grpSp>
        <p:nvGrpSpPr>
          <p:cNvPr id="103" name="object 102">
            <a:extLst>
              <a:ext uri="{FF2B5EF4-FFF2-40B4-BE49-F238E27FC236}">
                <a16:creationId xmlns:a16="http://schemas.microsoft.com/office/drawing/2014/main" id="{CA33C0D5-9DBF-D9FD-5913-6CC26680B0C7}"/>
              </a:ext>
            </a:extLst>
          </p:cNvPr>
          <p:cNvGrpSpPr/>
          <p:nvPr/>
        </p:nvGrpSpPr>
        <p:grpSpPr>
          <a:xfrm>
            <a:off x="7045070" y="3252215"/>
            <a:ext cx="158750" cy="83820"/>
            <a:chOff x="7045070" y="3252215"/>
            <a:chExt cx="158750" cy="83820"/>
          </a:xfrm>
        </p:grpSpPr>
        <p:pic>
          <p:nvPicPr>
            <p:cNvPr id="104" name="object 103">
              <a:extLst>
                <a:ext uri="{FF2B5EF4-FFF2-40B4-BE49-F238E27FC236}">
                  <a16:creationId xmlns:a16="http://schemas.microsoft.com/office/drawing/2014/main" id="{A69C8A58-8B2E-3E05-31DC-535B5630968E}"/>
                </a:ext>
              </a:extLst>
            </p:cNvPr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045070" y="3252215"/>
              <a:ext cx="68579" cy="83820"/>
            </a:xfrm>
            <a:prstGeom prst="rect">
              <a:avLst/>
            </a:prstGeom>
          </p:spPr>
        </p:pic>
        <p:pic>
          <p:nvPicPr>
            <p:cNvPr id="105" name="object 104">
              <a:extLst>
                <a:ext uri="{FF2B5EF4-FFF2-40B4-BE49-F238E27FC236}">
                  <a16:creationId xmlns:a16="http://schemas.microsoft.com/office/drawing/2014/main" id="{35F6E3E3-FA44-34DC-F498-16F3025B7561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134986" y="3252215"/>
              <a:ext cx="68580" cy="82296"/>
            </a:xfrm>
            <a:prstGeom prst="rect">
              <a:avLst/>
            </a:prstGeom>
          </p:spPr>
        </p:pic>
      </p:grpSp>
      <p:grpSp>
        <p:nvGrpSpPr>
          <p:cNvPr id="106" name="object 105">
            <a:extLst>
              <a:ext uri="{FF2B5EF4-FFF2-40B4-BE49-F238E27FC236}">
                <a16:creationId xmlns:a16="http://schemas.microsoft.com/office/drawing/2014/main" id="{A130F906-2958-38DF-217B-919A1EB73B2C}"/>
              </a:ext>
            </a:extLst>
          </p:cNvPr>
          <p:cNvGrpSpPr/>
          <p:nvPr/>
        </p:nvGrpSpPr>
        <p:grpSpPr>
          <a:xfrm>
            <a:off x="7295006" y="3218688"/>
            <a:ext cx="102235" cy="117475"/>
            <a:chOff x="7295006" y="3218688"/>
            <a:chExt cx="102235" cy="117475"/>
          </a:xfrm>
        </p:grpSpPr>
        <p:pic>
          <p:nvPicPr>
            <p:cNvPr id="107" name="object 106">
              <a:extLst>
                <a:ext uri="{FF2B5EF4-FFF2-40B4-BE49-F238E27FC236}">
                  <a16:creationId xmlns:a16="http://schemas.microsoft.com/office/drawing/2014/main" id="{D75ECBD0-00C2-CFDE-7D5D-D84E0115F4D5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295006" y="3252216"/>
              <a:ext cx="68579" cy="83820"/>
            </a:xfrm>
            <a:prstGeom prst="rect">
              <a:avLst/>
            </a:prstGeom>
          </p:spPr>
        </p:pic>
        <p:sp>
          <p:nvSpPr>
            <p:cNvPr id="108" name="object 107">
              <a:extLst>
                <a:ext uri="{FF2B5EF4-FFF2-40B4-BE49-F238E27FC236}">
                  <a16:creationId xmlns:a16="http://schemas.microsoft.com/office/drawing/2014/main" id="{70B45F40-D936-48D9-8A9C-A82493B538BC}"/>
                </a:ext>
              </a:extLst>
            </p:cNvPr>
            <p:cNvSpPr/>
            <p:nvPr/>
          </p:nvSpPr>
          <p:spPr>
            <a:xfrm>
              <a:off x="7384922" y="321868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9" name="object 108">
            <a:extLst>
              <a:ext uri="{FF2B5EF4-FFF2-40B4-BE49-F238E27FC236}">
                <a16:creationId xmlns:a16="http://schemas.microsoft.com/office/drawing/2014/main" id="{6BBEE28E-B4C0-8FEB-4324-667B36CC35E9}"/>
              </a:ext>
            </a:extLst>
          </p:cNvPr>
          <p:cNvGrpSpPr/>
          <p:nvPr/>
        </p:nvGrpSpPr>
        <p:grpSpPr>
          <a:xfrm>
            <a:off x="7487031" y="3233927"/>
            <a:ext cx="429895" cy="102235"/>
            <a:chOff x="7487031" y="3233927"/>
            <a:chExt cx="429895" cy="102235"/>
          </a:xfrm>
        </p:grpSpPr>
        <p:pic>
          <p:nvPicPr>
            <p:cNvPr id="110" name="object 109">
              <a:extLst>
                <a:ext uri="{FF2B5EF4-FFF2-40B4-BE49-F238E27FC236}">
                  <a16:creationId xmlns:a16="http://schemas.microsoft.com/office/drawing/2014/main" id="{8A8C50F8-0675-F704-ADB7-CF2C6DC969E4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487031" y="3233927"/>
              <a:ext cx="361188" cy="102107"/>
            </a:xfrm>
            <a:prstGeom prst="rect">
              <a:avLst/>
            </a:prstGeom>
          </p:spPr>
        </p:pic>
        <p:sp>
          <p:nvSpPr>
            <p:cNvPr id="111" name="object 110">
              <a:extLst>
                <a:ext uri="{FF2B5EF4-FFF2-40B4-BE49-F238E27FC236}">
                  <a16:creationId xmlns:a16="http://schemas.microsoft.com/office/drawing/2014/main" id="{C32774BF-C389-FD55-7A86-DDBB256B44EF}"/>
                </a:ext>
              </a:extLst>
            </p:cNvPr>
            <p:cNvSpPr/>
            <p:nvPr/>
          </p:nvSpPr>
          <p:spPr>
            <a:xfrm>
              <a:off x="7871079" y="3252215"/>
              <a:ext cx="45720" cy="82550"/>
            </a:xfrm>
            <a:custGeom>
              <a:avLst/>
              <a:gdLst/>
              <a:ahLst/>
              <a:cxnLst/>
              <a:rect l="l" t="t" r="r" b="b"/>
              <a:pathLst>
                <a:path w="45720" h="82550">
                  <a:moveTo>
                    <a:pt x="45720" y="0"/>
                  </a:moveTo>
                  <a:lnTo>
                    <a:pt x="28955" y="0"/>
                  </a:lnTo>
                  <a:lnTo>
                    <a:pt x="22860" y="3048"/>
                  </a:lnTo>
                  <a:lnTo>
                    <a:pt x="19812" y="6096"/>
                  </a:lnTo>
                  <a:lnTo>
                    <a:pt x="16764" y="7620"/>
                  </a:lnTo>
                  <a:lnTo>
                    <a:pt x="13716" y="13716"/>
                  </a:lnTo>
                  <a:lnTo>
                    <a:pt x="10668" y="16763"/>
                  </a:lnTo>
                  <a:lnTo>
                    <a:pt x="9144" y="1524"/>
                  </a:lnTo>
                  <a:lnTo>
                    <a:pt x="0" y="1524"/>
                  </a:lnTo>
                  <a:lnTo>
                    <a:pt x="0" y="82296"/>
                  </a:lnTo>
                  <a:lnTo>
                    <a:pt x="12192" y="82296"/>
                  </a:lnTo>
                  <a:lnTo>
                    <a:pt x="12192" y="30480"/>
                  </a:lnTo>
                  <a:lnTo>
                    <a:pt x="18288" y="18287"/>
                  </a:lnTo>
                  <a:lnTo>
                    <a:pt x="21336" y="16763"/>
                  </a:lnTo>
                  <a:lnTo>
                    <a:pt x="22860" y="13716"/>
                  </a:lnTo>
                  <a:lnTo>
                    <a:pt x="25907" y="13716"/>
                  </a:lnTo>
                  <a:lnTo>
                    <a:pt x="32003" y="10668"/>
                  </a:lnTo>
                  <a:lnTo>
                    <a:pt x="39624" y="10668"/>
                  </a:lnTo>
                  <a:lnTo>
                    <a:pt x="41148" y="12192"/>
                  </a:lnTo>
                  <a:lnTo>
                    <a:pt x="44196" y="12192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2" name="object 111">
            <a:extLst>
              <a:ext uri="{FF2B5EF4-FFF2-40B4-BE49-F238E27FC236}">
                <a16:creationId xmlns:a16="http://schemas.microsoft.com/office/drawing/2014/main" id="{39B989B2-6200-D63B-1511-412D947DB353}"/>
              </a:ext>
            </a:extLst>
          </p:cNvPr>
          <p:cNvGrpSpPr/>
          <p:nvPr/>
        </p:nvGrpSpPr>
        <p:grpSpPr>
          <a:xfrm>
            <a:off x="7048118" y="3468623"/>
            <a:ext cx="247015" cy="83820"/>
            <a:chOff x="7048118" y="3468623"/>
            <a:chExt cx="247015" cy="83820"/>
          </a:xfrm>
        </p:grpSpPr>
        <p:pic>
          <p:nvPicPr>
            <p:cNvPr id="113" name="object 112">
              <a:extLst>
                <a:ext uri="{FF2B5EF4-FFF2-40B4-BE49-F238E27FC236}">
                  <a16:creationId xmlns:a16="http://schemas.microsoft.com/office/drawing/2014/main" id="{F36C278F-93A6-50F4-29AC-83E685FA03EC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048118" y="3468623"/>
              <a:ext cx="68579" cy="83820"/>
            </a:xfrm>
            <a:prstGeom prst="rect">
              <a:avLst/>
            </a:prstGeom>
          </p:spPr>
        </p:pic>
        <p:pic>
          <p:nvPicPr>
            <p:cNvPr id="114" name="object 113">
              <a:extLst>
                <a:ext uri="{FF2B5EF4-FFF2-40B4-BE49-F238E27FC236}">
                  <a16:creationId xmlns:a16="http://schemas.microsoft.com/office/drawing/2014/main" id="{79E61E43-6779-273E-2B0D-A24E9AAA6FF4}"/>
                </a:ext>
              </a:extLst>
            </p:cNvPr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142606" y="3468623"/>
              <a:ext cx="68579" cy="82296"/>
            </a:xfrm>
            <a:prstGeom prst="rect">
              <a:avLst/>
            </a:prstGeom>
          </p:spPr>
        </p:pic>
        <p:pic>
          <p:nvPicPr>
            <p:cNvPr id="115" name="object 114">
              <a:extLst>
                <a:ext uri="{FF2B5EF4-FFF2-40B4-BE49-F238E27FC236}">
                  <a16:creationId xmlns:a16="http://schemas.microsoft.com/office/drawing/2014/main" id="{13D03FA8-BCE2-478F-B1C6-3C179CD57E44}"/>
                </a:ext>
              </a:extLst>
            </p:cNvPr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230998" y="3468623"/>
              <a:ext cx="64007" cy="83820"/>
            </a:xfrm>
            <a:prstGeom prst="rect">
              <a:avLst/>
            </a:prstGeom>
          </p:spPr>
        </p:pic>
      </p:grpSp>
      <p:grpSp>
        <p:nvGrpSpPr>
          <p:cNvPr id="116" name="object 115">
            <a:extLst>
              <a:ext uri="{FF2B5EF4-FFF2-40B4-BE49-F238E27FC236}">
                <a16:creationId xmlns:a16="http://schemas.microsoft.com/office/drawing/2014/main" id="{5CEF7126-E072-7CAD-12E4-29517C211717}"/>
              </a:ext>
            </a:extLst>
          </p:cNvPr>
          <p:cNvGrpSpPr/>
          <p:nvPr/>
        </p:nvGrpSpPr>
        <p:grpSpPr>
          <a:xfrm>
            <a:off x="7369682" y="3435096"/>
            <a:ext cx="462280" cy="152400"/>
            <a:chOff x="7369682" y="3435096"/>
            <a:chExt cx="462280" cy="152400"/>
          </a:xfrm>
        </p:grpSpPr>
        <p:pic>
          <p:nvPicPr>
            <p:cNvPr id="117" name="object 116">
              <a:extLst>
                <a:ext uri="{FF2B5EF4-FFF2-40B4-BE49-F238E27FC236}">
                  <a16:creationId xmlns:a16="http://schemas.microsoft.com/office/drawing/2014/main" id="{BCD95D17-EA2C-510A-EF1D-ACF158BB4CE4}"/>
                </a:ext>
              </a:extLst>
            </p:cNvPr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369682" y="3468624"/>
              <a:ext cx="65532" cy="83820"/>
            </a:xfrm>
            <a:prstGeom prst="rect">
              <a:avLst/>
            </a:prstGeom>
          </p:spPr>
        </p:pic>
        <p:pic>
          <p:nvPicPr>
            <p:cNvPr id="118" name="object 117">
              <a:extLst>
                <a:ext uri="{FF2B5EF4-FFF2-40B4-BE49-F238E27FC236}">
                  <a16:creationId xmlns:a16="http://schemas.microsoft.com/office/drawing/2014/main" id="{9DEBB028-BE80-E770-B258-6F2EF9BA5CF9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461122" y="3468624"/>
              <a:ext cx="115824" cy="82296"/>
            </a:xfrm>
            <a:prstGeom prst="rect">
              <a:avLst/>
            </a:prstGeom>
          </p:spPr>
        </p:pic>
        <p:pic>
          <p:nvPicPr>
            <p:cNvPr id="119" name="object 118">
              <a:extLst>
                <a:ext uri="{FF2B5EF4-FFF2-40B4-BE49-F238E27FC236}">
                  <a16:creationId xmlns:a16="http://schemas.microsoft.com/office/drawing/2014/main" id="{DAF49CE4-F564-BD79-7423-279FF8B025AA}"/>
                </a:ext>
              </a:extLst>
            </p:cNvPr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7601330" y="3468624"/>
              <a:ext cx="71627" cy="118872"/>
            </a:xfrm>
            <a:prstGeom prst="rect">
              <a:avLst/>
            </a:prstGeom>
          </p:spPr>
        </p:pic>
        <p:sp>
          <p:nvSpPr>
            <p:cNvPr id="120" name="object 119">
              <a:extLst>
                <a:ext uri="{FF2B5EF4-FFF2-40B4-BE49-F238E27FC236}">
                  <a16:creationId xmlns:a16="http://schemas.microsoft.com/office/drawing/2014/main" id="{46F2A500-4E05-D0D2-C215-F05A682F9D47}"/>
                </a:ext>
              </a:extLst>
            </p:cNvPr>
            <p:cNvSpPr/>
            <p:nvPr/>
          </p:nvSpPr>
          <p:spPr>
            <a:xfrm>
              <a:off x="7695818" y="343509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0">
              <a:extLst>
                <a:ext uri="{FF2B5EF4-FFF2-40B4-BE49-F238E27FC236}">
                  <a16:creationId xmlns:a16="http://schemas.microsoft.com/office/drawing/2014/main" id="{B6B9ED29-8FBD-7D8F-0DEC-DFDAA1F7531C}"/>
                </a:ext>
              </a:extLst>
            </p:cNvPr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7732394" y="3438144"/>
              <a:ext cx="99059" cy="114300"/>
            </a:xfrm>
            <a:prstGeom prst="rect">
              <a:avLst/>
            </a:prstGeom>
          </p:spPr>
        </p:pic>
      </p:grpSp>
      <p:grpSp>
        <p:nvGrpSpPr>
          <p:cNvPr id="122" name="object 121">
            <a:extLst>
              <a:ext uri="{FF2B5EF4-FFF2-40B4-BE49-F238E27FC236}">
                <a16:creationId xmlns:a16="http://schemas.microsoft.com/office/drawing/2014/main" id="{6A21CF11-31AC-D44F-EB6C-7FAFD065D789}"/>
              </a:ext>
            </a:extLst>
          </p:cNvPr>
          <p:cNvGrpSpPr/>
          <p:nvPr/>
        </p:nvGrpSpPr>
        <p:grpSpPr>
          <a:xfrm>
            <a:off x="7898510" y="3433571"/>
            <a:ext cx="398145" cy="119380"/>
            <a:chOff x="7898510" y="3433571"/>
            <a:chExt cx="398145" cy="119380"/>
          </a:xfrm>
        </p:grpSpPr>
        <p:pic>
          <p:nvPicPr>
            <p:cNvPr id="123" name="object 122">
              <a:extLst>
                <a:ext uri="{FF2B5EF4-FFF2-40B4-BE49-F238E27FC236}">
                  <a16:creationId xmlns:a16="http://schemas.microsoft.com/office/drawing/2014/main" id="{4E979DE5-3EEB-BD39-B0C2-6DD546B7ADA1}"/>
                </a:ext>
              </a:extLst>
            </p:cNvPr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7898510" y="3438143"/>
              <a:ext cx="102108" cy="112775"/>
            </a:xfrm>
            <a:prstGeom prst="rect">
              <a:avLst/>
            </a:prstGeom>
          </p:spPr>
        </p:pic>
        <p:sp>
          <p:nvSpPr>
            <p:cNvPr id="124" name="object 123">
              <a:extLst>
                <a:ext uri="{FF2B5EF4-FFF2-40B4-BE49-F238E27FC236}">
                  <a16:creationId xmlns:a16="http://schemas.microsoft.com/office/drawing/2014/main" id="{687FDFAF-13EE-C634-ADFC-30BC231E734C}"/>
                </a:ext>
              </a:extLst>
            </p:cNvPr>
            <p:cNvSpPr/>
            <p:nvPr/>
          </p:nvSpPr>
          <p:spPr>
            <a:xfrm>
              <a:off x="8020431" y="3438150"/>
              <a:ext cx="91440" cy="114300"/>
            </a:xfrm>
            <a:custGeom>
              <a:avLst/>
              <a:gdLst/>
              <a:ahLst/>
              <a:cxnLst/>
              <a:rect l="l" t="t" r="r" b="b"/>
              <a:pathLst>
                <a:path w="91440" h="114300">
                  <a:moveTo>
                    <a:pt x="57912" y="82296"/>
                  </a:moveTo>
                  <a:lnTo>
                    <a:pt x="54864" y="79248"/>
                  </a:lnTo>
                  <a:lnTo>
                    <a:pt x="53340" y="76200"/>
                  </a:lnTo>
                  <a:lnTo>
                    <a:pt x="50292" y="74676"/>
                  </a:lnTo>
                  <a:lnTo>
                    <a:pt x="47244" y="71628"/>
                  </a:lnTo>
                  <a:lnTo>
                    <a:pt x="33528" y="67056"/>
                  </a:lnTo>
                  <a:lnTo>
                    <a:pt x="28956" y="64008"/>
                  </a:lnTo>
                  <a:lnTo>
                    <a:pt x="24384" y="62484"/>
                  </a:lnTo>
                  <a:lnTo>
                    <a:pt x="15240" y="57912"/>
                  </a:lnTo>
                  <a:lnTo>
                    <a:pt x="12192" y="54864"/>
                  </a:lnTo>
                  <a:lnTo>
                    <a:pt x="12192" y="47244"/>
                  </a:lnTo>
                  <a:lnTo>
                    <a:pt x="13716" y="44196"/>
                  </a:lnTo>
                  <a:lnTo>
                    <a:pt x="19812" y="41148"/>
                  </a:lnTo>
                  <a:lnTo>
                    <a:pt x="24384" y="39624"/>
                  </a:lnTo>
                  <a:lnTo>
                    <a:pt x="33528" y="39624"/>
                  </a:lnTo>
                  <a:lnTo>
                    <a:pt x="38100" y="41148"/>
                  </a:lnTo>
                  <a:lnTo>
                    <a:pt x="41148" y="41148"/>
                  </a:lnTo>
                  <a:lnTo>
                    <a:pt x="45720" y="42672"/>
                  </a:lnTo>
                  <a:lnTo>
                    <a:pt x="51816" y="45720"/>
                  </a:lnTo>
                  <a:lnTo>
                    <a:pt x="56388" y="35052"/>
                  </a:lnTo>
                  <a:lnTo>
                    <a:pt x="53340" y="33528"/>
                  </a:lnTo>
                  <a:lnTo>
                    <a:pt x="44196" y="30480"/>
                  </a:lnTo>
                  <a:lnTo>
                    <a:pt x="21336" y="30480"/>
                  </a:lnTo>
                  <a:lnTo>
                    <a:pt x="13716" y="32004"/>
                  </a:lnTo>
                  <a:lnTo>
                    <a:pt x="9144" y="35052"/>
                  </a:lnTo>
                  <a:lnTo>
                    <a:pt x="3048" y="39624"/>
                  </a:lnTo>
                  <a:lnTo>
                    <a:pt x="0" y="44196"/>
                  </a:lnTo>
                  <a:lnTo>
                    <a:pt x="0" y="56388"/>
                  </a:lnTo>
                  <a:lnTo>
                    <a:pt x="3048" y="62484"/>
                  </a:lnTo>
                  <a:lnTo>
                    <a:pt x="6096" y="65532"/>
                  </a:lnTo>
                  <a:lnTo>
                    <a:pt x="9144" y="67056"/>
                  </a:lnTo>
                  <a:lnTo>
                    <a:pt x="12192" y="70104"/>
                  </a:lnTo>
                  <a:lnTo>
                    <a:pt x="16764" y="71628"/>
                  </a:lnTo>
                  <a:lnTo>
                    <a:pt x="19812" y="73152"/>
                  </a:lnTo>
                  <a:lnTo>
                    <a:pt x="25908" y="74676"/>
                  </a:lnTo>
                  <a:lnTo>
                    <a:pt x="30480" y="77724"/>
                  </a:lnTo>
                  <a:lnTo>
                    <a:pt x="35052" y="79248"/>
                  </a:lnTo>
                  <a:lnTo>
                    <a:pt x="41148" y="82296"/>
                  </a:lnTo>
                  <a:lnTo>
                    <a:pt x="45720" y="86868"/>
                  </a:lnTo>
                  <a:lnTo>
                    <a:pt x="45720" y="96012"/>
                  </a:lnTo>
                  <a:lnTo>
                    <a:pt x="44196" y="99060"/>
                  </a:lnTo>
                  <a:lnTo>
                    <a:pt x="41148" y="100584"/>
                  </a:lnTo>
                  <a:lnTo>
                    <a:pt x="38100" y="103632"/>
                  </a:lnTo>
                  <a:lnTo>
                    <a:pt x="16764" y="103632"/>
                  </a:lnTo>
                  <a:lnTo>
                    <a:pt x="3048" y="99060"/>
                  </a:lnTo>
                  <a:lnTo>
                    <a:pt x="0" y="97536"/>
                  </a:lnTo>
                  <a:lnTo>
                    <a:pt x="0" y="109728"/>
                  </a:lnTo>
                  <a:lnTo>
                    <a:pt x="3048" y="111252"/>
                  </a:lnTo>
                  <a:lnTo>
                    <a:pt x="7620" y="112776"/>
                  </a:lnTo>
                  <a:lnTo>
                    <a:pt x="10668" y="112776"/>
                  </a:lnTo>
                  <a:lnTo>
                    <a:pt x="15240" y="114300"/>
                  </a:lnTo>
                  <a:lnTo>
                    <a:pt x="32004" y="114300"/>
                  </a:lnTo>
                  <a:lnTo>
                    <a:pt x="38100" y="112776"/>
                  </a:lnTo>
                  <a:lnTo>
                    <a:pt x="42672" y="111252"/>
                  </a:lnTo>
                  <a:lnTo>
                    <a:pt x="48768" y="109728"/>
                  </a:lnTo>
                  <a:lnTo>
                    <a:pt x="54864" y="103632"/>
                  </a:lnTo>
                  <a:lnTo>
                    <a:pt x="56388" y="100584"/>
                  </a:lnTo>
                  <a:lnTo>
                    <a:pt x="57912" y="96012"/>
                  </a:lnTo>
                  <a:lnTo>
                    <a:pt x="57912" y="89916"/>
                  </a:lnTo>
                  <a:lnTo>
                    <a:pt x="57912" y="82296"/>
                  </a:lnTo>
                  <a:close/>
                </a:path>
                <a:path w="91440" h="114300">
                  <a:moveTo>
                    <a:pt x="89916" y="30480"/>
                  </a:moveTo>
                  <a:lnTo>
                    <a:pt x="77724" y="30480"/>
                  </a:lnTo>
                  <a:lnTo>
                    <a:pt x="77724" y="112776"/>
                  </a:lnTo>
                  <a:lnTo>
                    <a:pt x="89916" y="112776"/>
                  </a:lnTo>
                  <a:lnTo>
                    <a:pt x="89916" y="30480"/>
                  </a:lnTo>
                  <a:close/>
                </a:path>
                <a:path w="91440" h="114300">
                  <a:moveTo>
                    <a:pt x="91440" y="4572"/>
                  </a:moveTo>
                  <a:lnTo>
                    <a:pt x="86868" y="0"/>
                  </a:lnTo>
                  <a:lnTo>
                    <a:pt x="82296" y="0"/>
                  </a:lnTo>
                  <a:lnTo>
                    <a:pt x="77724" y="4572"/>
                  </a:lnTo>
                  <a:lnTo>
                    <a:pt x="77724" y="13716"/>
                  </a:lnTo>
                  <a:lnTo>
                    <a:pt x="80772" y="16764"/>
                  </a:lnTo>
                  <a:lnTo>
                    <a:pt x="88392" y="16764"/>
                  </a:lnTo>
                  <a:lnTo>
                    <a:pt x="91440" y="13716"/>
                  </a:lnTo>
                  <a:lnTo>
                    <a:pt x="9144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4">
              <a:extLst>
                <a:ext uri="{FF2B5EF4-FFF2-40B4-BE49-F238E27FC236}">
                  <a16:creationId xmlns:a16="http://schemas.microsoft.com/office/drawing/2014/main" id="{083BC82F-85E5-8FE8-6C81-A29ACD4A159F}"/>
                </a:ext>
              </a:extLst>
            </p:cNvPr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8133206" y="3433571"/>
              <a:ext cx="74675" cy="118872"/>
            </a:xfrm>
            <a:prstGeom prst="rect">
              <a:avLst/>
            </a:prstGeom>
          </p:spPr>
        </p:pic>
        <p:pic>
          <p:nvPicPr>
            <p:cNvPr id="126" name="object 125">
              <a:extLst>
                <a:ext uri="{FF2B5EF4-FFF2-40B4-BE49-F238E27FC236}">
                  <a16:creationId xmlns:a16="http://schemas.microsoft.com/office/drawing/2014/main" id="{7CC79BE9-E934-859D-0789-67D31E31B5BE}"/>
                </a:ext>
              </a:extLst>
            </p:cNvPr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8229218" y="3468623"/>
              <a:ext cx="67055" cy="82296"/>
            </a:xfrm>
            <a:prstGeom prst="rect">
              <a:avLst/>
            </a:prstGeom>
          </p:spPr>
        </p:pic>
      </p:grpSp>
      <p:grpSp>
        <p:nvGrpSpPr>
          <p:cNvPr id="127" name="object 126">
            <a:extLst>
              <a:ext uri="{FF2B5EF4-FFF2-40B4-BE49-F238E27FC236}">
                <a16:creationId xmlns:a16="http://schemas.microsoft.com/office/drawing/2014/main" id="{32EC9ECC-C5CB-AA03-8BE6-C105EF36D58B}"/>
              </a:ext>
            </a:extLst>
          </p:cNvPr>
          <p:cNvGrpSpPr/>
          <p:nvPr/>
        </p:nvGrpSpPr>
        <p:grpSpPr>
          <a:xfrm>
            <a:off x="8372475" y="3435096"/>
            <a:ext cx="163195" cy="117475"/>
            <a:chOff x="8372475" y="3435096"/>
            <a:chExt cx="163195" cy="117475"/>
          </a:xfrm>
        </p:grpSpPr>
        <p:pic>
          <p:nvPicPr>
            <p:cNvPr id="128" name="object 127">
              <a:extLst>
                <a:ext uri="{FF2B5EF4-FFF2-40B4-BE49-F238E27FC236}">
                  <a16:creationId xmlns:a16="http://schemas.microsoft.com/office/drawing/2014/main" id="{57E8E2BF-9F87-D107-41DC-F1818E4F3C6D}"/>
                </a:ext>
              </a:extLst>
            </p:cNvPr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8372475" y="3435096"/>
              <a:ext cx="71627" cy="117348"/>
            </a:xfrm>
            <a:prstGeom prst="rect">
              <a:avLst/>
            </a:prstGeom>
          </p:spPr>
        </p:pic>
        <p:pic>
          <p:nvPicPr>
            <p:cNvPr id="129" name="object 128">
              <a:extLst>
                <a:ext uri="{FF2B5EF4-FFF2-40B4-BE49-F238E27FC236}">
                  <a16:creationId xmlns:a16="http://schemas.microsoft.com/office/drawing/2014/main" id="{6456080F-EA5F-5C90-EC3C-BE91F8EB9B21}"/>
                </a:ext>
              </a:extLst>
            </p:cNvPr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8465439" y="3468624"/>
              <a:ext cx="70103" cy="83820"/>
            </a:xfrm>
            <a:prstGeom prst="rect">
              <a:avLst/>
            </a:prstGeom>
          </p:spPr>
        </p:pic>
      </p:grpSp>
      <p:grpSp>
        <p:nvGrpSpPr>
          <p:cNvPr id="130" name="object 129">
            <a:extLst>
              <a:ext uri="{FF2B5EF4-FFF2-40B4-BE49-F238E27FC236}">
                <a16:creationId xmlns:a16="http://schemas.microsoft.com/office/drawing/2014/main" id="{FEA37652-C0DF-DFF3-6BD3-214D5AD3C2AC}"/>
              </a:ext>
            </a:extLst>
          </p:cNvPr>
          <p:cNvGrpSpPr/>
          <p:nvPr/>
        </p:nvGrpSpPr>
        <p:grpSpPr>
          <a:xfrm>
            <a:off x="8610218" y="3435096"/>
            <a:ext cx="97790" cy="117475"/>
            <a:chOff x="8610218" y="3435096"/>
            <a:chExt cx="97790" cy="117475"/>
          </a:xfrm>
        </p:grpSpPr>
        <p:sp>
          <p:nvSpPr>
            <p:cNvPr id="131" name="object 130">
              <a:extLst>
                <a:ext uri="{FF2B5EF4-FFF2-40B4-BE49-F238E27FC236}">
                  <a16:creationId xmlns:a16="http://schemas.microsoft.com/office/drawing/2014/main" id="{0D453032-B806-6496-3656-645D0DF7EBFD}"/>
                </a:ext>
              </a:extLst>
            </p:cNvPr>
            <p:cNvSpPr/>
            <p:nvPr/>
          </p:nvSpPr>
          <p:spPr>
            <a:xfrm>
              <a:off x="8610218" y="343509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1">
              <a:extLst>
                <a:ext uri="{FF2B5EF4-FFF2-40B4-BE49-F238E27FC236}">
                  <a16:creationId xmlns:a16="http://schemas.microsoft.com/office/drawing/2014/main" id="{BD98D32C-9697-6449-A3A9-D7DAE1DB458C}"/>
                </a:ext>
              </a:extLst>
            </p:cNvPr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8643746" y="3468624"/>
              <a:ext cx="64007" cy="83820"/>
            </a:xfrm>
            <a:prstGeom prst="rect">
              <a:avLst/>
            </a:prstGeom>
          </p:spPr>
        </p:pic>
      </p:grpSp>
      <p:grpSp>
        <p:nvGrpSpPr>
          <p:cNvPr id="133" name="object 132">
            <a:extLst>
              <a:ext uri="{FF2B5EF4-FFF2-40B4-BE49-F238E27FC236}">
                <a16:creationId xmlns:a16="http://schemas.microsoft.com/office/drawing/2014/main" id="{1A31F8AD-4B7E-A3F1-7818-C520A5268F06}"/>
              </a:ext>
            </a:extLst>
          </p:cNvPr>
          <p:cNvGrpSpPr/>
          <p:nvPr/>
        </p:nvGrpSpPr>
        <p:grpSpPr>
          <a:xfrm>
            <a:off x="8782431" y="3435096"/>
            <a:ext cx="615950" cy="117475"/>
            <a:chOff x="8782431" y="3435096"/>
            <a:chExt cx="615950" cy="117475"/>
          </a:xfrm>
        </p:grpSpPr>
        <p:pic>
          <p:nvPicPr>
            <p:cNvPr id="134" name="object 133">
              <a:extLst>
                <a:ext uri="{FF2B5EF4-FFF2-40B4-BE49-F238E27FC236}">
                  <a16:creationId xmlns:a16="http://schemas.microsoft.com/office/drawing/2014/main" id="{01CA696B-E7F0-3B3D-C0F4-654EFA0AAC54}"/>
                </a:ext>
              </a:extLst>
            </p:cNvPr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8782431" y="3468624"/>
              <a:ext cx="65532" cy="83820"/>
            </a:xfrm>
            <a:prstGeom prst="rect">
              <a:avLst/>
            </a:prstGeom>
          </p:spPr>
        </p:pic>
        <p:pic>
          <p:nvPicPr>
            <p:cNvPr id="135" name="object 134">
              <a:extLst>
                <a:ext uri="{FF2B5EF4-FFF2-40B4-BE49-F238E27FC236}">
                  <a16:creationId xmlns:a16="http://schemas.microsoft.com/office/drawing/2014/main" id="{1C1BE46A-666B-C385-297E-62C789687249}"/>
                </a:ext>
              </a:extLst>
            </p:cNvPr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8869299" y="3438144"/>
              <a:ext cx="259079" cy="114300"/>
            </a:xfrm>
            <a:prstGeom prst="rect">
              <a:avLst/>
            </a:prstGeom>
          </p:spPr>
        </p:pic>
        <p:pic>
          <p:nvPicPr>
            <p:cNvPr id="136" name="object 135">
              <a:extLst>
                <a:ext uri="{FF2B5EF4-FFF2-40B4-BE49-F238E27FC236}">
                  <a16:creationId xmlns:a16="http://schemas.microsoft.com/office/drawing/2014/main" id="{37B8EACB-4079-041B-0AB1-81AE42F2A9FA}"/>
                </a:ext>
              </a:extLst>
            </p:cNvPr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9149715" y="3435096"/>
              <a:ext cx="71627" cy="117348"/>
            </a:xfrm>
            <a:prstGeom prst="rect">
              <a:avLst/>
            </a:prstGeom>
          </p:spPr>
        </p:pic>
        <p:pic>
          <p:nvPicPr>
            <p:cNvPr id="137" name="object 136">
              <a:extLst>
                <a:ext uri="{FF2B5EF4-FFF2-40B4-BE49-F238E27FC236}">
                  <a16:creationId xmlns:a16="http://schemas.microsoft.com/office/drawing/2014/main" id="{686178A0-A6A5-F8F1-7186-2015A6EF3963}"/>
                </a:ext>
              </a:extLst>
            </p:cNvPr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9241155" y="3468624"/>
              <a:ext cx="65531" cy="83820"/>
            </a:xfrm>
            <a:prstGeom prst="rect">
              <a:avLst/>
            </a:prstGeom>
          </p:spPr>
        </p:pic>
        <p:pic>
          <p:nvPicPr>
            <p:cNvPr id="138" name="object 137">
              <a:extLst>
                <a:ext uri="{FF2B5EF4-FFF2-40B4-BE49-F238E27FC236}">
                  <a16:creationId xmlns:a16="http://schemas.microsoft.com/office/drawing/2014/main" id="{AEFF6ED8-7850-CF1B-4C4C-3271A459E5F8}"/>
                </a:ext>
              </a:extLst>
            </p:cNvPr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9326499" y="3435096"/>
              <a:ext cx="71627" cy="117348"/>
            </a:xfrm>
            <a:prstGeom prst="rect">
              <a:avLst/>
            </a:prstGeom>
          </p:spPr>
        </p:pic>
      </p:grpSp>
      <p:pic>
        <p:nvPicPr>
          <p:cNvPr id="139" name="object 138">
            <a:extLst>
              <a:ext uri="{FF2B5EF4-FFF2-40B4-BE49-F238E27FC236}">
                <a16:creationId xmlns:a16="http://schemas.microsoft.com/office/drawing/2014/main" id="{62A8870E-A435-EB9D-020E-7629CC89F485}"/>
              </a:ext>
            </a:extLst>
          </p:cNvPr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10150982" y="3468623"/>
            <a:ext cx="76200" cy="118872"/>
          </a:xfrm>
          <a:prstGeom prst="rect">
            <a:avLst/>
          </a:prstGeom>
        </p:spPr>
      </p:pic>
      <p:pic>
        <p:nvPicPr>
          <p:cNvPr id="140" name="object 139">
            <a:extLst>
              <a:ext uri="{FF2B5EF4-FFF2-40B4-BE49-F238E27FC236}">
                <a16:creationId xmlns:a16="http://schemas.microsoft.com/office/drawing/2014/main" id="{80736002-EA6E-CD15-40FB-AA6892D5023B}"/>
              </a:ext>
            </a:extLst>
          </p:cNvPr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7049643" y="3651503"/>
            <a:ext cx="152400" cy="117348"/>
          </a:xfrm>
          <a:prstGeom prst="rect">
            <a:avLst/>
          </a:prstGeom>
        </p:spPr>
      </p:pic>
      <p:grpSp>
        <p:nvGrpSpPr>
          <p:cNvPr id="141" name="object 140">
            <a:extLst>
              <a:ext uri="{FF2B5EF4-FFF2-40B4-BE49-F238E27FC236}">
                <a16:creationId xmlns:a16="http://schemas.microsoft.com/office/drawing/2014/main" id="{453A55F2-4F4D-786A-9ADC-AF14E669527B}"/>
              </a:ext>
            </a:extLst>
          </p:cNvPr>
          <p:cNvGrpSpPr/>
          <p:nvPr/>
        </p:nvGrpSpPr>
        <p:grpSpPr>
          <a:xfrm>
            <a:off x="7275194" y="3438144"/>
            <a:ext cx="2952115" cy="581025"/>
            <a:chOff x="7275194" y="3438144"/>
            <a:chExt cx="2952115" cy="581025"/>
          </a:xfrm>
        </p:grpSpPr>
        <p:sp>
          <p:nvSpPr>
            <p:cNvPr id="142" name="object 141">
              <a:extLst>
                <a:ext uri="{FF2B5EF4-FFF2-40B4-BE49-F238E27FC236}">
                  <a16:creationId xmlns:a16="http://schemas.microsoft.com/office/drawing/2014/main" id="{3AA35AB9-09F0-80A8-97F5-2BEEA3F71C5A}"/>
                </a:ext>
              </a:extLst>
            </p:cNvPr>
            <p:cNvSpPr/>
            <p:nvPr/>
          </p:nvSpPr>
          <p:spPr>
            <a:xfrm>
              <a:off x="9108566" y="3651504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3" name="object 142">
              <a:extLst>
                <a:ext uri="{FF2B5EF4-FFF2-40B4-BE49-F238E27FC236}">
                  <a16:creationId xmlns:a16="http://schemas.microsoft.com/office/drawing/2014/main" id="{6046376E-4FDB-4703-A785-821E23E0B1B9}"/>
                </a:ext>
              </a:extLst>
            </p:cNvPr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9140570" y="3683508"/>
              <a:ext cx="65531" cy="85343"/>
            </a:xfrm>
            <a:prstGeom prst="rect">
              <a:avLst/>
            </a:prstGeom>
          </p:spPr>
        </p:pic>
        <p:pic>
          <p:nvPicPr>
            <p:cNvPr id="144" name="object 143">
              <a:extLst>
                <a:ext uri="{FF2B5EF4-FFF2-40B4-BE49-F238E27FC236}">
                  <a16:creationId xmlns:a16="http://schemas.microsoft.com/office/drawing/2014/main" id="{6BC94273-A637-C172-69CC-21B3A97D3C28}"/>
                </a:ext>
              </a:extLst>
            </p:cNvPr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7275194" y="3438144"/>
              <a:ext cx="2951987" cy="580643"/>
            </a:xfrm>
            <a:prstGeom prst="rect">
              <a:avLst/>
            </a:prstGeom>
          </p:spPr>
        </p:pic>
      </p:grpSp>
      <p:grpSp>
        <p:nvGrpSpPr>
          <p:cNvPr id="145" name="object 144">
            <a:extLst>
              <a:ext uri="{FF2B5EF4-FFF2-40B4-BE49-F238E27FC236}">
                <a16:creationId xmlns:a16="http://schemas.microsoft.com/office/drawing/2014/main" id="{1F359C69-130E-AE7F-EDAC-C9E7778F1F75}"/>
              </a:ext>
            </a:extLst>
          </p:cNvPr>
          <p:cNvGrpSpPr/>
          <p:nvPr/>
        </p:nvGrpSpPr>
        <p:grpSpPr>
          <a:xfrm>
            <a:off x="7049643" y="3866388"/>
            <a:ext cx="182880" cy="117475"/>
            <a:chOff x="7049643" y="3866388"/>
            <a:chExt cx="182880" cy="117475"/>
          </a:xfrm>
        </p:grpSpPr>
        <p:sp>
          <p:nvSpPr>
            <p:cNvPr id="146" name="object 145">
              <a:extLst>
                <a:ext uri="{FF2B5EF4-FFF2-40B4-BE49-F238E27FC236}">
                  <a16:creationId xmlns:a16="http://schemas.microsoft.com/office/drawing/2014/main" id="{F288C4CF-C1FA-9054-CAC5-5E816F7643DB}"/>
                </a:ext>
              </a:extLst>
            </p:cNvPr>
            <p:cNvSpPr/>
            <p:nvPr/>
          </p:nvSpPr>
          <p:spPr>
            <a:xfrm>
              <a:off x="7049643" y="386638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146">
              <a:extLst>
                <a:ext uri="{FF2B5EF4-FFF2-40B4-BE49-F238E27FC236}">
                  <a16:creationId xmlns:a16="http://schemas.microsoft.com/office/drawing/2014/main" id="{5E8E63B7-3CD9-9B94-C5F7-BF3AE375493C}"/>
                </a:ext>
              </a:extLst>
            </p:cNvPr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083171" y="3899916"/>
              <a:ext cx="149351" cy="83820"/>
            </a:xfrm>
            <a:prstGeom prst="rect">
              <a:avLst/>
            </a:prstGeom>
          </p:spPr>
        </p:pic>
      </p:grpSp>
      <p:grpSp>
        <p:nvGrpSpPr>
          <p:cNvPr id="148" name="object 147">
            <a:extLst>
              <a:ext uri="{FF2B5EF4-FFF2-40B4-BE49-F238E27FC236}">
                <a16:creationId xmlns:a16="http://schemas.microsoft.com/office/drawing/2014/main" id="{4B24D679-87AC-476E-5476-18706D324CB5}"/>
              </a:ext>
            </a:extLst>
          </p:cNvPr>
          <p:cNvGrpSpPr/>
          <p:nvPr/>
        </p:nvGrpSpPr>
        <p:grpSpPr>
          <a:xfrm>
            <a:off x="7368158" y="3870959"/>
            <a:ext cx="551815" cy="147955"/>
            <a:chOff x="7368158" y="3870959"/>
            <a:chExt cx="551815" cy="147955"/>
          </a:xfrm>
        </p:grpSpPr>
        <p:pic>
          <p:nvPicPr>
            <p:cNvPr id="149" name="object 148">
              <a:extLst>
                <a:ext uri="{FF2B5EF4-FFF2-40B4-BE49-F238E27FC236}">
                  <a16:creationId xmlns:a16="http://schemas.microsoft.com/office/drawing/2014/main" id="{DFB1ED66-D8C0-B920-0C84-A04F374444D0}"/>
                </a:ext>
              </a:extLst>
            </p:cNvPr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7368158" y="3899915"/>
              <a:ext cx="156972" cy="118872"/>
            </a:xfrm>
            <a:prstGeom prst="rect">
              <a:avLst/>
            </a:prstGeom>
          </p:spPr>
        </p:pic>
        <p:pic>
          <p:nvPicPr>
            <p:cNvPr id="150" name="object 149">
              <a:extLst>
                <a:ext uri="{FF2B5EF4-FFF2-40B4-BE49-F238E27FC236}">
                  <a16:creationId xmlns:a16="http://schemas.microsoft.com/office/drawing/2014/main" id="{D2BCC37E-19B6-9054-C39F-FCBFDFE57BA6}"/>
                </a:ext>
              </a:extLst>
            </p:cNvPr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7549514" y="3901439"/>
              <a:ext cx="68579" cy="82296"/>
            </a:xfrm>
            <a:prstGeom prst="rect">
              <a:avLst/>
            </a:prstGeom>
          </p:spPr>
        </p:pic>
        <p:sp>
          <p:nvSpPr>
            <p:cNvPr id="151" name="object 150">
              <a:extLst>
                <a:ext uri="{FF2B5EF4-FFF2-40B4-BE49-F238E27FC236}">
                  <a16:creationId xmlns:a16="http://schemas.microsoft.com/office/drawing/2014/main" id="{AA8C56EA-2310-44AE-01EC-26970CB91080}"/>
                </a:ext>
              </a:extLst>
            </p:cNvPr>
            <p:cNvSpPr/>
            <p:nvPr/>
          </p:nvSpPr>
          <p:spPr>
            <a:xfrm>
              <a:off x="7644002" y="3870959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70" h="111760">
                  <a:moveTo>
                    <a:pt x="12192" y="111251"/>
                  </a:moveTo>
                  <a:lnTo>
                    <a:pt x="12192" y="30479"/>
                  </a:lnTo>
                  <a:lnTo>
                    <a:pt x="0" y="30479"/>
                  </a:lnTo>
                  <a:lnTo>
                    <a:pt x="0" y="111251"/>
                  </a:lnTo>
                  <a:lnTo>
                    <a:pt x="12192" y="111251"/>
                  </a:lnTo>
                  <a:close/>
                </a:path>
                <a:path w="13970" h="111760">
                  <a:moveTo>
                    <a:pt x="13716" y="12191"/>
                  </a:moveTo>
                  <a:lnTo>
                    <a:pt x="13716" y="3048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2191"/>
                  </a:lnTo>
                  <a:lnTo>
                    <a:pt x="3048" y="15239"/>
                  </a:lnTo>
                  <a:lnTo>
                    <a:pt x="10668" y="15239"/>
                  </a:lnTo>
                  <a:lnTo>
                    <a:pt x="13716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" name="object 151">
              <a:extLst>
                <a:ext uri="{FF2B5EF4-FFF2-40B4-BE49-F238E27FC236}">
                  <a16:creationId xmlns:a16="http://schemas.microsoft.com/office/drawing/2014/main" id="{913B4207-C90E-143C-AD68-BDF55ADF2D55}"/>
                </a:ext>
              </a:extLst>
            </p:cNvPr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7682102" y="3899915"/>
              <a:ext cx="237744" cy="118872"/>
            </a:xfrm>
            <a:prstGeom prst="rect">
              <a:avLst/>
            </a:prstGeom>
          </p:spPr>
        </p:pic>
      </p:grpSp>
      <p:grpSp>
        <p:nvGrpSpPr>
          <p:cNvPr id="153" name="object 152">
            <a:extLst>
              <a:ext uri="{FF2B5EF4-FFF2-40B4-BE49-F238E27FC236}">
                <a16:creationId xmlns:a16="http://schemas.microsoft.com/office/drawing/2014/main" id="{2F5D39D9-8CAD-9933-0B3E-12526935D75F}"/>
              </a:ext>
            </a:extLst>
          </p:cNvPr>
          <p:cNvGrpSpPr/>
          <p:nvPr/>
        </p:nvGrpSpPr>
        <p:grpSpPr>
          <a:xfrm>
            <a:off x="7038975" y="4082796"/>
            <a:ext cx="1775460" cy="152400"/>
            <a:chOff x="7038975" y="4082796"/>
            <a:chExt cx="1775460" cy="152400"/>
          </a:xfrm>
        </p:grpSpPr>
        <p:pic>
          <p:nvPicPr>
            <p:cNvPr id="154" name="object 153">
              <a:extLst>
                <a:ext uri="{FF2B5EF4-FFF2-40B4-BE49-F238E27FC236}">
                  <a16:creationId xmlns:a16="http://schemas.microsoft.com/office/drawing/2014/main" id="{E4C86509-2F0D-D10A-B501-2CE5017D22C1}"/>
                </a:ext>
              </a:extLst>
            </p:cNvPr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7038975" y="4082796"/>
              <a:ext cx="1740407" cy="152400"/>
            </a:xfrm>
            <a:prstGeom prst="rect">
              <a:avLst/>
            </a:prstGeom>
          </p:spPr>
        </p:pic>
        <p:sp>
          <p:nvSpPr>
            <p:cNvPr id="155" name="object 154">
              <a:extLst>
                <a:ext uri="{FF2B5EF4-FFF2-40B4-BE49-F238E27FC236}">
                  <a16:creationId xmlns:a16="http://schemas.microsoft.com/office/drawing/2014/main" id="{A11819D7-D5F9-427A-486A-7D069F493147}"/>
                </a:ext>
              </a:extLst>
            </p:cNvPr>
            <p:cNvSpPr/>
            <p:nvPr/>
          </p:nvSpPr>
          <p:spPr>
            <a:xfrm>
              <a:off x="8797670" y="4181856"/>
              <a:ext cx="17145" cy="18415"/>
            </a:xfrm>
            <a:custGeom>
              <a:avLst/>
              <a:gdLst/>
              <a:ahLst/>
              <a:cxnLst/>
              <a:rect l="l" t="t" r="r" b="b"/>
              <a:pathLst>
                <a:path w="17145" h="18414">
                  <a:moveTo>
                    <a:pt x="16763" y="15240"/>
                  </a:moveTo>
                  <a:lnTo>
                    <a:pt x="16763" y="3048"/>
                  </a:lnTo>
                  <a:lnTo>
                    <a:pt x="15239" y="1524"/>
                  </a:lnTo>
                  <a:lnTo>
                    <a:pt x="12192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9144"/>
                  </a:lnTo>
                  <a:lnTo>
                    <a:pt x="0" y="15240"/>
                  </a:lnTo>
                  <a:lnTo>
                    <a:pt x="3048" y="18288"/>
                  </a:lnTo>
                  <a:lnTo>
                    <a:pt x="12192" y="18288"/>
                  </a:lnTo>
                  <a:lnTo>
                    <a:pt x="15239" y="16764"/>
                  </a:lnTo>
                  <a:lnTo>
                    <a:pt x="16763" y="15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6" name="object 155">
            <a:extLst>
              <a:ext uri="{FF2B5EF4-FFF2-40B4-BE49-F238E27FC236}">
                <a16:creationId xmlns:a16="http://schemas.microsoft.com/office/drawing/2014/main" id="{366601F7-EB61-B369-D9DD-EAE4E2B95EA0}"/>
              </a:ext>
            </a:extLst>
          </p:cNvPr>
          <p:cNvSpPr/>
          <p:nvPr/>
        </p:nvSpPr>
        <p:spPr>
          <a:xfrm>
            <a:off x="7051167" y="4373887"/>
            <a:ext cx="562610" cy="132715"/>
          </a:xfrm>
          <a:custGeom>
            <a:avLst/>
            <a:gdLst/>
            <a:ahLst/>
            <a:cxnLst/>
            <a:rect l="l" t="t" r="r" b="b"/>
            <a:pathLst>
              <a:path w="562609" h="132714">
                <a:moveTo>
                  <a:pt x="68580" y="25908"/>
                </a:moveTo>
                <a:lnTo>
                  <a:pt x="65532" y="16764"/>
                </a:lnTo>
                <a:lnTo>
                  <a:pt x="59436" y="12192"/>
                </a:lnTo>
                <a:lnTo>
                  <a:pt x="56388" y="10083"/>
                </a:lnTo>
                <a:lnTo>
                  <a:pt x="56388" y="28956"/>
                </a:lnTo>
                <a:lnTo>
                  <a:pt x="56388" y="41148"/>
                </a:lnTo>
                <a:lnTo>
                  <a:pt x="32004" y="59436"/>
                </a:lnTo>
                <a:lnTo>
                  <a:pt x="13716" y="59436"/>
                </a:lnTo>
                <a:lnTo>
                  <a:pt x="13716" y="15240"/>
                </a:lnTo>
                <a:lnTo>
                  <a:pt x="38100" y="15240"/>
                </a:lnTo>
                <a:lnTo>
                  <a:pt x="44196" y="16764"/>
                </a:lnTo>
                <a:lnTo>
                  <a:pt x="53340" y="22860"/>
                </a:lnTo>
                <a:lnTo>
                  <a:pt x="56388" y="28956"/>
                </a:lnTo>
                <a:lnTo>
                  <a:pt x="56388" y="10083"/>
                </a:lnTo>
                <a:lnTo>
                  <a:pt x="0" y="4572"/>
                </a:lnTo>
                <a:lnTo>
                  <a:pt x="0" y="112776"/>
                </a:lnTo>
                <a:lnTo>
                  <a:pt x="13716" y="112776"/>
                </a:lnTo>
                <a:lnTo>
                  <a:pt x="13716" y="70104"/>
                </a:lnTo>
                <a:lnTo>
                  <a:pt x="33528" y="70104"/>
                </a:lnTo>
                <a:lnTo>
                  <a:pt x="41148" y="68580"/>
                </a:lnTo>
                <a:lnTo>
                  <a:pt x="45720" y="67056"/>
                </a:lnTo>
                <a:lnTo>
                  <a:pt x="51816" y="65532"/>
                </a:lnTo>
                <a:lnTo>
                  <a:pt x="56388" y="62484"/>
                </a:lnTo>
                <a:lnTo>
                  <a:pt x="65532" y="53340"/>
                </a:lnTo>
                <a:lnTo>
                  <a:pt x="68580" y="44196"/>
                </a:lnTo>
                <a:lnTo>
                  <a:pt x="68580" y="25908"/>
                </a:lnTo>
                <a:close/>
              </a:path>
              <a:path w="562609" h="132714">
                <a:moveTo>
                  <a:pt x="160020" y="62484"/>
                </a:moveTo>
                <a:lnTo>
                  <a:pt x="158496" y="54864"/>
                </a:lnTo>
                <a:lnTo>
                  <a:pt x="152400" y="42672"/>
                </a:lnTo>
                <a:lnTo>
                  <a:pt x="147828" y="38100"/>
                </a:lnTo>
                <a:lnTo>
                  <a:pt x="147828" y="65532"/>
                </a:lnTo>
                <a:lnTo>
                  <a:pt x="147828" y="77724"/>
                </a:lnTo>
                <a:lnTo>
                  <a:pt x="128016" y="103632"/>
                </a:lnTo>
                <a:lnTo>
                  <a:pt x="117348" y="103632"/>
                </a:lnTo>
                <a:lnTo>
                  <a:pt x="99060" y="83820"/>
                </a:lnTo>
                <a:lnTo>
                  <a:pt x="99060" y="60960"/>
                </a:lnTo>
                <a:lnTo>
                  <a:pt x="100584" y="53340"/>
                </a:lnTo>
                <a:lnTo>
                  <a:pt x="103632" y="48768"/>
                </a:lnTo>
                <a:lnTo>
                  <a:pt x="108204" y="42672"/>
                </a:lnTo>
                <a:lnTo>
                  <a:pt x="114300" y="39624"/>
                </a:lnTo>
                <a:lnTo>
                  <a:pt x="129540" y="39624"/>
                </a:lnTo>
                <a:lnTo>
                  <a:pt x="134112" y="41148"/>
                </a:lnTo>
                <a:lnTo>
                  <a:pt x="137160" y="44196"/>
                </a:lnTo>
                <a:lnTo>
                  <a:pt x="140208" y="45720"/>
                </a:lnTo>
                <a:lnTo>
                  <a:pt x="143256" y="50292"/>
                </a:lnTo>
                <a:lnTo>
                  <a:pt x="146304" y="59436"/>
                </a:lnTo>
                <a:lnTo>
                  <a:pt x="147828" y="65532"/>
                </a:lnTo>
                <a:lnTo>
                  <a:pt x="147828" y="38100"/>
                </a:lnTo>
                <a:lnTo>
                  <a:pt x="143256" y="35052"/>
                </a:lnTo>
                <a:lnTo>
                  <a:pt x="137160" y="30480"/>
                </a:lnTo>
                <a:lnTo>
                  <a:pt x="131064" y="28956"/>
                </a:lnTo>
                <a:lnTo>
                  <a:pt x="115824" y="28956"/>
                </a:lnTo>
                <a:lnTo>
                  <a:pt x="108204" y="32004"/>
                </a:lnTo>
                <a:lnTo>
                  <a:pt x="103632" y="35052"/>
                </a:lnTo>
                <a:lnTo>
                  <a:pt x="97536" y="38100"/>
                </a:lnTo>
                <a:lnTo>
                  <a:pt x="92964" y="42672"/>
                </a:lnTo>
                <a:lnTo>
                  <a:pt x="86868" y="54864"/>
                </a:lnTo>
                <a:lnTo>
                  <a:pt x="85344" y="62484"/>
                </a:lnTo>
                <a:lnTo>
                  <a:pt x="85344" y="77724"/>
                </a:lnTo>
                <a:lnTo>
                  <a:pt x="117348" y="114300"/>
                </a:lnTo>
                <a:lnTo>
                  <a:pt x="128016" y="114300"/>
                </a:lnTo>
                <a:lnTo>
                  <a:pt x="155448" y="94488"/>
                </a:lnTo>
                <a:lnTo>
                  <a:pt x="158496" y="89916"/>
                </a:lnTo>
                <a:lnTo>
                  <a:pt x="160020" y="83820"/>
                </a:lnTo>
                <a:lnTo>
                  <a:pt x="160020" y="62484"/>
                </a:lnTo>
                <a:close/>
              </a:path>
              <a:path w="562609" h="132714">
                <a:moveTo>
                  <a:pt x="234696" y="85344"/>
                </a:moveTo>
                <a:lnTo>
                  <a:pt x="230124" y="76200"/>
                </a:lnTo>
                <a:lnTo>
                  <a:pt x="227076" y="74676"/>
                </a:lnTo>
                <a:lnTo>
                  <a:pt x="222504" y="71628"/>
                </a:lnTo>
                <a:lnTo>
                  <a:pt x="219456" y="70104"/>
                </a:lnTo>
                <a:lnTo>
                  <a:pt x="214884" y="68580"/>
                </a:lnTo>
                <a:lnTo>
                  <a:pt x="210312" y="65532"/>
                </a:lnTo>
                <a:lnTo>
                  <a:pt x="204216" y="64008"/>
                </a:lnTo>
                <a:lnTo>
                  <a:pt x="192024" y="57912"/>
                </a:lnTo>
                <a:lnTo>
                  <a:pt x="188976" y="54864"/>
                </a:lnTo>
                <a:lnTo>
                  <a:pt x="188976" y="47244"/>
                </a:lnTo>
                <a:lnTo>
                  <a:pt x="190500" y="44196"/>
                </a:lnTo>
                <a:lnTo>
                  <a:pt x="196596" y="41148"/>
                </a:lnTo>
                <a:lnTo>
                  <a:pt x="201168" y="39624"/>
                </a:lnTo>
                <a:lnTo>
                  <a:pt x="214884" y="39624"/>
                </a:lnTo>
                <a:lnTo>
                  <a:pt x="217932" y="41148"/>
                </a:lnTo>
                <a:lnTo>
                  <a:pt x="222504" y="42672"/>
                </a:lnTo>
                <a:lnTo>
                  <a:pt x="225552" y="42672"/>
                </a:lnTo>
                <a:lnTo>
                  <a:pt x="228600" y="44196"/>
                </a:lnTo>
                <a:lnTo>
                  <a:pt x="233172" y="35052"/>
                </a:lnTo>
                <a:lnTo>
                  <a:pt x="228600" y="33528"/>
                </a:lnTo>
                <a:lnTo>
                  <a:pt x="225552" y="32004"/>
                </a:lnTo>
                <a:lnTo>
                  <a:pt x="220980" y="30480"/>
                </a:lnTo>
                <a:lnTo>
                  <a:pt x="216408" y="30480"/>
                </a:lnTo>
                <a:lnTo>
                  <a:pt x="211836" y="28956"/>
                </a:lnTo>
                <a:lnTo>
                  <a:pt x="198120" y="28956"/>
                </a:lnTo>
                <a:lnTo>
                  <a:pt x="190500" y="32004"/>
                </a:lnTo>
                <a:lnTo>
                  <a:pt x="184404" y="35052"/>
                </a:lnTo>
                <a:lnTo>
                  <a:pt x="179832" y="38100"/>
                </a:lnTo>
                <a:lnTo>
                  <a:pt x="176784" y="44196"/>
                </a:lnTo>
                <a:lnTo>
                  <a:pt x="176784" y="54864"/>
                </a:lnTo>
                <a:lnTo>
                  <a:pt x="178308" y="59436"/>
                </a:lnTo>
                <a:lnTo>
                  <a:pt x="181356" y="65532"/>
                </a:lnTo>
                <a:lnTo>
                  <a:pt x="184404" y="67056"/>
                </a:lnTo>
                <a:lnTo>
                  <a:pt x="188976" y="68580"/>
                </a:lnTo>
                <a:lnTo>
                  <a:pt x="192024" y="71628"/>
                </a:lnTo>
                <a:lnTo>
                  <a:pt x="196596" y="73152"/>
                </a:lnTo>
                <a:lnTo>
                  <a:pt x="202692" y="74676"/>
                </a:lnTo>
                <a:lnTo>
                  <a:pt x="207264" y="77724"/>
                </a:lnTo>
                <a:lnTo>
                  <a:pt x="211836" y="79248"/>
                </a:lnTo>
                <a:lnTo>
                  <a:pt x="217932" y="82296"/>
                </a:lnTo>
                <a:lnTo>
                  <a:pt x="222504" y="86868"/>
                </a:lnTo>
                <a:lnTo>
                  <a:pt x="222504" y="96012"/>
                </a:lnTo>
                <a:lnTo>
                  <a:pt x="220980" y="99060"/>
                </a:lnTo>
                <a:lnTo>
                  <a:pt x="217932" y="100584"/>
                </a:lnTo>
                <a:lnTo>
                  <a:pt x="214884" y="103632"/>
                </a:lnTo>
                <a:lnTo>
                  <a:pt x="193548" y="103632"/>
                </a:lnTo>
                <a:lnTo>
                  <a:pt x="179832" y="99060"/>
                </a:lnTo>
                <a:lnTo>
                  <a:pt x="176784" y="97536"/>
                </a:lnTo>
                <a:lnTo>
                  <a:pt x="176784" y="108204"/>
                </a:lnTo>
                <a:lnTo>
                  <a:pt x="179832" y="111252"/>
                </a:lnTo>
                <a:lnTo>
                  <a:pt x="182880" y="111252"/>
                </a:lnTo>
                <a:lnTo>
                  <a:pt x="192024" y="114300"/>
                </a:lnTo>
                <a:lnTo>
                  <a:pt x="208788" y="114300"/>
                </a:lnTo>
                <a:lnTo>
                  <a:pt x="214884" y="112776"/>
                </a:lnTo>
                <a:lnTo>
                  <a:pt x="224028" y="109728"/>
                </a:lnTo>
                <a:lnTo>
                  <a:pt x="228600" y="106680"/>
                </a:lnTo>
                <a:lnTo>
                  <a:pt x="230124" y="103632"/>
                </a:lnTo>
                <a:lnTo>
                  <a:pt x="233172" y="100584"/>
                </a:lnTo>
                <a:lnTo>
                  <a:pt x="234696" y="96012"/>
                </a:lnTo>
                <a:lnTo>
                  <a:pt x="234696" y="89916"/>
                </a:lnTo>
                <a:lnTo>
                  <a:pt x="234696" y="85344"/>
                </a:lnTo>
                <a:close/>
              </a:path>
              <a:path w="562609" h="132714">
                <a:moveTo>
                  <a:pt x="266700" y="30480"/>
                </a:moveTo>
                <a:lnTo>
                  <a:pt x="254508" y="30480"/>
                </a:lnTo>
                <a:lnTo>
                  <a:pt x="254508" y="112776"/>
                </a:lnTo>
                <a:lnTo>
                  <a:pt x="266700" y="112776"/>
                </a:lnTo>
                <a:lnTo>
                  <a:pt x="266700" y="30480"/>
                </a:lnTo>
                <a:close/>
              </a:path>
              <a:path w="562609" h="132714">
                <a:moveTo>
                  <a:pt x="268224" y="4572"/>
                </a:moveTo>
                <a:lnTo>
                  <a:pt x="263652" y="0"/>
                </a:lnTo>
                <a:lnTo>
                  <a:pt x="259080" y="0"/>
                </a:lnTo>
                <a:lnTo>
                  <a:pt x="252984" y="6096"/>
                </a:lnTo>
                <a:lnTo>
                  <a:pt x="252984" y="10668"/>
                </a:lnTo>
                <a:lnTo>
                  <a:pt x="254508" y="13716"/>
                </a:lnTo>
                <a:lnTo>
                  <a:pt x="257556" y="16764"/>
                </a:lnTo>
                <a:lnTo>
                  <a:pt x="265176" y="16764"/>
                </a:lnTo>
                <a:lnTo>
                  <a:pt x="268224" y="13716"/>
                </a:lnTo>
                <a:lnTo>
                  <a:pt x="268224" y="4572"/>
                </a:lnTo>
                <a:close/>
              </a:path>
              <a:path w="562609" h="132714">
                <a:moveTo>
                  <a:pt x="330708" y="30480"/>
                </a:moveTo>
                <a:lnTo>
                  <a:pt x="306324" y="30480"/>
                </a:lnTo>
                <a:lnTo>
                  <a:pt x="306324" y="12192"/>
                </a:lnTo>
                <a:lnTo>
                  <a:pt x="298704" y="12192"/>
                </a:lnTo>
                <a:lnTo>
                  <a:pt x="294132" y="30480"/>
                </a:lnTo>
                <a:lnTo>
                  <a:pt x="281940" y="35052"/>
                </a:lnTo>
                <a:lnTo>
                  <a:pt x="281940" y="41148"/>
                </a:lnTo>
                <a:lnTo>
                  <a:pt x="294132" y="41148"/>
                </a:lnTo>
                <a:lnTo>
                  <a:pt x="294132" y="96012"/>
                </a:lnTo>
                <a:lnTo>
                  <a:pt x="295656" y="100584"/>
                </a:lnTo>
                <a:lnTo>
                  <a:pt x="297180" y="103632"/>
                </a:lnTo>
                <a:lnTo>
                  <a:pt x="298704" y="108204"/>
                </a:lnTo>
                <a:lnTo>
                  <a:pt x="301752" y="109728"/>
                </a:lnTo>
                <a:lnTo>
                  <a:pt x="306324" y="111252"/>
                </a:lnTo>
                <a:lnTo>
                  <a:pt x="312420" y="114300"/>
                </a:lnTo>
                <a:lnTo>
                  <a:pt x="321564" y="114300"/>
                </a:lnTo>
                <a:lnTo>
                  <a:pt x="324612" y="112776"/>
                </a:lnTo>
                <a:lnTo>
                  <a:pt x="329184" y="112776"/>
                </a:lnTo>
                <a:lnTo>
                  <a:pt x="330708" y="111252"/>
                </a:lnTo>
                <a:lnTo>
                  <a:pt x="330708" y="102108"/>
                </a:lnTo>
                <a:lnTo>
                  <a:pt x="329184" y="102108"/>
                </a:lnTo>
                <a:lnTo>
                  <a:pt x="327660" y="103632"/>
                </a:lnTo>
                <a:lnTo>
                  <a:pt x="320040" y="103632"/>
                </a:lnTo>
                <a:lnTo>
                  <a:pt x="315468" y="103632"/>
                </a:lnTo>
                <a:lnTo>
                  <a:pt x="309372" y="100584"/>
                </a:lnTo>
                <a:lnTo>
                  <a:pt x="306324" y="94488"/>
                </a:lnTo>
                <a:lnTo>
                  <a:pt x="306324" y="41148"/>
                </a:lnTo>
                <a:lnTo>
                  <a:pt x="330708" y="41148"/>
                </a:lnTo>
                <a:lnTo>
                  <a:pt x="330708" y="30480"/>
                </a:lnTo>
                <a:close/>
              </a:path>
              <a:path w="562609" h="132714">
                <a:moveTo>
                  <a:pt x="359664" y="30480"/>
                </a:moveTo>
                <a:lnTo>
                  <a:pt x="347472" y="30480"/>
                </a:lnTo>
                <a:lnTo>
                  <a:pt x="347472" y="112776"/>
                </a:lnTo>
                <a:lnTo>
                  <a:pt x="359664" y="112776"/>
                </a:lnTo>
                <a:lnTo>
                  <a:pt x="359664" y="30480"/>
                </a:lnTo>
                <a:close/>
              </a:path>
              <a:path w="562609" h="132714">
                <a:moveTo>
                  <a:pt x="361188" y="6096"/>
                </a:moveTo>
                <a:lnTo>
                  <a:pt x="355092" y="0"/>
                </a:lnTo>
                <a:lnTo>
                  <a:pt x="352044" y="0"/>
                </a:lnTo>
                <a:lnTo>
                  <a:pt x="348996" y="1524"/>
                </a:lnTo>
                <a:lnTo>
                  <a:pt x="347472" y="3048"/>
                </a:lnTo>
                <a:lnTo>
                  <a:pt x="347472" y="4572"/>
                </a:lnTo>
                <a:lnTo>
                  <a:pt x="345948" y="6096"/>
                </a:lnTo>
                <a:lnTo>
                  <a:pt x="345948" y="10668"/>
                </a:lnTo>
                <a:lnTo>
                  <a:pt x="347472" y="13716"/>
                </a:lnTo>
                <a:lnTo>
                  <a:pt x="347472" y="15240"/>
                </a:lnTo>
                <a:lnTo>
                  <a:pt x="348996" y="16764"/>
                </a:lnTo>
                <a:lnTo>
                  <a:pt x="356616" y="16764"/>
                </a:lnTo>
                <a:lnTo>
                  <a:pt x="359664" y="13716"/>
                </a:lnTo>
                <a:lnTo>
                  <a:pt x="361188" y="10668"/>
                </a:lnTo>
                <a:lnTo>
                  <a:pt x="361188" y="6096"/>
                </a:lnTo>
                <a:close/>
              </a:path>
              <a:path w="562609" h="132714">
                <a:moveTo>
                  <a:pt x="448056" y="30480"/>
                </a:moveTo>
                <a:lnTo>
                  <a:pt x="435864" y="30480"/>
                </a:lnTo>
                <a:lnTo>
                  <a:pt x="417576" y="80772"/>
                </a:lnTo>
                <a:lnTo>
                  <a:pt x="414528" y="86868"/>
                </a:lnTo>
                <a:lnTo>
                  <a:pt x="413004" y="91440"/>
                </a:lnTo>
                <a:lnTo>
                  <a:pt x="413004" y="96012"/>
                </a:lnTo>
                <a:lnTo>
                  <a:pt x="411480" y="99060"/>
                </a:lnTo>
                <a:lnTo>
                  <a:pt x="411480" y="102108"/>
                </a:lnTo>
                <a:lnTo>
                  <a:pt x="409956" y="102108"/>
                </a:lnTo>
                <a:lnTo>
                  <a:pt x="409956" y="99060"/>
                </a:lnTo>
                <a:lnTo>
                  <a:pt x="408432" y="96012"/>
                </a:lnTo>
                <a:lnTo>
                  <a:pt x="406908" y="91440"/>
                </a:lnTo>
                <a:lnTo>
                  <a:pt x="406908" y="86868"/>
                </a:lnTo>
                <a:lnTo>
                  <a:pt x="403860" y="80772"/>
                </a:lnTo>
                <a:lnTo>
                  <a:pt x="385572" y="30480"/>
                </a:lnTo>
                <a:lnTo>
                  <a:pt x="371856" y="30480"/>
                </a:lnTo>
                <a:lnTo>
                  <a:pt x="403860" y="112776"/>
                </a:lnTo>
                <a:lnTo>
                  <a:pt x="417576" y="112776"/>
                </a:lnTo>
                <a:lnTo>
                  <a:pt x="448056" y="30480"/>
                </a:lnTo>
                <a:close/>
              </a:path>
              <a:path w="562609" h="132714">
                <a:moveTo>
                  <a:pt x="521208" y="47244"/>
                </a:moveTo>
                <a:lnTo>
                  <a:pt x="518160" y="41148"/>
                </a:lnTo>
                <a:lnTo>
                  <a:pt x="509016" y="32004"/>
                </a:lnTo>
                <a:lnTo>
                  <a:pt x="501396" y="28956"/>
                </a:lnTo>
                <a:lnTo>
                  <a:pt x="487680" y="28956"/>
                </a:lnTo>
                <a:lnTo>
                  <a:pt x="481584" y="30480"/>
                </a:lnTo>
                <a:lnTo>
                  <a:pt x="467868" y="35052"/>
                </a:lnTo>
                <a:lnTo>
                  <a:pt x="464820" y="36576"/>
                </a:lnTo>
                <a:lnTo>
                  <a:pt x="467868" y="45720"/>
                </a:lnTo>
                <a:lnTo>
                  <a:pt x="472440" y="44196"/>
                </a:lnTo>
                <a:lnTo>
                  <a:pt x="475488" y="42672"/>
                </a:lnTo>
                <a:lnTo>
                  <a:pt x="480060" y="41148"/>
                </a:lnTo>
                <a:lnTo>
                  <a:pt x="483108" y="39624"/>
                </a:lnTo>
                <a:lnTo>
                  <a:pt x="496824" y="39624"/>
                </a:lnTo>
                <a:lnTo>
                  <a:pt x="501396" y="41148"/>
                </a:lnTo>
                <a:lnTo>
                  <a:pt x="507492" y="47244"/>
                </a:lnTo>
                <a:lnTo>
                  <a:pt x="509016" y="51816"/>
                </a:lnTo>
                <a:lnTo>
                  <a:pt x="509016" y="64008"/>
                </a:lnTo>
                <a:lnTo>
                  <a:pt x="509016" y="73152"/>
                </a:lnTo>
                <a:lnTo>
                  <a:pt x="509016" y="88392"/>
                </a:lnTo>
                <a:lnTo>
                  <a:pt x="505968" y="94488"/>
                </a:lnTo>
                <a:lnTo>
                  <a:pt x="501396" y="97536"/>
                </a:lnTo>
                <a:lnTo>
                  <a:pt x="496824" y="102108"/>
                </a:lnTo>
                <a:lnTo>
                  <a:pt x="490728" y="103632"/>
                </a:lnTo>
                <a:lnTo>
                  <a:pt x="475488" y="103632"/>
                </a:lnTo>
                <a:lnTo>
                  <a:pt x="472440" y="100584"/>
                </a:lnTo>
                <a:lnTo>
                  <a:pt x="469392" y="99060"/>
                </a:lnTo>
                <a:lnTo>
                  <a:pt x="469392" y="85344"/>
                </a:lnTo>
                <a:lnTo>
                  <a:pt x="470916" y="80772"/>
                </a:lnTo>
                <a:lnTo>
                  <a:pt x="475488" y="77724"/>
                </a:lnTo>
                <a:lnTo>
                  <a:pt x="478536" y="74676"/>
                </a:lnTo>
                <a:lnTo>
                  <a:pt x="485813" y="73215"/>
                </a:lnTo>
                <a:lnTo>
                  <a:pt x="509016" y="73152"/>
                </a:lnTo>
                <a:lnTo>
                  <a:pt x="509016" y="64008"/>
                </a:lnTo>
                <a:lnTo>
                  <a:pt x="495300" y="64008"/>
                </a:lnTo>
                <a:lnTo>
                  <a:pt x="485813" y="64554"/>
                </a:lnTo>
                <a:lnTo>
                  <a:pt x="455676" y="82296"/>
                </a:lnTo>
                <a:lnTo>
                  <a:pt x="455676" y="96012"/>
                </a:lnTo>
                <a:lnTo>
                  <a:pt x="469392" y="111760"/>
                </a:lnTo>
                <a:lnTo>
                  <a:pt x="477012" y="114300"/>
                </a:lnTo>
                <a:lnTo>
                  <a:pt x="490728" y="114300"/>
                </a:lnTo>
                <a:lnTo>
                  <a:pt x="499872" y="109728"/>
                </a:lnTo>
                <a:lnTo>
                  <a:pt x="501396" y="108204"/>
                </a:lnTo>
                <a:lnTo>
                  <a:pt x="504444" y="106680"/>
                </a:lnTo>
                <a:lnTo>
                  <a:pt x="507492" y="103632"/>
                </a:lnTo>
                <a:lnTo>
                  <a:pt x="509016" y="100584"/>
                </a:lnTo>
                <a:lnTo>
                  <a:pt x="512064" y="112776"/>
                </a:lnTo>
                <a:lnTo>
                  <a:pt x="521208" y="112776"/>
                </a:lnTo>
                <a:lnTo>
                  <a:pt x="521208" y="47244"/>
                </a:lnTo>
                <a:close/>
              </a:path>
              <a:path w="562609" h="132714">
                <a:moveTo>
                  <a:pt x="562356" y="96012"/>
                </a:moveTo>
                <a:lnTo>
                  <a:pt x="560832" y="94488"/>
                </a:lnTo>
                <a:lnTo>
                  <a:pt x="547116" y="94488"/>
                </a:lnTo>
                <a:lnTo>
                  <a:pt x="547116" y="99060"/>
                </a:lnTo>
                <a:lnTo>
                  <a:pt x="545592" y="102108"/>
                </a:lnTo>
                <a:lnTo>
                  <a:pt x="545592" y="106680"/>
                </a:lnTo>
                <a:lnTo>
                  <a:pt x="544068" y="111252"/>
                </a:lnTo>
                <a:lnTo>
                  <a:pt x="544068" y="115824"/>
                </a:lnTo>
                <a:lnTo>
                  <a:pt x="542544" y="120396"/>
                </a:lnTo>
                <a:lnTo>
                  <a:pt x="541020" y="123444"/>
                </a:lnTo>
                <a:lnTo>
                  <a:pt x="541020" y="128016"/>
                </a:lnTo>
                <a:lnTo>
                  <a:pt x="539496" y="132588"/>
                </a:lnTo>
                <a:lnTo>
                  <a:pt x="548640" y="132588"/>
                </a:lnTo>
                <a:lnTo>
                  <a:pt x="550164" y="128016"/>
                </a:lnTo>
                <a:lnTo>
                  <a:pt x="551688" y="124968"/>
                </a:lnTo>
                <a:lnTo>
                  <a:pt x="554736" y="115824"/>
                </a:lnTo>
                <a:lnTo>
                  <a:pt x="556260" y="112776"/>
                </a:lnTo>
                <a:lnTo>
                  <a:pt x="559308" y="103632"/>
                </a:lnTo>
                <a:lnTo>
                  <a:pt x="560832" y="100584"/>
                </a:lnTo>
                <a:lnTo>
                  <a:pt x="562356" y="960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6">
            <a:extLst>
              <a:ext uri="{FF2B5EF4-FFF2-40B4-BE49-F238E27FC236}">
                <a16:creationId xmlns:a16="http://schemas.microsoft.com/office/drawing/2014/main" id="{8E923063-647D-1BE8-35CD-95EA5CF0030D}"/>
              </a:ext>
            </a:extLst>
          </p:cNvPr>
          <p:cNvSpPr/>
          <p:nvPr/>
        </p:nvSpPr>
        <p:spPr>
          <a:xfrm>
            <a:off x="7672959" y="4373887"/>
            <a:ext cx="577850" cy="132715"/>
          </a:xfrm>
          <a:custGeom>
            <a:avLst/>
            <a:gdLst/>
            <a:ahLst/>
            <a:cxnLst/>
            <a:rect l="l" t="t" r="r" b="b"/>
            <a:pathLst>
              <a:path w="577850" h="132714">
                <a:moveTo>
                  <a:pt x="59436" y="33528"/>
                </a:moveTo>
                <a:lnTo>
                  <a:pt x="56388" y="32004"/>
                </a:lnTo>
                <a:lnTo>
                  <a:pt x="53340" y="32004"/>
                </a:lnTo>
                <a:lnTo>
                  <a:pt x="48768" y="30480"/>
                </a:lnTo>
                <a:lnTo>
                  <a:pt x="45720" y="30480"/>
                </a:lnTo>
                <a:lnTo>
                  <a:pt x="41148" y="28956"/>
                </a:lnTo>
                <a:lnTo>
                  <a:pt x="30480" y="28956"/>
                </a:lnTo>
                <a:lnTo>
                  <a:pt x="24384" y="30480"/>
                </a:lnTo>
                <a:lnTo>
                  <a:pt x="12192" y="36576"/>
                </a:lnTo>
                <a:lnTo>
                  <a:pt x="7620" y="41148"/>
                </a:lnTo>
                <a:lnTo>
                  <a:pt x="4572" y="48768"/>
                </a:lnTo>
                <a:lnTo>
                  <a:pt x="1524" y="54864"/>
                </a:lnTo>
                <a:lnTo>
                  <a:pt x="0" y="62484"/>
                </a:lnTo>
                <a:lnTo>
                  <a:pt x="0" y="82296"/>
                </a:lnTo>
                <a:lnTo>
                  <a:pt x="22860" y="112776"/>
                </a:lnTo>
                <a:lnTo>
                  <a:pt x="28956" y="114300"/>
                </a:lnTo>
                <a:lnTo>
                  <a:pt x="36576" y="114300"/>
                </a:lnTo>
                <a:lnTo>
                  <a:pt x="45720" y="114300"/>
                </a:lnTo>
                <a:lnTo>
                  <a:pt x="48768" y="112776"/>
                </a:lnTo>
                <a:lnTo>
                  <a:pt x="51816" y="112776"/>
                </a:lnTo>
                <a:lnTo>
                  <a:pt x="57912" y="109728"/>
                </a:lnTo>
                <a:lnTo>
                  <a:pt x="57912" y="99060"/>
                </a:lnTo>
                <a:lnTo>
                  <a:pt x="54864" y="100584"/>
                </a:lnTo>
                <a:lnTo>
                  <a:pt x="51816" y="100584"/>
                </a:lnTo>
                <a:lnTo>
                  <a:pt x="48768" y="102108"/>
                </a:lnTo>
                <a:lnTo>
                  <a:pt x="44196" y="103632"/>
                </a:lnTo>
                <a:lnTo>
                  <a:pt x="30480" y="103632"/>
                </a:lnTo>
                <a:lnTo>
                  <a:pt x="25908" y="102108"/>
                </a:lnTo>
                <a:lnTo>
                  <a:pt x="22860" y="99060"/>
                </a:lnTo>
                <a:lnTo>
                  <a:pt x="19812" y="97536"/>
                </a:lnTo>
                <a:lnTo>
                  <a:pt x="16764" y="92964"/>
                </a:lnTo>
                <a:lnTo>
                  <a:pt x="12192" y="79248"/>
                </a:lnTo>
                <a:lnTo>
                  <a:pt x="12192" y="65532"/>
                </a:lnTo>
                <a:lnTo>
                  <a:pt x="13716" y="59436"/>
                </a:lnTo>
                <a:lnTo>
                  <a:pt x="16764" y="50292"/>
                </a:lnTo>
                <a:lnTo>
                  <a:pt x="19812" y="45720"/>
                </a:lnTo>
                <a:lnTo>
                  <a:pt x="22860" y="44196"/>
                </a:lnTo>
                <a:lnTo>
                  <a:pt x="27432" y="41148"/>
                </a:lnTo>
                <a:lnTo>
                  <a:pt x="32004" y="39624"/>
                </a:lnTo>
                <a:lnTo>
                  <a:pt x="39624" y="39624"/>
                </a:lnTo>
                <a:lnTo>
                  <a:pt x="42672" y="41148"/>
                </a:lnTo>
                <a:lnTo>
                  <a:pt x="45720" y="41148"/>
                </a:lnTo>
                <a:lnTo>
                  <a:pt x="50292" y="42672"/>
                </a:lnTo>
                <a:lnTo>
                  <a:pt x="53340" y="42672"/>
                </a:lnTo>
                <a:lnTo>
                  <a:pt x="54864" y="44196"/>
                </a:lnTo>
                <a:lnTo>
                  <a:pt x="59436" y="33528"/>
                </a:lnTo>
                <a:close/>
              </a:path>
              <a:path w="577850" h="132714">
                <a:moveTo>
                  <a:pt x="123444" y="30480"/>
                </a:moveTo>
                <a:lnTo>
                  <a:pt x="118872" y="30480"/>
                </a:lnTo>
                <a:lnTo>
                  <a:pt x="117348" y="28956"/>
                </a:lnTo>
                <a:lnTo>
                  <a:pt x="109728" y="28956"/>
                </a:lnTo>
                <a:lnTo>
                  <a:pt x="97536" y="35052"/>
                </a:lnTo>
                <a:lnTo>
                  <a:pt x="89916" y="42672"/>
                </a:lnTo>
                <a:lnTo>
                  <a:pt x="88392" y="45720"/>
                </a:lnTo>
                <a:lnTo>
                  <a:pt x="86868" y="30480"/>
                </a:lnTo>
                <a:lnTo>
                  <a:pt x="76200" y="30480"/>
                </a:lnTo>
                <a:lnTo>
                  <a:pt x="76200" y="112776"/>
                </a:lnTo>
                <a:lnTo>
                  <a:pt x="89916" y="112776"/>
                </a:lnTo>
                <a:lnTo>
                  <a:pt x="89916" y="60960"/>
                </a:lnTo>
                <a:lnTo>
                  <a:pt x="91440" y="57912"/>
                </a:lnTo>
                <a:lnTo>
                  <a:pt x="92964" y="53340"/>
                </a:lnTo>
                <a:lnTo>
                  <a:pt x="94488" y="50292"/>
                </a:lnTo>
                <a:lnTo>
                  <a:pt x="100584" y="44196"/>
                </a:lnTo>
                <a:lnTo>
                  <a:pt x="106680" y="41148"/>
                </a:lnTo>
                <a:lnTo>
                  <a:pt x="120396" y="41148"/>
                </a:lnTo>
                <a:lnTo>
                  <a:pt x="121920" y="42672"/>
                </a:lnTo>
                <a:lnTo>
                  <a:pt x="123444" y="30480"/>
                </a:lnTo>
                <a:close/>
              </a:path>
              <a:path w="577850" h="132714">
                <a:moveTo>
                  <a:pt x="204216" y="59436"/>
                </a:moveTo>
                <a:lnTo>
                  <a:pt x="202692" y="53340"/>
                </a:lnTo>
                <a:lnTo>
                  <a:pt x="196596" y="41148"/>
                </a:lnTo>
                <a:lnTo>
                  <a:pt x="193548" y="36576"/>
                </a:lnTo>
                <a:lnTo>
                  <a:pt x="190500" y="34544"/>
                </a:lnTo>
                <a:lnTo>
                  <a:pt x="190500" y="54864"/>
                </a:lnTo>
                <a:lnTo>
                  <a:pt x="190500" y="64008"/>
                </a:lnTo>
                <a:lnTo>
                  <a:pt x="147828" y="64008"/>
                </a:lnTo>
                <a:lnTo>
                  <a:pt x="147828" y="56388"/>
                </a:lnTo>
                <a:lnTo>
                  <a:pt x="150876" y="50292"/>
                </a:lnTo>
                <a:lnTo>
                  <a:pt x="153924" y="45720"/>
                </a:lnTo>
                <a:lnTo>
                  <a:pt x="158496" y="41148"/>
                </a:lnTo>
                <a:lnTo>
                  <a:pt x="163068" y="39624"/>
                </a:lnTo>
                <a:lnTo>
                  <a:pt x="175260" y="39624"/>
                </a:lnTo>
                <a:lnTo>
                  <a:pt x="184404" y="44196"/>
                </a:lnTo>
                <a:lnTo>
                  <a:pt x="187452" y="47244"/>
                </a:lnTo>
                <a:lnTo>
                  <a:pt x="188976" y="51816"/>
                </a:lnTo>
                <a:lnTo>
                  <a:pt x="190500" y="54864"/>
                </a:lnTo>
                <a:lnTo>
                  <a:pt x="190500" y="34544"/>
                </a:lnTo>
                <a:lnTo>
                  <a:pt x="188976" y="33528"/>
                </a:lnTo>
                <a:lnTo>
                  <a:pt x="182880" y="30480"/>
                </a:lnTo>
                <a:lnTo>
                  <a:pt x="176784" y="28956"/>
                </a:lnTo>
                <a:lnTo>
                  <a:pt x="163068" y="28956"/>
                </a:lnTo>
                <a:lnTo>
                  <a:pt x="150876" y="35052"/>
                </a:lnTo>
                <a:lnTo>
                  <a:pt x="146304" y="38100"/>
                </a:lnTo>
                <a:lnTo>
                  <a:pt x="141732" y="42672"/>
                </a:lnTo>
                <a:lnTo>
                  <a:pt x="138684" y="50292"/>
                </a:lnTo>
                <a:lnTo>
                  <a:pt x="135636" y="56388"/>
                </a:lnTo>
                <a:lnTo>
                  <a:pt x="134112" y="64008"/>
                </a:lnTo>
                <a:lnTo>
                  <a:pt x="134112" y="80772"/>
                </a:lnTo>
                <a:lnTo>
                  <a:pt x="158496" y="112776"/>
                </a:lnTo>
                <a:lnTo>
                  <a:pt x="166116" y="114300"/>
                </a:lnTo>
                <a:lnTo>
                  <a:pt x="184404" y="114300"/>
                </a:lnTo>
                <a:lnTo>
                  <a:pt x="187452" y="112776"/>
                </a:lnTo>
                <a:lnTo>
                  <a:pt x="192024" y="111252"/>
                </a:lnTo>
                <a:lnTo>
                  <a:pt x="196596" y="111252"/>
                </a:lnTo>
                <a:lnTo>
                  <a:pt x="199644" y="108204"/>
                </a:lnTo>
                <a:lnTo>
                  <a:pt x="199644" y="97536"/>
                </a:lnTo>
                <a:lnTo>
                  <a:pt x="195072" y="99060"/>
                </a:lnTo>
                <a:lnTo>
                  <a:pt x="192024" y="100584"/>
                </a:lnTo>
                <a:lnTo>
                  <a:pt x="187452" y="102108"/>
                </a:lnTo>
                <a:lnTo>
                  <a:pt x="184404" y="103632"/>
                </a:lnTo>
                <a:lnTo>
                  <a:pt x="166116" y="103632"/>
                </a:lnTo>
                <a:lnTo>
                  <a:pt x="158496" y="100584"/>
                </a:lnTo>
                <a:lnTo>
                  <a:pt x="149352" y="91440"/>
                </a:lnTo>
                <a:lnTo>
                  <a:pt x="147828" y="83820"/>
                </a:lnTo>
                <a:lnTo>
                  <a:pt x="147828" y="74676"/>
                </a:lnTo>
                <a:lnTo>
                  <a:pt x="190500" y="74676"/>
                </a:lnTo>
                <a:lnTo>
                  <a:pt x="204216" y="74676"/>
                </a:lnTo>
                <a:lnTo>
                  <a:pt x="204216" y="59436"/>
                </a:lnTo>
                <a:close/>
              </a:path>
              <a:path w="577850" h="132714">
                <a:moveTo>
                  <a:pt x="283464" y="47244"/>
                </a:moveTo>
                <a:lnTo>
                  <a:pt x="281940" y="41148"/>
                </a:lnTo>
                <a:lnTo>
                  <a:pt x="272796" y="32004"/>
                </a:lnTo>
                <a:lnTo>
                  <a:pt x="265176" y="28956"/>
                </a:lnTo>
                <a:lnTo>
                  <a:pt x="249936" y="28956"/>
                </a:lnTo>
                <a:lnTo>
                  <a:pt x="240792" y="32004"/>
                </a:lnTo>
                <a:lnTo>
                  <a:pt x="234696" y="33528"/>
                </a:lnTo>
                <a:lnTo>
                  <a:pt x="231648" y="35052"/>
                </a:lnTo>
                <a:lnTo>
                  <a:pt x="227076" y="36576"/>
                </a:lnTo>
                <a:lnTo>
                  <a:pt x="231648" y="45720"/>
                </a:lnTo>
                <a:lnTo>
                  <a:pt x="237744" y="42672"/>
                </a:lnTo>
                <a:lnTo>
                  <a:pt x="246888" y="39624"/>
                </a:lnTo>
                <a:lnTo>
                  <a:pt x="260604" y="39624"/>
                </a:lnTo>
                <a:lnTo>
                  <a:pt x="263652" y="41148"/>
                </a:lnTo>
                <a:lnTo>
                  <a:pt x="269748" y="47244"/>
                </a:lnTo>
                <a:lnTo>
                  <a:pt x="271272" y="51816"/>
                </a:lnTo>
                <a:lnTo>
                  <a:pt x="271272" y="64008"/>
                </a:lnTo>
                <a:lnTo>
                  <a:pt x="271272" y="73152"/>
                </a:lnTo>
                <a:lnTo>
                  <a:pt x="271272" y="88392"/>
                </a:lnTo>
                <a:lnTo>
                  <a:pt x="269748" y="94488"/>
                </a:lnTo>
                <a:lnTo>
                  <a:pt x="265176" y="97536"/>
                </a:lnTo>
                <a:lnTo>
                  <a:pt x="260604" y="102108"/>
                </a:lnTo>
                <a:lnTo>
                  <a:pt x="254508" y="103632"/>
                </a:lnTo>
                <a:lnTo>
                  <a:pt x="239268" y="103632"/>
                </a:lnTo>
                <a:lnTo>
                  <a:pt x="236220" y="100584"/>
                </a:lnTo>
                <a:lnTo>
                  <a:pt x="233172" y="99060"/>
                </a:lnTo>
                <a:lnTo>
                  <a:pt x="231648" y="94488"/>
                </a:lnTo>
                <a:lnTo>
                  <a:pt x="231648" y="85344"/>
                </a:lnTo>
                <a:lnTo>
                  <a:pt x="233172" y="80772"/>
                </a:lnTo>
                <a:lnTo>
                  <a:pt x="242316" y="74676"/>
                </a:lnTo>
                <a:lnTo>
                  <a:pt x="249936" y="73152"/>
                </a:lnTo>
                <a:lnTo>
                  <a:pt x="271272" y="73152"/>
                </a:lnTo>
                <a:lnTo>
                  <a:pt x="271272" y="64008"/>
                </a:lnTo>
                <a:lnTo>
                  <a:pt x="257556" y="64008"/>
                </a:lnTo>
                <a:lnTo>
                  <a:pt x="248094" y="64554"/>
                </a:lnTo>
                <a:lnTo>
                  <a:pt x="219456" y="82296"/>
                </a:lnTo>
                <a:lnTo>
                  <a:pt x="219456" y="100584"/>
                </a:lnTo>
                <a:lnTo>
                  <a:pt x="222504" y="103632"/>
                </a:lnTo>
                <a:lnTo>
                  <a:pt x="224028" y="106680"/>
                </a:lnTo>
                <a:lnTo>
                  <a:pt x="227076" y="109728"/>
                </a:lnTo>
                <a:lnTo>
                  <a:pt x="231648" y="111252"/>
                </a:lnTo>
                <a:lnTo>
                  <a:pt x="234696" y="112776"/>
                </a:lnTo>
                <a:lnTo>
                  <a:pt x="239268" y="114300"/>
                </a:lnTo>
                <a:lnTo>
                  <a:pt x="252984" y="114300"/>
                </a:lnTo>
                <a:lnTo>
                  <a:pt x="265176" y="108204"/>
                </a:lnTo>
                <a:lnTo>
                  <a:pt x="269748" y="103632"/>
                </a:lnTo>
                <a:lnTo>
                  <a:pt x="271272" y="100584"/>
                </a:lnTo>
                <a:lnTo>
                  <a:pt x="272796" y="100584"/>
                </a:lnTo>
                <a:lnTo>
                  <a:pt x="274320" y="112776"/>
                </a:lnTo>
                <a:lnTo>
                  <a:pt x="283464" y="112776"/>
                </a:lnTo>
                <a:lnTo>
                  <a:pt x="283464" y="47244"/>
                </a:lnTo>
                <a:close/>
              </a:path>
              <a:path w="577850" h="132714">
                <a:moveTo>
                  <a:pt x="347472" y="30480"/>
                </a:moveTo>
                <a:lnTo>
                  <a:pt x="323088" y="30480"/>
                </a:lnTo>
                <a:lnTo>
                  <a:pt x="323088" y="12192"/>
                </a:lnTo>
                <a:lnTo>
                  <a:pt x="315468" y="12192"/>
                </a:lnTo>
                <a:lnTo>
                  <a:pt x="310896" y="30480"/>
                </a:lnTo>
                <a:lnTo>
                  <a:pt x="298704" y="35052"/>
                </a:lnTo>
                <a:lnTo>
                  <a:pt x="298704" y="41148"/>
                </a:lnTo>
                <a:lnTo>
                  <a:pt x="310896" y="41148"/>
                </a:lnTo>
                <a:lnTo>
                  <a:pt x="310896" y="100584"/>
                </a:lnTo>
                <a:lnTo>
                  <a:pt x="313944" y="103632"/>
                </a:lnTo>
                <a:lnTo>
                  <a:pt x="315468" y="108204"/>
                </a:lnTo>
                <a:lnTo>
                  <a:pt x="321564" y="111252"/>
                </a:lnTo>
                <a:lnTo>
                  <a:pt x="326136" y="112776"/>
                </a:lnTo>
                <a:lnTo>
                  <a:pt x="329184" y="114300"/>
                </a:lnTo>
                <a:lnTo>
                  <a:pt x="338328" y="114300"/>
                </a:lnTo>
                <a:lnTo>
                  <a:pt x="341376" y="112776"/>
                </a:lnTo>
                <a:lnTo>
                  <a:pt x="345948" y="112776"/>
                </a:lnTo>
                <a:lnTo>
                  <a:pt x="347472" y="111252"/>
                </a:lnTo>
                <a:lnTo>
                  <a:pt x="347472" y="102108"/>
                </a:lnTo>
                <a:lnTo>
                  <a:pt x="345948" y="102108"/>
                </a:lnTo>
                <a:lnTo>
                  <a:pt x="344424" y="103632"/>
                </a:lnTo>
                <a:lnTo>
                  <a:pt x="335280" y="103632"/>
                </a:lnTo>
                <a:lnTo>
                  <a:pt x="332232" y="103632"/>
                </a:lnTo>
                <a:lnTo>
                  <a:pt x="326136" y="100584"/>
                </a:lnTo>
                <a:lnTo>
                  <a:pt x="323088" y="94488"/>
                </a:lnTo>
                <a:lnTo>
                  <a:pt x="323088" y="41148"/>
                </a:lnTo>
                <a:lnTo>
                  <a:pt x="347472" y="41148"/>
                </a:lnTo>
                <a:lnTo>
                  <a:pt x="347472" y="30480"/>
                </a:lnTo>
                <a:close/>
              </a:path>
              <a:path w="577850" h="132714">
                <a:moveTo>
                  <a:pt x="376428" y="30480"/>
                </a:moveTo>
                <a:lnTo>
                  <a:pt x="364236" y="30480"/>
                </a:lnTo>
                <a:lnTo>
                  <a:pt x="364236" y="112776"/>
                </a:lnTo>
                <a:lnTo>
                  <a:pt x="376428" y="112776"/>
                </a:lnTo>
                <a:lnTo>
                  <a:pt x="376428" y="30480"/>
                </a:lnTo>
                <a:close/>
              </a:path>
              <a:path w="577850" h="132714">
                <a:moveTo>
                  <a:pt x="377952" y="6096"/>
                </a:moveTo>
                <a:lnTo>
                  <a:pt x="371856" y="0"/>
                </a:lnTo>
                <a:lnTo>
                  <a:pt x="367284" y="0"/>
                </a:lnTo>
                <a:lnTo>
                  <a:pt x="362712" y="4572"/>
                </a:lnTo>
                <a:lnTo>
                  <a:pt x="362712" y="13716"/>
                </a:lnTo>
                <a:lnTo>
                  <a:pt x="365760" y="16764"/>
                </a:lnTo>
                <a:lnTo>
                  <a:pt x="373380" y="16764"/>
                </a:lnTo>
                <a:lnTo>
                  <a:pt x="376428" y="13716"/>
                </a:lnTo>
                <a:lnTo>
                  <a:pt x="377952" y="10668"/>
                </a:lnTo>
                <a:lnTo>
                  <a:pt x="377952" y="6096"/>
                </a:lnTo>
                <a:close/>
              </a:path>
              <a:path w="577850" h="132714">
                <a:moveTo>
                  <a:pt x="464820" y="30480"/>
                </a:moveTo>
                <a:lnTo>
                  <a:pt x="452628" y="30480"/>
                </a:lnTo>
                <a:lnTo>
                  <a:pt x="434340" y="80772"/>
                </a:lnTo>
                <a:lnTo>
                  <a:pt x="431292" y="86868"/>
                </a:lnTo>
                <a:lnTo>
                  <a:pt x="428244" y="96012"/>
                </a:lnTo>
                <a:lnTo>
                  <a:pt x="428244" y="99060"/>
                </a:lnTo>
                <a:lnTo>
                  <a:pt x="426720" y="102108"/>
                </a:lnTo>
                <a:lnTo>
                  <a:pt x="426720" y="99060"/>
                </a:lnTo>
                <a:lnTo>
                  <a:pt x="425196" y="96012"/>
                </a:lnTo>
                <a:lnTo>
                  <a:pt x="422148" y="86868"/>
                </a:lnTo>
                <a:lnTo>
                  <a:pt x="422148" y="83820"/>
                </a:lnTo>
                <a:lnTo>
                  <a:pt x="420624" y="80772"/>
                </a:lnTo>
                <a:lnTo>
                  <a:pt x="402336" y="30480"/>
                </a:lnTo>
                <a:lnTo>
                  <a:pt x="388620" y="30480"/>
                </a:lnTo>
                <a:lnTo>
                  <a:pt x="420624" y="112776"/>
                </a:lnTo>
                <a:lnTo>
                  <a:pt x="434340" y="112776"/>
                </a:lnTo>
                <a:lnTo>
                  <a:pt x="464820" y="30480"/>
                </a:lnTo>
                <a:close/>
              </a:path>
              <a:path w="577850" h="132714">
                <a:moveTo>
                  <a:pt x="537972" y="47244"/>
                </a:moveTo>
                <a:lnTo>
                  <a:pt x="534924" y="41148"/>
                </a:lnTo>
                <a:lnTo>
                  <a:pt x="525780" y="32004"/>
                </a:lnTo>
                <a:lnTo>
                  <a:pt x="518160" y="28956"/>
                </a:lnTo>
                <a:lnTo>
                  <a:pt x="502920" y="28956"/>
                </a:lnTo>
                <a:lnTo>
                  <a:pt x="484632" y="35052"/>
                </a:lnTo>
                <a:lnTo>
                  <a:pt x="481584" y="36576"/>
                </a:lnTo>
                <a:lnTo>
                  <a:pt x="484632" y="45720"/>
                </a:lnTo>
                <a:lnTo>
                  <a:pt x="487680" y="44196"/>
                </a:lnTo>
                <a:lnTo>
                  <a:pt x="492252" y="42672"/>
                </a:lnTo>
                <a:lnTo>
                  <a:pt x="495300" y="41148"/>
                </a:lnTo>
                <a:lnTo>
                  <a:pt x="499872" y="39624"/>
                </a:lnTo>
                <a:lnTo>
                  <a:pt x="513588" y="39624"/>
                </a:lnTo>
                <a:lnTo>
                  <a:pt x="518160" y="41148"/>
                </a:lnTo>
                <a:lnTo>
                  <a:pt x="524256" y="47244"/>
                </a:lnTo>
                <a:lnTo>
                  <a:pt x="525780" y="51816"/>
                </a:lnTo>
                <a:lnTo>
                  <a:pt x="525780" y="64008"/>
                </a:lnTo>
                <a:lnTo>
                  <a:pt x="525780" y="73152"/>
                </a:lnTo>
                <a:lnTo>
                  <a:pt x="525780" y="88392"/>
                </a:lnTo>
                <a:lnTo>
                  <a:pt x="522732" y="94488"/>
                </a:lnTo>
                <a:lnTo>
                  <a:pt x="518160" y="97536"/>
                </a:lnTo>
                <a:lnTo>
                  <a:pt x="513588" y="102108"/>
                </a:lnTo>
                <a:lnTo>
                  <a:pt x="507492" y="103632"/>
                </a:lnTo>
                <a:lnTo>
                  <a:pt x="492252" y="103632"/>
                </a:lnTo>
                <a:lnTo>
                  <a:pt x="489204" y="100584"/>
                </a:lnTo>
                <a:lnTo>
                  <a:pt x="486156" y="99060"/>
                </a:lnTo>
                <a:lnTo>
                  <a:pt x="484632" y="94488"/>
                </a:lnTo>
                <a:lnTo>
                  <a:pt x="484632" y="85344"/>
                </a:lnTo>
                <a:lnTo>
                  <a:pt x="525780" y="73152"/>
                </a:lnTo>
                <a:lnTo>
                  <a:pt x="525780" y="64008"/>
                </a:lnTo>
                <a:lnTo>
                  <a:pt x="512064" y="64008"/>
                </a:lnTo>
                <a:lnTo>
                  <a:pt x="502361" y="64554"/>
                </a:lnTo>
                <a:lnTo>
                  <a:pt x="472440" y="82296"/>
                </a:lnTo>
                <a:lnTo>
                  <a:pt x="472440" y="96012"/>
                </a:lnTo>
                <a:lnTo>
                  <a:pt x="473964" y="100584"/>
                </a:lnTo>
                <a:lnTo>
                  <a:pt x="477012" y="106680"/>
                </a:lnTo>
                <a:lnTo>
                  <a:pt x="480060" y="109728"/>
                </a:lnTo>
                <a:lnTo>
                  <a:pt x="484632" y="111252"/>
                </a:lnTo>
                <a:lnTo>
                  <a:pt x="489204" y="112776"/>
                </a:lnTo>
                <a:lnTo>
                  <a:pt x="492252" y="114300"/>
                </a:lnTo>
                <a:lnTo>
                  <a:pt x="505968" y="114300"/>
                </a:lnTo>
                <a:lnTo>
                  <a:pt x="509016" y="112776"/>
                </a:lnTo>
                <a:lnTo>
                  <a:pt x="513588" y="111252"/>
                </a:lnTo>
                <a:lnTo>
                  <a:pt x="516636" y="109728"/>
                </a:lnTo>
                <a:lnTo>
                  <a:pt x="518160" y="108204"/>
                </a:lnTo>
                <a:lnTo>
                  <a:pt x="521208" y="106680"/>
                </a:lnTo>
                <a:lnTo>
                  <a:pt x="522732" y="103632"/>
                </a:lnTo>
                <a:lnTo>
                  <a:pt x="525780" y="100584"/>
                </a:lnTo>
                <a:lnTo>
                  <a:pt x="528828" y="112776"/>
                </a:lnTo>
                <a:lnTo>
                  <a:pt x="537972" y="112776"/>
                </a:lnTo>
                <a:lnTo>
                  <a:pt x="537972" y="47244"/>
                </a:lnTo>
                <a:close/>
              </a:path>
              <a:path w="577850" h="132714">
                <a:moveTo>
                  <a:pt x="577596" y="94488"/>
                </a:moveTo>
                <a:lnTo>
                  <a:pt x="563880" y="94488"/>
                </a:lnTo>
                <a:lnTo>
                  <a:pt x="563880" y="99060"/>
                </a:lnTo>
                <a:lnTo>
                  <a:pt x="562356" y="102108"/>
                </a:lnTo>
                <a:lnTo>
                  <a:pt x="562356" y="106680"/>
                </a:lnTo>
                <a:lnTo>
                  <a:pt x="560832" y="111252"/>
                </a:lnTo>
                <a:lnTo>
                  <a:pt x="560832" y="115824"/>
                </a:lnTo>
                <a:lnTo>
                  <a:pt x="559308" y="120396"/>
                </a:lnTo>
                <a:lnTo>
                  <a:pt x="557784" y="123444"/>
                </a:lnTo>
                <a:lnTo>
                  <a:pt x="557784" y="128016"/>
                </a:lnTo>
                <a:lnTo>
                  <a:pt x="556260" y="132588"/>
                </a:lnTo>
                <a:lnTo>
                  <a:pt x="565404" y="132588"/>
                </a:lnTo>
                <a:lnTo>
                  <a:pt x="566928" y="128016"/>
                </a:lnTo>
                <a:lnTo>
                  <a:pt x="568452" y="124968"/>
                </a:lnTo>
                <a:lnTo>
                  <a:pt x="571500" y="115824"/>
                </a:lnTo>
                <a:lnTo>
                  <a:pt x="573024" y="112776"/>
                </a:lnTo>
                <a:lnTo>
                  <a:pt x="576072" y="103632"/>
                </a:lnTo>
                <a:lnTo>
                  <a:pt x="577596" y="100584"/>
                </a:lnTo>
                <a:lnTo>
                  <a:pt x="577596" y="944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8" name="object 157">
            <a:extLst>
              <a:ext uri="{FF2B5EF4-FFF2-40B4-BE49-F238E27FC236}">
                <a16:creationId xmlns:a16="http://schemas.microsoft.com/office/drawing/2014/main" id="{F179593D-5495-0142-A5DF-BD04EBD738C7}"/>
              </a:ext>
            </a:extLst>
          </p:cNvPr>
          <p:cNvGrpSpPr/>
          <p:nvPr/>
        </p:nvGrpSpPr>
        <p:grpSpPr>
          <a:xfrm>
            <a:off x="8302370" y="4369308"/>
            <a:ext cx="1917700" cy="154305"/>
            <a:chOff x="8302370" y="4369308"/>
            <a:chExt cx="1917700" cy="154305"/>
          </a:xfrm>
        </p:grpSpPr>
        <p:pic>
          <p:nvPicPr>
            <p:cNvPr id="159" name="object 158">
              <a:extLst>
                <a:ext uri="{FF2B5EF4-FFF2-40B4-BE49-F238E27FC236}">
                  <a16:creationId xmlns:a16="http://schemas.microsoft.com/office/drawing/2014/main" id="{28DEF028-8B02-C961-CAD5-32C08185E5D2}"/>
                </a:ext>
              </a:extLst>
            </p:cNvPr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8302370" y="4402836"/>
              <a:ext cx="153924" cy="85343"/>
            </a:xfrm>
            <a:prstGeom prst="rect">
              <a:avLst/>
            </a:prstGeom>
          </p:spPr>
        </p:pic>
        <p:pic>
          <p:nvPicPr>
            <p:cNvPr id="160" name="object 159">
              <a:extLst>
                <a:ext uri="{FF2B5EF4-FFF2-40B4-BE49-F238E27FC236}">
                  <a16:creationId xmlns:a16="http://schemas.microsoft.com/office/drawing/2014/main" id="{D3E7C63D-C870-2D18-9A15-7F5F41120415}"/>
                </a:ext>
              </a:extLst>
            </p:cNvPr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8476106" y="4369308"/>
              <a:ext cx="288036" cy="118871"/>
            </a:xfrm>
            <a:prstGeom prst="rect">
              <a:avLst/>
            </a:prstGeom>
          </p:spPr>
        </p:pic>
        <p:sp>
          <p:nvSpPr>
            <p:cNvPr id="161" name="object 160">
              <a:extLst>
                <a:ext uri="{FF2B5EF4-FFF2-40B4-BE49-F238E27FC236}">
                  <a16:creationId xmlns:a16="http://schemas.microsoft.com/office/drawing/2014/main" id="{ABBF718E-DC7E-CA00-BC82-7EEB3B7752A4}"/>
                </a:ext>
              </a:extLst>
            </p:cNvPr>
            <p:cNvSpPr/>
            <p:nvPr/>
          </p:nvSpPr>
          <p:spPr>
            <a:xfrm>
              <a:off x="8788526" y="4370832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70" h="116204">
                  <a:moveTo>
                    <a:pt x="13716" y="115823"/>
                  </a:moveTo>
                  <a:lnTo>
                    <a:pt x="13716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3716" y="1158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" name="object 161">
              <a:extLst>
                <a:ext uri="{FF2B5EF4-FFF2-40B4-BE49-F238E27FC236}">
                  <a16:creationId xmlns:a16="http://schemas.microsoft.com/office/drawing/2014/main" id="{4A852444-1A60-87E8-1F2E-8DCE6D48235F}"/>
                </a:ext>
              </a:extLst>
            </p:cNvPr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8820530" y="4370832"/>
              <a:ext cx="1399032" cy="152400"/>
            </a:xfrm>
            <a:prstGeom prst="rect">
              <a:avLst/>
            </a:prstGeom>
          </p:spPr>
        </p:pic>
      </p:grpSp>
      <p:grpSp>
        <p:nvGrpSpPr>
          <p:cNvPr id="163" name="object 162">
            <a:extLst>
              <a:ext uri="{FF2B5EF4-FFF2-40B4-BE49-F238E27FC236}">
                <a16:creationId xmlns:a16="http://schemas.microsoft.com/office/drawing/2014/main" id="{18793BB3-2873-68B8-D5C7-75733614D78A}"/>
              </a:ext>
            </a:extLst>
          </p:cNvPr>
          <p:cNvGrpSpPr/>
          <p:nvPr/>
        </p:nvGrpSpPr>
        <p:grpSpPr>
          <a:xfrm>
            <a:off x="7045070" y="4585715"/>
            <a:ext cx="565785" cy="119380"/>
            <a:chOff x="7045070" y="4585715"/>
            <a:chExt cx="565785" cy="119380"/>
          </a:xfrm>
        </p:grpSpPr>
        <p:pic>
          <p:nvPicPr>
            <p:cNvPr id="164" name="object 163">
              <a:extLst>
                <a:ext uri="{FF2B5EF4-FFF2-40B4-BE49-F238E27FC236}">
                  <a16:creationId xmlns:a16="http://schemas.microsoft.com/office/drawing/2014/main" id="{3C2FADEF-96AE-D806-2498-35AFF35BE7B9}"/>
                </a:ext>
              </a:extLst>
            </p:cNvPr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7045070" y="4587239"/>
              <a:ext cx="71627" cy="117348"/>
            </a:xfrm>
            <a:prstGeom prst="rect">
              <a:avLst/>
            </a:prstGeom>
          </p:spPr>
        </p:pic>
        <p:pic>
          <p:nvPicPr>
            <p:cNvPr id="165" name="object 164">
              <a:extLst>
                <a:ext uri="{FF2B5EF4-FFF2-40B4-BE49-F238E27FC236}">
                  <a16:creationId xmlns:a16="http://schemas.microsoft.com/office/drawing/2014/main" id="{A75945AE-25C5-837F-B227-0525858FF6AB}"/>
                </a:ext>
              </a:extLst>
            </p:cNvPr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7138034" y="4590287"/>
              <a:ext cx="176784" cy="114300"/>
            </a:xfrm>
            <a:prstGeom prst="rect">
              <a:avLst/>
            </a:prstGeom>
          </p:spPr>
        </p:pic>
        <p:pic>
          <p:nvPicPr>
            <p:cNvPr id="166" name="object 165">
              <a:extLst>
                <a:ext uri="{FF2B5EF4-FFF2-40B4-BE49-F238E27FC236}">
                  <a16:creationId xmlns:a16="http://schemas.microsoft.com/office/drawing/2014/main" id="{C7CC63C2-68E1-194E-3FA1-471A1F2B463B}"/>
                </a:ext>
              </a:extLst>
            </p:cNvPr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7334630" y="4590287"/>
              <a:ext cx="91440" cy="114300"/>
            </a:xfrm>
            <a:prstGeom prst="rect">
              <a:avLst/>
            </a:prstGeom>
          </p:spPr>
        </p:pic>
        <p:pic>
          <p:nvPicPr>
            <p:cNvPr id="167" name="object 166">
              <a:extLst>
                <a:ext uri="{FF2B5EF4-FFF2-40B4-BE49-F238E27FC236}">
                  <a16:creationId xmlns:a16="http://schemas.microsoft.com/office/drawing/2014/main" id="{6085FA05-D96C-3BAB-6A56-25BA7A630005}"/>
                </a:ext>
              </a:extLst>
            </p:cNvPr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7445882" y="4585715"/>
              <a:ext cx="74675" cy="118872"/>
            </a:xfrm>
            <a:prstGeom prst="rect">
              <a:avLst/>
            </a:prstGeom>
          </p:spPr>
        </p:pic>
        <p:pic>
          <p:nvPicPr>
            <p:cNvPr id="168" name="object 167">
              <a:extLst>
                <a:ext uri="{FF2B5EF4-FFF2-40B4-BE49-F238E27FC236}">
                  <a16:creationId xmlns:a16="http://schemas.microsoft.com/office/drawing/2014/main" id="{88CED2EF-6888-37C7-3429-571434908E9D}"/>
                </a:ext>
              </a:extLst>
            </p:cNvPr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7543418" y="4619243"/>
              <a:ext cx="67055" cy="83819"/>
            </a:xfrm>
            <a:prstGeom prst="rect">
              <a:avLst/>
            </a:prstGeom>
          </p:spPr>
        </p:pic>
      </p:grpSp>
      <p:grpSp>
        <p:nvGrpSpPr>
          <p:cNvPr id="169" name="object 168">
            <a:extLst>
              <a:ext uri="{FF2B5EF4-FFF2-40B4-BE49-F238E27FC236}">
                <a16:creationId xmlns:a16="http://schemas.microsoft.com/office/drawing/2014/main" id="{35D5C829-1D75-7333-6EBF-873076612F8A}"/>
              </a:ext>
            </a:extLst>
          </p:cNvPr>
          <p:cNvGrpSpPr/>
          <p:nvPr/>
        </p:nvGrpSpPr>
        <p:grpSpPr>
          <a:xfrm>
            <a:off x="8023479" y="4585715"/>
            <a:ext cx="881380" cy="119380"/>
            <a:chOff x="8023479" y="4585715"/>
            <a:chExt cx="881380" cy="119380"/>
          </a:xfrm>
        </p:grpSpPr>
        <p:sp>
          <p:nvSpPr>
            <p:cNvPr id="170" name="object 169">
              <a:extLst>
                <a:ext uri="{FF2B5EF4-FFF2-40B4-BE49-F238E27FC236}">
                  <a16:creationId xmlns:a16="http://schemas.microsoft.com/office/drawing/2014/main" id="{6F962664-D679-8B7F-D586-21CFD3CA21EF}"/>
                </a:ext>
              </a:extLst>
            </p:cNvPr>
            <p:cNvSpPr/>
            <p:nvPr/>
          </p:nvSpPr>
          <p:spPr>
            <a:xfrm>
              <a:off x="8023479" y="458723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1" name="object 170">
              <a:extLst>
                <a:ext uri="{FF2B5EF4-FFF2-40B4-BE49-F238E27FC236}">
                  <a16:creationId xmlns:a16="http://schemas.microsoft.com/office/drawing/2014/main" id="{38899E07-215A-8CC4-02EB-C180E54386A2}"/>
                </a:ext>
              </a:extLst>
            </p:cNvPr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8060055" y="4585715"/>
              <a:ext cx="108203" cy="118872"/>
            </a:xfrm>
            <a:prstGeom prst="rect">
              <a:avLst/>
            </a:prstGeom>
          </p:spPr>
        </p:pic>
        <p:pic>
          <p:nvPicPr>
            <p:cNvPr id="172" name="object 171">
              <a:extLst>
                <a:ext uri="{FF2B5EF4-FFF2-40B4-BE49-F238E27FC236}">
                  <a16:creationId xmlns:a16="http://schemas.microsoft.com/office/drawing/2014/main" id="{BD704590-0416-EA51-973C-F05F21447ED4}"/>
                </a:ext>
              </a:extLst>
            </p:cNvPr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8189595" y="4619243"/>
              <a:ext cx="68579" cy="85343"/>
            </a:xfrm>
            <a:prstGeom prst="rect">
              <a:avLst/>
            </a:prstGeom>
          </p:spPr>
        </p:pic>
        <p:sp>
          <p:nvSpPr>
            <p:cNvPr id="173" name="object 172">
              <a:extLst>
                <a:ext uri="{FF2B5EF4-FFF2-40B4-BE49-F238E27FC236}">
                  <a16:creationId xmlns:a16="http://schemas.microsoft.com/office/drawing/2014/main" id="{2F6E9362-B8D8-35DA-BC88-4747465ED0ED}"/>
                </a:ext>
              </a:extLst>
            </p:cNvPr>
            <p:cNvSpPr/>
            <p:nvPr/>
          </p:nvSpPr>
          <p:spPr>
            <a:xfrm>
              <a:off x="8279511" y="4619250"/>
              <a:ext cx="91440" cy="83820"/>
            </a:xfrm>
            <a:custGeom>
              <a:avLst/>
              <a:gdLst/>
              <a:ahLst/>
              <a:cxnLst/>
              <a:rect l="l" t="t" r="r" b="b"/>
              <a:pathLst>
                <a:path w="91440" h="83820">
                  <a:moveTo>
                    <a:pt x="47244" y="1524"/>
                  </a:moveTo>
                  <a:lnTo>
                    <a:pt x="45720" y="1524"/>
                  </a:lnTo>
                  <a:lnTo>
                    <a:pt x="44196" y="0"/>
                  </a:lnTo>
                  <a:lnTo>
                    <a:pt x="33528" y="0"/>
                  </a:lnTo>
                  <a:lnTo>
                    <a:pt x="28956" y="1524"/>
                  </a:lnTo>
                  <a:lnTo>
                    <a:pt x="19812" y="6096"/>
                  </a:lnTo>
                  <a:lnTo>
                    <a:pt x="15240" y="10668"/>
                  </a:lnTo>
                  <a:lnTo>
                    <a:pt x="12192" y="16764"/>
                  </a:lnTo>
                  <a:lnTo>
                    <a:pt x="10668" y="1524"/>
                  </a:lnTo>
                  <a:lnTo>
                    <a:pt x="0" y="1524"/>
                  </a:lnTo>
                  <a:lnTo>
                    <a:pt x="0" y="83820"/>
                  </a:lnTo>
                  <a:lnTo>
                    <a:pt x="12192" y="83820"/>
                  </a:lnTo>
                  <a:lnTo>
                    <a:pt x="12192" y="35052"/>
                  </a:lnTo>
                  <a:lnTo>
                    <a:pt x="13716" y="32004"/>
                  </a:lnTo>
                  <a:lnTo>
                    <a:pt x="13716" y="27432"/>
                  </a:lnTo>
                  <a:lnTo>
                    <a:pt x="16764" y="21336"/>
                  </a:lnTo>
                  <a:lnTo>
                    <a:pt x="19812" y="19812"/>
                  </a:lnTo>
                  <a:lnTo>
                    <a:pt x="21336" y="16764"/>
                  </a:lnTo>
                  <a:lnTo>
                    <a:pt x="33528" y="10668"/>
                  </a:lnTo>
                  <a:lnTo>
                    <a:pt x="38100" y="10668"/>
                  </a:lnTo>
                  <a:lnTo>
                    <a:pt x="39624" y="12192"/>
                  </a:lnTo>
                  <a:lnTo>
                    <a:pt x="45720" y="12192"/>
                  </a:lnTo>
                  <a:lnTo>
                    <a:pt x="47244" y="1524"/>
                  </a:lnTo>
                  <a:close/>
                </a:path>
                <a:path w="91440" h="83820">
                  <a:moveTo>
                    <a:pt x="91440" y="36576"/>
                  </a:moveTo>
                  <a:lnTo>
                    <a:pt x="54864" y="36576"/>
                  </a:lnTo>
                  <a:lnTo>
                    <a:pt x="54864" y="47244"/>
                  </a:lnTo>
                  <a:lnTo>
                    <a:pt x="91440" y="47244"/>
                  </a:lnTo>
                  <a:lnTo>
                    <a:pt x="91440" y="365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3">
              <a:extLst>
                <a:ext uri="{FF2B5EF4-FFF2-40B4-BE49-F238E27FC236}">
                  <a16:creationId xmlns:a16="http://schemas.microsoft.com/office/drawing/2014/main" id="{D700AC65-D3E7-BDDD-6740-B4FFBCAD8A1F}"/>
                </a:ext>
              </a:extLst>
            </p:cNvPr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8390763" y="4619243"/>
              <a:ext cx="115823" cy="83819"/>
            </a:xfrm>
            <a:prstGeom prst="rect">
              <a:avLst/>
            </a:prstGeom>
          </p:spPr>
        </p:pic>
        <p:pic>
          <p:nvPicPr>
            <p:cNvPr id="175" name="object 174">
              <a:extLst>
                <a:ext uri="{FF2B5EF4-FFF2-40B4-BE49-F238E27FC236}">
                  <a16:creationId xmlns:a16="http://schemas.microsoft.com/office/drawing/2014/main" id="{B95531DB-8261-D3AD-6B6A-10CBD5B58099}"/>
                </a:ext>
              </a:extLst>
            </p:cNvPr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8527923" y="4619243"/>
              <a:ext cx="68579" cy="85343"/>
            </a:xfrm>
            <a:prstGeom prst="rect">
              <a:avLst/>
            </a:prstGeom>
          </p:spPr>
        </p:pic>
        <p:pic>
          <p:nvPicPr>
            <p:cNvPr id="176" name="object 175">
              <a:extLst>
                <a:ext uri="{FF2B5EF4-FFF2-40B4-BE49-F238E27FC236}">
                  <a16:creationId xmlns:a16="http://schemas.microsoft.com/office/drawing/2014/main" id="{0FDD1ADA-C448-3E42-719E-399861492B09}"/>
                </a:ext>
              </a:extLst>
            </p:cNvPr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8617839" y="4602479"/>
              <a:ext cx="217931" cy="102108"/>
            </a:xfrm>
            <a:prstGeom prst="rect">
              <a:avLst/>
            </a:prstGeom>
          </p:spPr>
        </p:pic>
        <p:sp>
          <p:nvSpPr>
            <p:cNvPr id="177" name="object 176">
              <a:extLst>
                <a:ext uri="{FF2B5EF4-FFF2-40B4-BE49-F238E27FC236}">
                  <a16:creationId xmlns:a16="http://schemas.microsoft.com/office/drawing/2014/main" id="{460FA15C-EAD8-5420-3B4A-7F0B39FF9EE7}"/>
                </a:ext>
              </a:extLst>
            </p:cNvPr>
            <p:cNvSpPr/>
            <p:nvPr/>
          </p:nvSpPr>
          <p:spPr>
            <a:xfrm>
              <a:off x="8857107" y="4619243"/>
              <a:ext cx="47625" cy="83820"/>
            </a:xfrm>
            <a:custGeom>
              <a:avLst/>
              <a:gdLst/>
              <a:ahLst/>
              <a:cxnLst/>
              <a:rect l="l" t="t" r="r" b="b"/>
              <a:pathLst>
                <a:path w="47625" h="83820">
                  <a:moveTo>
                    <a:pt x="47244" y="1523"/>
                  </a:moveTo>
                  <a:lnTo>
                    <a:pt x="45720" y="1523"/>
                  </a:lnTo>
                  <a:lnTo>
                    <a:pt x="44196" y="0"/>
                  </a:lnTo>
                  <a:lnTo>
                    <a:pt x="36575" y="0"/>
                  </a:lnTo>
                  <a:lnTo>
                    <a:pt x="33527" y="0"/>
                  </a:lnTo>
                  <a:lnTo>
                    <a:pt x="28956" y="1523"/>
                  </a:lnTo>
                  <a:lnTo>
                    <a:pt x="19812" y="6095"/>
                  </a:lnTo>
                  <a:lnTo>
                    <a:pt x="15240" y="10667"/>
                  </a:lnTo>
                  <a:lnTo>
                    <a:pt x="12192" y="16763"/>
                  </a:lnTo>
                  <a:lnTo>
                    <a:pt x="10668" y="16763"/>
                  </a:lnTo>
                  <a:lnTo>
                    <a:pt x="10668" y="1523"/>
                  </a:lnTo>
                  <a:lnTo>
                    <a:pt x="0" y="1523"/>
                  </a:lnTo>
                  <a:lnTo>
                    <a:pt x="0" y="83819"/>
                  </a:lnTo>
                  <a:lnTo>
                    <a:pt x="12192" y="83819"/>
                  </a:lnTo>
                  <a:lnTo>
                    <a:pt x="12192" y="32003"/>
                  </a:lnTo>
                  <a:lnTo>
                    <a:pt x="13716" y="27431"/>
                  </a:lnTo>
                  <a:lnTo>
                    <a:pt x="16764" y="21335"/>
                  </a:lnTo>
                  <a:lnTo>
                    <a:pt x="19812" y="19811"/>
                  </a:lnTo>
                  <a:lnTo>
                    <a:pt x="21336" y="16763"/>
                  </a:lnTo>
                  <a:lnTo>
                    <a:pt x="33527" y="10667"/>
                  </a:lnTo>
                  <a:lnTo>
                    <a:pt x="38100" y="10667"/>
                  </a:lnTo>
                  <a:lnTo>
                    <a:pt x="39624" y="12191"/>
                  </a:lnTo>
                  <a:lnTo>
                    <a:pt x="45720" y="12191"/>
                  </a:lnTo>
                  <a:lnTo>
                    <a:pt x="47244" y="15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8" name="object 177">
            <a:extLst>
              <a:ext uri="{FF2B5EF4-FFF2-40B4-BE49-F238E27FC236}">
                <a16:creationId xmlns:a16="http://schemas.microsoft.com/office/drawing/2014/main" id="{8CA78497-38FB-38E0-C148-966307AB064E}"/>
              </a:ext>
            </a:extLst>
          </p:cNvPr>
          <p:cNvGrpSpPr/>
          <p:nvPr/>
        </p:nvGrpSpPr>
        <p:grpSpPr>
          <a:xfrm>
            <a:off x="8965310" y="4619244"/>
            <a:ext cx="158750" cy="85725"/>
            <a:chOff x="8965310" y="4619244"/>
            <a:chExt cx="158750" cy="85725"/>
          </a:xfrm>
        </p:grpSpPr>
        <p:pic>
          <p:nvPicPr>
            <p:cNvPr id="179" name="object 178">
              <a:extLst>
                <a:ext uri="{FF2B5EF4-FFF2-40B4-BE49-F238E27FC236}">
                  <a16:creationId xmlns:a16="http://schemas.microsoft.com/office/drawing/2014/main" id="{9DAA1734-E158-C4B6-8ECB-EC1BE5DE494A}"/>
                </a:ext>
              </a:extLst>
            </p:cNvPr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8965310" y="4619244"/>
              <a:ext cx="68580" cy="85343"/>
            </a:xfrm>
            <a:prstGeom prst="rect">
              <a:avLst/>
            </a:prstGeom>
          </p:spPr>
        </p:pic>
        <p:pic>
          <p:nvPicPr>
            <p:cNvPr id="180" name="object 179">
              <a:extLst>
                <a:ext uri="{FF2B5EF4-FFF2-40B4-BE49-F238E27FC236}">
                  <a16:creationId xmlns:a16="http://schemas.microsoft.com/office/drawing/2014/main" id="{2D947E1A-E091-FF0B-F32C-33C53DE33D2E}"/>
                </a:ext>
              </a:extLst>
            </p:cNvPr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9055226" y="4619244"/>
              <a:ext cx="68579" cy="83819"/>
            </a:xfrm>
            <a:prstGeom prst="rect">
              <a:avLst/>
            </a:prstGeom>
          </p:spPr>
        </p:pic>
      </p:grpSp>
      <p:grpSp>
        <p:nvGrpSpPr>
          <p:cNvPr id="181" name="object 180">
            <a:extLst>
              <a:ext uri="{FF2B5EF4-FFF2-40B4-BE49-F238E27FC236}">
                <a16:creationId xmlns:a16="http://schemas.microsoft.com/office/drawing/2014/main" id="{9A7A83A4-386B-BC44-73AD-692ECC615932}"/>
              </a:ext>
            </a:extLst>
          </p:cNvPr>
          <p:cNvGrpSpPr/>
          <p:nvPr/>
        </p:nvGrpSpPr>
        <p:grpSpPr>
          <a:xfrm>
            <a:off x="9200006" y="4587240"/>
            <a:ext cx="97790" cy="117475"/>
            <a:chOff x="9200006" y="4587240"/>
            <a:chExt cx="97790" cy="117475"/>
          </a:xfrm>
        </p:grpSpPr>
        <p:sp>
          <p:nvSpPr>
            <p:cNvPr id="182" name="object 181">
              <a:extLst>
                <a:ext uri="{FF2B5EF4-FFF2-40B4-BE49-F238E27FC236}">
                  <a16:creationId xmlns:a16="http://schemas.microsoft.com/office/drawing/2014/main" id="{056AF563-63C7-AF1D-5C52-2AD65EAD7B7B}"/>
                </a:ext>
              </a:extLst>
            </p:cNvPr>
            <p:cNvSpPr/>
            <p:nvPr/>
          </p:nvSpPr>
          <p:spPr>
            <a:xfrm>
              <a:off x="9200006" y="4587240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3" name="object 182">
              <a:extLst>
                <a:ext uri="{FF2B5EF4-FFF2-40B4-BE49-F238E27FC236}">
                  <a16:creationId xmlns:a16="http://schemas.microsoft.com/office/drawing/2014/main" id="{0CDD99D0-1B3B-7800-A67D-8A151FFB73C8}"/>
                </a:ext>
              </a:extLst>
            </p:cNvPr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9232010" y="4619244"/>
              <a:ext cx="65532" cy="85343"/>
            </a:xfrm>
            <a:prstGeom prst="rect">
              <a:avLst/>
            </a:prstGeom>
          </p:spPr>
        </p:pic>
      </p:grpSp>
      <p:grpSp>
        <p:nvGrpSpPr>
          <p:cNvPr id="184" name="object 183">
            <a:extLst>
              <a:ext uri="{FF2B5EF4-FFF2-40B4-BE49-F238E27FC236}">
                <a16:creationId xmlns:a16="http://schemas.microsoft.com/office/drawing/2014/main" id="{7DDA6418-416F-F6B1-6D85-1E599C5FD7C2}"/>
              </a:ext>
            </a:extLst>
          </p:cNvPr>
          <p:cNvGrpSpPr/>
          <p:nvPr/>
        </p:nvGrpSpPr>
        <p:grpSpPr>
          <a:xfrm>
            <a:off x="9367646" y="4587240"/>
            <a:ext cx="524510" cy="117475"/>
            <a:chOff x="9367646" y="4587240"/>
            <a:chExt cx="524510" cy="117475"/>
          </a:xfrm>
        </p:grpSpPr>
        <p:pic>
          <p:nvPicPr>
            <p:cNvPr id="185" name="object 184">
              <a:extLst>
                <a:ext uri="{FF2B5EF4-FFF2-40B4-BE49-F238E27FC236}">
                  <a16:creationId xmlns:a16="http://schemas.microsoft.com/office/drawing/2014/main" id="{6E7144C3-00F2-5335-1774-66DC28DE770E}"/>
                </a:ext>
              </a:extLst>
            </p:cNvPr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9367646" y="4619244"/>
              <a:ext cx="65531" cy="85343"/>
            </a:xfrm>
            <a:prstGeom prst="rect">
              <a:avLst/>
            </a:prstGeom>
          </p:spPr>
        </p:pic>
        <p:pic>
          <p:nvPicPr>
            <p:cNvPr id="186" name="object 185">
              <a:extLst>
                <a:ext uri="{FF2B5EF4-FFF2-40B4-BE49-F238E27FC236}">
                  <a16:creationId xmlns:a16="http://schemas.microsoft.com/office/drawing/2014/main" id="{18C41D59-430F-4C63-217F-6DA20B81F103}"/>
                </a:ext>
              </a:extLst>
            </p:cNvPr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9454514" y="4590288"/>
              <a:ext cx="260603" cy="114300"/>
            </a:xfrm>
            <a:prstGeom prst="rect">
              <a:avLst/>
            </a:prstGeom>
          </p:spPr>
        </p:pic>
        <p:pic>
          <p:nvPicPr>
            <p:cNvPr id="187" name="object 186">
              <a:extLst>
                <a:ext uri="{FF2B5EF4-FFF2-40B4-BE49-F238E27FC236}">
                  <a16:creationId xmlns:a16="http://schemas.microsoft.com/office/drawing/2014/main" id="{AE6462CF-9D95-4549-82DB-2E66555A6863}"/>
                </a:ext>
              </a:extLst>
            </p:cNvPr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9734930" y="4587240"/>
              <a:ext cx="71627" cy="117348"/>
            </a:xfrm>
            <a:prstGeom prst="rect">
              <a:avLst/>
            </a:prstGeom>
          </p:spPr>
        </p:pic>
        <p:pic>
          <p:nvPicPr>
            <p:cNvPr id="188" name="object 187">
              <a:extLst>
                <a:ext uri="{FF2B5EF4-FFF2-40B4-BE49-F238E27FC236}">
                  <a16:creationId xmlns:a16="http://schemas.microsoft.com/office/drawing/2014/main" id="{316C3F24-E62F-DF7D-60A2-0D7C5FE5FA01}"/>
                </a:ext>
              </a:extLst>
            </p:cNvPr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9826370" y="4619244"/>
              <a:ext cx="65531" cy="85343"/>
            </a:xfrm>
            <a:prstGeom prst="rect">
              <a:avLst/>
            </a:prstGeom>
          </p:spPr>
        </p:pic>
      </p:grpSp>
      <p:pic>
        <p:nvPicPr>
          <p:cNvPr id="189" name="object 188">
            <a:extLst>
              <a:ext uri="{FF2B5EF4-FFF2-40B4-BE49-F238E27FC236}">
                <a16:creationId xmlns:a16="http://schemas.microsoft.com/office/drawing/2014/main" id="{5B9AEAA0-48BD-17D1-838A-71C179C2E044}"/>
              </a:ext>
            </a:extLst>
          </p:cNvPr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10056494" y="4587240"/>
            <a:ext cx="71627" cy="117348"/>
          </a:xfrm>
          <a:prstGeom prst="rect">
            <a:avLst/>
          </a:prstGeom>
        </p:spPr>
      </p:pic>
      <p:pic>
        <p:nvPicPr>
          <p:cNvPr id="190" name="object 189">
            <a:extLst>
              <a:ext uri="{FF2B5EF4-FFF2-40B4-BE49-F238E27FC236}">
                <a16:creationId xmlns:a16="http://schemas.microsoft.com/office/drawing/2014/main" id="{85F80D39-B142-05F0-DD9C-777A1024587A}"/>
              </a:ext>
            </a:extLst>
          </p:cNvPr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9913239" y="4587240"/>
            <a:ext cx="71627" cy="117348"/>
          </a:xfrm>
          <a:prstGeom prst="rect">
            <a:avLst/>
          </a:prstGeom>
        </p:spPr>
      </p:pic>
      <p:pic>
        <p:nvPicPr>
          <p:cNvPr id="191" name="object 190">
            <a:extLst>
              <a:ext uri="{FF2B5EF4-FFF2-40B4-BE49-F238E27FC236}">
                <a16:creationId xmlns:a16="http://schemas.microsoft.com/office/drawing/2014/main" id="{CB550F35-D5CA-8274-2C8F-774A1D4846F5}"/>
              </a:ext>
            </a:extLst>
          </p:cNvPr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10149458" y="4619244"/>
            <a:ext cx="70104" cy="85343"/>
          </a:xfrm>
          <a:prstGeom prst="rect">
            <a:avLst/>
          </a:prstGeom>
        </p:spPr>
      </p:pic>
      <p:grpSp>
        <p:nvGrpSpPr>
          <p:cNvPr id="192" name="object 191">
            <a:extLst>
              <a:ext uri="{FF2B5EF4-FFF2-40B4-BE49-F238E27FC236}">
                <a16:creationId xmlns:a16="http://schemas.microsoft.com/office/drawing/2014/main" id="{5B3CC44B-65F7-1824-6C2C-11F4AE161F89}"/>
              </a:ext>
            </a:extLst>
          </p:cNvPr>
          <p:cNvGrpSpPr/>
          <p:nvPr/>
        </p:nvGrpSpPr>
        <p:grpSpPr>
          <a:xfrm>
            <a:off x="7043546" y="4619244"/>
            <a:ext cx="1457325" cy="302260"/>
            <a:chOff x="7043546" y="4619244"/>
            <a:chExt cx="1457325" cy="302260"/>
          </a:xfrm>
        </p:grpSpPr>
        <p:pic>
          <p:nvPicPr>
            <p:cNvPr id="193" name="object 192">
              <a:extLst>
                <a:ext uri="{FF2B5EF4-FFF2-40B4-BE49-F238E27FC236}">
                  <a16:creationId xmlns:a16="http://schemas.microsoft.com/office/drawing/2014/main" id="{1AF0C0D0-BE19-2C9B-6200-A6BCF2B5252E}"/>
                </a:ext>
              </a:extLst>
            </p:cNvPr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7043546" y="4619244"/>
              <a:ext cx="1421892" cy="300227"/>
            </a:xfrm>
            <a:prstGeom prst="rect">
              <a:avLst/>
            </a:prstGeom>
          </p:spPr>
        </p:pic>
        <p:sp>
          <p:nvSpPr>
            <p:cNvPr id="194" name="object 193">
              <a:extLst>
                <a:ext uri="{FF2B5EF4-FFF2-40B4-BE49-F238E27FC236}">
                  <a16:creationId xmlns:a16="http://schemas.microsoft.com/office/drawing/2014/main" id="{BEF02521-AC31-2B4F-B526-D19C28C9C266}"/>
                </a:ext>
              </a:extLst>
            </p:cNvPr>
            <p:cNvSpPr/>
            <p:nvPr/>
          </p:nvSpPr>
          <p:spPr>
            <a:xfrm>
              <a:off x="8483726" y="4901184"/>
              <a:ext cx="17145" cy="20320"/>
            </a:xfrm>
            <a:custGeom>
              <a:avLst/>
              <a:gdLst/>
              <a:ahLst/>
              <a:cxnLst/>
              <a:rect l="l" t="t" r="r" b="b"/>
              <a:pathLst>
                <a:path w="17145" h="20320">
                  <a:moveTo>
                    <a:pt x="16764" y="15239"/>
                  </a:moveTo>
                  <a:lnTo>
                    <a:pt x="16764" y="3048"/>
                  </a:lnTo>
                  <a:lnTo>
                    <a:pt x="15240" y="1524"/>
                  </a:lnTo>
                  <a:lnTo>
                    <a:pt x="12192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9143"/>
                  </a:lnTo>
                  <a:lnTo>
                    <a:pt x="0" y="15239"/>
                  </a:lnTo>
                  <a:lnTo>
                    <a:pt x="3048" y="18287"/>
                  </a:lnTo>
                  <a:lnTo>
                    <a:pt x="6096" y="19812"/>
                  </a:lnTo>
                  <a:lnTo>
                    <a:pt x="10668" y="19812"/>
                  </a:lnTo>
                  <a:lnTo>
                    <a:pt x="12192" y="18287"/>
                  </a:lnTo>
                  <a:lnTo>
                    <a:pt x="15240" y="16763"/>
                  </a:lnTo>
                  <a:lnTo>
                    <a:pt x="16764" y="152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5" name="object 194">
            <a:extLst>
              <a:ext uri="{FF2B5EF4-FFF2-40B4-BE49-F238E27FC236}">
                <a16:creationId xmlns:a16="http://schemas.microsoft.com/office/drawing/2014/main" id="{AC83560F-85A0-8399-AC46-3E4AF8CC1BF0}"/>
              </a:ext>
            </a:extLst>
          </p:cNvPr>
          <p:cNvGrpSpPr/>
          <p:nvPr/>
        </p:nvGrpSpPr>
        <p:grpSpPr>
          <a:xfrm>
            <a:off x="3091814" y="1178052"/>
            <a:ext cx="201295" cy="144780"/>
            <a:chOff x="3091814" y="1178052"/>
            <a:chExt cx="201295" cy="144780"/>
          </a:xfrm>
        </p:grpSpPr>
        <p:pic>
          <p:nvPicPr>
            <p:cNvPr id="196" name="object 195">
              <a:extLst>
                <a:ext uri="{FF2B5EF4-FFF2-40B4-BE49-F238E27FC236}">
                  <a16:creationId xmlns:a16="http://schemas.microsoft.com/office/drawing/2014/main" id="{AF63FB50-463E-BBFE-07B8-15938CB7DE3A}"/>
                </a:ext>
              </a:extLst>
            </p:cNvPr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3091814" y="1178052"/>
              <a:ext cx="80772" cy="144779"/>
            </a:xfrm>
            <a:prstGeom prst="rect">
              <a:avLst/>
            </a:prstGeom>
          </p:spPr>
        </p:pic>
        <p:pic>
          <p:nvPicPr>
            <p:cNvPr id="197" name="object 196">
              <a:extLst>
                <a:ext uri="{FF2B5EF4-FFF2-40B4-BE49-F238E27FC236}">
                  <a16:creationId xmlns:a16="http://schemas.microsoft.com/office/drawing/2014/main" id="{593B2CAE-64EA-2D18-2AF1-FB611CE7EA8B}"/>
                </a:ext>
              </a:extLst>
            </p:cNvPr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3203066" y="1211580"/>
              <a:ext cx="89916" cy="111251"/>
            </a:xfrm>
            <a:prstGeom prst="rect">
              <a:avLst/>
            </a:prstGeom>
          </p:spPr>
        </p:pic>
      </p:grpSp>
      <p:grpSp>
        <p:nvGrpSpPr>
          <p:cNvPr id="198" name="object 197">
            <a:extLst>
              <a:ext uri="{FF2B5EF4-FFF2-40B4-BE49-F238E27FC236}">
                <a16:creationId xmlns:a16="http://schemas.microsoft.com/office/drawing/2014/main" id="{7EB3C88C-9638-4ABD-297E-552D248FDC0E}"/>
              </a:ext>
            </a:extLst>
          </p:cNvPr>
          <p:cNvGrpSpPr/>
          <p:nvPr/>
        </p:nvGrpSpPr>
        <p:grpSpPr>
          <a:xfrm>
            <a:off x="3372230" y="1175003"/>
            <a:ext cx="294640" cy="149860"/>
            <a:chOff x="3372230" y="1175003"/>
            <a:chExt cx="294640" cy="149860"/>
          </a:xfrm>
        </p:grpSpPr>
        <p:pic>
          <p:nvPicPr>
            <p:cNvPr id="199" name="object 198">
              <a:extLst>
                <a:ext uri="{FF2B5EF4-FFF2-40B4-BE49-F238E27FC236}">
                  <a16:creationId xmlns:a16="http://schemas.microsoft.com/office/drawing/2014/main" id="{E1267AEC-F281-3836-ADCC-71BAD19D64CC}"/>
                </a:ext>
              </a:extLst>
            </p:cNvPr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3372230" y="1176527"/>
              <a:ext cx="94488" cy="146303"/>
            </a:xfrm>
            <a:prstGeom prst="rect">
              <a:avLst/>
            </a:prstGeom>
          </p:spPr>
        </p:pic>
        <p:pic>
          <p:nvPicPr>
            <p:cNvPr id="200" name="object 199">
              <a:extLst>
                <a:ext uri="{FF2B5EF4-FFF2-40B4-BE49-F238E27FC236}">
                  <a16:creationId xmlns:a16="http://schemas.microsoft.com/office/drawing/2014/main" id="{A79B7E7A-5883-9694-EF0C-ECC93AA8D7CB}"/>
                </a:ext>
              </a:extLst>
            </p:cNvPr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3488054" y="1175003"/>
              <a:ext cx="96012" cy="149351"/>
            </a:xfrm>
            <a:prstGeom prst="rect">
              <a:avLst/>
            </a:prstGeom>
          </p:spPr>
        </p:pic>
        <p:sp>
          <p:nvSpPr>
            <p:cNvPr id="201" name="object 200">
              <a:extLst>
                <a:ext uri="{FF2B5EF4-FFF2-40B4-BE49-F238E27FC236}">
                  <a16:creationId xmlns:a16="http://schemas.microsoft.com/office/drawing/2014/main" id="{6393ED77-5C0C-E414-1BB7-8DF9B13C8331}"/>
                </a:ext>
              </a:extLst>
            </p:cNvPr>
            <p:cNvSpPr/>
            <p:nvPr/>
          </p:nvSpPr>
          <p:spPr>
            <a:xfrm>
              <a:off x="3613022" y="1178051"/>
              <a:ext cx="53340" cy="144780"/>
            </a:xfrm>
            <a:custGeom>
              <a:avLst/>
              <a:gdLst/>
              <a:ahLst/>
              <a:cxnLst/>
              <a:rect l="l" t="t" r="r" b="b"/>
              <a:pathLst>
                <a:path w="53339" h="144780">
                  <a:moveTo>
                    <a:pt x="53339" y="144779"/>
                  </a:moveTo>
                  <a:lnTo>
                    <a:pt x="53339" y="0"/>
                  </a:lnTo>
                  <a:lnTo>
                    <a:pt x="39624" y="0"/>
                  </a:lnTo>
                  <a:lnTo>
                    <a:pt x="0" y="30479"/>
                  </a:lnTo>
                  <a:lnTo>
                    <a:pt x="9143" y="41147"/>
                  </a:lnTo>
                  <a:lnTo>
                    <a:pt x="25907" y="27431"/>
                  </a:lnTo>
                  <a:lnTo>
                    <a:pt x="27431" y="25907"/>
                  </a:lnTo>
                  <a:lnTo>
                    <a:pt x="30479" y="24384"/>
                  </a:lnTo>
                  <a:lnTo>
                    <a:pt x="38100" y="16763"/>
                  </a:lnTo>
                  <a:lnTo>
                    <a:pt x="38100" y="19811"/>
                  </a:lnTo>
                  <a:lnTo>
                    <a:pt x="36575" y="21335"/>
                  </a:lnTo>
                  <a:lnTo>
                    <a:pt x="36575" y="144779"/>
                  </a:lnTo>
                  <a:lnTo>
                    <a:pt x="53339" y="144779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2" name="object 201">
            <a:extLst>
              <a:ext uri="{FF2B5EF4-FFF2-40B4-BE49-F238E27FC236}">
                <a16:creationId xmlns:a16="http://schemas.microsoft.com/office/drawing/2014/main" id="{E400BF99-9628-C4FC-94C6-26E24E4771B5}"/>
              </a:ext>
            </a:extLst>
          </p:cNvPr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3721227" y="1176527"/>
            <a:ext cx="94487" cy="146303"/>
          </a:xfrm>
          <a:prstGeom prst="rect">
            <a:avLst/>
          </a:prstGeom>
        </p:spPr>
      </p:pic>
      <p:grpSp>
        <p:nvGrpSpPr>
          <p:cNvPr id="203" name="object 202">
            <a:extLst>
              <a:ext uri="{FF2B5EF4-FFF2-40B4-BE49-F238E27FC236}">
                <a16:creationId xmlns:a16="http://schemas.microsoft.com/office/drawing/2014/main" id="{01F78FDA-F08B-B146-67D6-E67C625CB839}"/>
              </a:ext>
            </a:extLst>
          </p:cNvPr>
          <p:cNvGrpSpPr/>
          <p:nvPr/>
        </p:nvGrpSpPr>
        <p:grpSpPr>
          <a:xfrm>
            <a:off x="3879722" y="1176527"/>
            <a:ext cx="361315" cy="146685"/>
            <a:chOff x="3879722" y="1176527"/>
            <a:chExt cx="361315" cy="146685"/>
          </a:xfrm>
        </p:grpSpPr>
        <p:pic>
          <p:nvPicPr>
            <p:cNvPr id="204" name="object 203">
              <a:extLst>
                <a:ext uri="{FF2B5EF4-FFF2-40B4-BE49-F238E27FC236}">
                  <a16:creationId xmlns:a16="http://schemas.microsoft.com/office/drawing/2014/main" id="{192B2150-36F6-5135-1C28-BFA628786DBF}"/>
                </a:ext>
              </a:extLst>
            </p:cNvPr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3879722" y="1176527"/>
              <a:ext cx="236219" cy="146303"/>
            </a:xfrm>
            <a:prstGeom prst="rect">
              <a:avLst/>
            </a:prstGeom>
          </p:spPr>
        </p:pic>
        <p:pic>
          <p:nvPicPr>
            <p:cNvPr id="205" name="object 204">
              <a:extLst>
                <a:ext uri="{FF2B5EF4-FFF2-40B4-BE49-F238E27FC236}">
                  <a16:creationId xmlns:a16="http://schemas.microsoft.com/office/drawing/2014/main" id="{1B4BC894-07BA-2B37-7186-949A6CC4976C}"/>
                </a:ext>
              </a:extLst>
            </p:cNvPr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4150994" y="1211579"/>
              <a:ext cx="89915" cy="111251"/>
            </a:xfrm>
            <a:prstGeom prst="rect">
              <a:avLst/>
            </a:prstGeom>
          </p:spPr>
        </p:pic>
      </p:grpSp>
      <p:grpSp>
        <p:nvGrpSpPr>
          <p:cNvPr id="206" name="object 205">
            <a:extLst>
              <a:ext uri="{FF2B5EF4-FFF2-40B4-BE49-F238E27FC236}">
                <a16:creationId xmlns:a16="http://schemas.microsoft.com/office/drawing/2014/main" id="{A1F43643-25C5-4439-1E32-149D1A6B23E9}"/>
              </a:ext>
            </a:extLst>
          </p:cNvPr>
          <p:cNvGrpSpPr/>
          <p:nvPr/>
        </p:nvGrpSpPr>
        <p:grpSpPr>
          <a:xfrm>
            <a:off x="4330827" y="1173480"/>
            <a:ext cx="512445" cy="151130"/>
            <a:chOff x="4330827" y="1173480"/>
            <a:chExt cx="512445" cy="151130"/>
          </a:xfrm>
        </p:grpSpPr>
        <p:pic>
          <p:nvPicPr>
            <p:cNvPr id="207" name="object 206">
              <a:extLst>
                <a:ext uri="{FF2B5EF4-FFF2-40B4-BE49-F238E27FC236}">
                  <a16:creationId xmlns:a16="http://schemas.microsoft.com/office/drawing/2014/main" id="{0559CB49-E19D-4298-33FA-A29270D9592E}"/>
                </a:ext>
              </a:extLst>
            </p:cNvPr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4330827" y="1178052"/>
              <a:ext cx="141732" cy="144779"/>
            </a:xfrm>
            <a:prstGeom prst="rect">
              <a:avLst/>
            </a:prstGeom>
          </p:spPr>
        </p:pic>
        <p:pic>
          <p:nvPicPr>
            <p:cNvPr id="208" name="object 207">
              <a:extLst>
                <a:ext uri="{FF2B5EF4-FFF2-40B4-BE49-F238E27FC236}">
                  <a16:creationId xmlns:a16="http://schemas.microsoft.com/office/drawing/2014/main" id="{A6E989CF-8E4F-80E3-800A-119E1F548D8E}"/>
                </a:ext>
              </a:extLst>
            </p:cNvPr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4501515" y="1213104"/>
              <a:ext cx="88392" cy="111251"/>
            </a:xfrm>
            <a:prstGeom prst="rect">
              <a:avLst/>
            </a:prstGeom>
          </p:spPr>
        </p:pic>
        <p:pic>
          <p:nvPicPr>
            <p:cNvPr id="209" name="object 208">
              <a:extLst>
                <a:ext uri="{FF2B5EF4-FFF2-40B4-BE49-F238E27FC236}">
                  <a16:creationId xmlns:a16="http://schemas.microsoft.com/office/drawing/2014/main" id="{7E1EC833-59E8-2BE0-766F-3F52B1068EA4}"/>
                </a:ext>
              </a:extLst>
            </p:cNvPr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4623435" y="1173480"/>
              <a:ext cx="100584" cy="149351"/>
            </a:xfrm>
            <a:prstGeom prst="rect">
              <a:avLst/>
            </a:prstGeom>
          </p:spPr>
        </p:pic>
        <p:pic>
          <p:nvPicPr>
            <p:cNvPr id="210" name="object 209">
              <a:extLst>
                <a:ext uri="{FF2B5EF4-FFF2-40B4-BE49-F238E27FC236}">
                  <a16:creationId xmlns:a16="http://schemas.microsoft.com/office/drawing/2014/main" id="{1B2D3AB1-C503-E8FB-B31A-30F6CD26EB5B}"/>
                </a:ext>
              </a:extLst>
            </p:cNvPr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4751451" y="1211580"/>
              <a:ext cx="91439" cy="112775"/>
            </a:xfrm>
            <a:prstGeom prst="rect">
              <a:avLst/>
            </a:prstGeom>
          </p:spPr>
        </p:pic>
      </p:grpSp>
      <p:grpSp>
        <p:nvGrpSpPr>
          <p:cNvPr id="211" name="object 210">
            <a:extLst>
              <a:ext uri="{FF2B5EF4-FFF2-40B4-BE49-F238E27FC236}">
                <a16:creationId xmlns:a16="http://schemas.microsoft.com/office/drawing/2014/main" id="{4BB790EE-FE9F-A428-30F7-22A155E6B040}"/>
              </a:ext>
            </a:extLst>
          </p:cNvPr>
          <p:cNvGrpSpPr/>
          <p:nvPr/>
        </p:nvGrpSpPr>
        <p:grpSpPr>
          <a:xfrm>
            <a:off x="4919090" y="1167383"/>
            <a:ext cx="841375" cy="157480"/>
            <a:chOff x="4919090" y="1167383"/>
            <a:chExt cx="841375" cy="157480"/>
          </a:xfrm>
        </p:grpSpPr>
        <p:pic>
          <p:nvPicPr>
            <p:cNvPr id="212" name="object 211">
              <a:extLst>
                <a:ext uri="{FF2B5EF4-FFF2-40B4-BE49-F238E27FC236}">
                  <a16:creationId xmlns:a16="http://schemas.microsoft.com/office/drawing/2014/main" id="{978DC873-3ADD-1202-0906-C786397FC26A}"/>
                </a:ext>
              </a:extLst>
            </p:cNvPr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4919090" y="1211579"/>
              <a:ext cx="196596" cy="112775"/>
            </a:xfrm>
            <a:prstGeom prst="rect">
              <a:avLst/>
            </a:prstGeom>
          </p:spPr>
        </p:pic>
        <p:pic>
          <p:nvPicPr>
            <p:cNvPr id="213" name="object 212">
              <a:extLst>
                <a:ext uri="{FF2B5EF4-FFF2-40B4-BE49-F238E27FC236}">
                  <a16:creationId xmlns:a16="http://schemas.microsoft.com/office/drawing/2014/main" id="{242F986B-4839-EC86-2A0A-AD5AC8F634A8}"/>
                </a:ext>
              </a:extLst>
            </p:cNvPr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5144642" y="1211579"/>
              <a:ext cx="153924" cy="111251"/>
            </a:xfrm>
            <a:prstGeom prst="rect">
              <a:avLst/>
            </a:prstGeom>
          </p:spPr>
        </p:pic>
        <p:pic>
          <p:nvPicPr>
            <p:cNvPr id="214" name="object 213">
              <a:extLst>
                <a:ext uri="{FF2B5EF4-FFF2-40B4-BE49-F238E27FC236}">
                  <a16:creationId xmlns:a16="http://schemas.microsoft.com/office/drawing/2014/main" id="{327A59C8-1883-DA12-B268-56AEEC1E24AD}"/>
                </a:ext>
              </a:extLst>
            </p:cNvPr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5325998" y="1211579"/>
              <a:ext cx="92963" cy="112775"/>
            </a:xfrm>
            <a:prstGeom prst="rect">
              <a:avLst/>
            </a:prstGeom>
          </p:spPr>
        </p:pic>
        <p:pic>
          <p:nvPicPr>
            <p:cNvPr id="215" name="object 214">
              <a:extLst>
                <a:ext uri="{FF2B5EF4-FFF2-40B4-BE49-F238E27FC236}">
                  <a16:creationId xmlns:a16="http://schemas.microsoft.com/office/drawing/2014/main" id="{2A67911E-0C28-B4EB-EB82-C9D9F8EAD263}"/>
                </a:ext>
              </a:extLst>
            </p:cNvPr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5446394" y="1211579"/>
              <a:ext cx="89915" cy="111251"/>
            </a:xfrm>
            <a:prstGeom prst="rect">
              <a:avLst/>
            </a:prstGeom>
          </p:spPr>
        </p:pic>
        <p:pic>
          <p:nvPicPr>
            <p:cNvPr id="216" name="object 215">
              <a:extLst>
                <a:ext uri="{FF2B5EF4-FFF2-40B4-BE49-F238E27FC236}">
                  <a16:creationId xmlns:a16="http://schemas.microsoft.com/office/drawing/2014/main" id="{06261997-ECA7-A4EA-3CDB-44D73D37C3CD}"/>
                </a:ext>
              </a:extLst>
            </p:cNvPr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5562218" y="1167383"/>
              <a:ext cx="198119" cy="156972"/>
            </a:xfrm>
            <a:prstGeom prst="rect">
              <a:avLst/>
            </a:prstGeom>
          </p:spPr>
        </p:pic>
      </p:grpSp>
      <p:grpSp>
        <p:nvGrpSpPr>
          <p:cNvPr id="217" name="object 216">
            <a:extLst>
              <a:ext uri="{FF2B5EF4-FFF2-40B4-BE49-F238E27FC236}">
                <a16:creationId xmlns:a16="http://schemas.microsoft.com/office/drawing/2014/main" id="{C36BD357-7129-A5D9-C7D9-E1B4B27D005B}"/>
              </a:ext>
            </a:extLst>
          </p:cNvPr>
          <p:cNvGrpSpPr/>
          <p:nvPr/>
        </p:nvGrpSpPr>
        <p:grpSpPr>
          <a:xfrm>
            <a:off x="5833490" y="1211580"/>
            <a:ext cx="195580" cy="113030"/>
            <a:chOff x="5833490" y="1211580"/>
            <a:chExt cx="195580" cy="113030"/>
          </a:xfrm>
        </p:grpSpPr>
        <p:pic>
          <p:nvPicPr>
            <p:cNvPr id="218" name="object 217">
              <a:extLst>
                <a:ext uri="{FF2B5EF4-FFF2-40B4-BE49-F238E27FC236}">
                  <a16:creationId xmlns:a16="http://schemas.microsoft.com/office/drawing/2014/main" id="{F850DAD2-F795-09DF-BA04-971EEAA2DB4A}"/>
                </a:ext>
              </a:extLst>
            </p:cNvPr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5833490" y="1211580"/>
              <a:ext cx="77724" cy="112775"/>
            </a:xfrm>
            <a:prstGeom prst="rect">
              <a:avLst/>
            </a:prstGeom>
          </p:spPr>
        </p:pic>
        <p:pic>
          <p:nvPicPr>
            <p:cNvPr id="219" name="object 218">
              <a:extLst>
                <a:ext uri="{FF2B5EF4-FFF2-40B4-BE49-F238E27FC236}">
                  <a16:creationId xmlns:a16="http://schemas.microsoft.com/office/drawing/2014/main" id="{5363B2E2-343D-48A9-9B89-9FC6625B9D1E}"/>
                </a:ext>
              </a:extLst>
            </p:cNvPr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5937122" y="1214628"/>
              <a:ext cx="91439" cy="109727"/>
            </a:xfrm>
            <a:prstGeom prst="rect">
              <a:avLst/>
            </a:prstGeom>
          </p:spPr>
        </p:pic>
      </p:grpSp>
      <p:grpSp>
        <p:nvGrpSpPr>
          <p:cNvPr id="220" name="object 219">
            <a:extLst>
              <a:ext uri="{FF2B5EF4-FFF2-40B4-BE49-F238E27FC236}">
                <a16:creationId xmlns:a16="http://schemas.microsoft.com/office/drawing/2014/main" id="{4BDC964A-27F8-A088-7951-88DB979042CF}"/>
              </a:ext>
            </a:extLst>
          </p:cNvPr>
          <p:cNvGrpSpPr/>
          <p:nvPr/>
        </p:nvGrpSpPr>
        <p:grpSpPr>
          <a:xfrm>
            <a:off x="6109334" y="1211580"/>
            <a:ext cx="658495" cy="113030"/>
            <a:chOff x="6109334" y="1211580"/>
            <a:chExt cx="658495" cy="113030"/>
          </a:xfrm>
        </p:grpSpPr>
        <p:pic>
          <p:nvPicPr>
            <p:cNvPr id="221" name="object 220">
              <a:extLst>
                <a:ext uri="{FF2B5EF4-FFF2-40B4-BE49-F238E27FC236}">
                  <a16:creationId xmlns:a16="http://schemas.microsoft.com/office/drawing/2014/main" id="{95515AF6-AC44-D567-539F-EC288BFC7483}"/>
                </a:ext>
              </a:extLst>
            </p:cNvPr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6109334" y="1211580"/>
              <a:ext cx="182879" cy="112775"/>
            </a:xfrm>
            <a:prstGeom prst="rect">
              <a:avLst/>
            </a:prstGeom>
          </p:spPr>
        </p:pic>
        <p:sp>
          <p:nvSpPr>
            <p:cNvPr id="222" name="object 221">
              <a:extLst>
                <a:ext uri="{FF2B5EF4-FFF2-40B4-BE49-F238E27FC236}">
                  <a16:creationId xmlns:a16="http://schemas.microsoft.com/office/drawing/2014/main" id="{13948BC5-D6B7-6287-DA0B-43539F949487}"/>
                </a:ext>
              </a:extLst>
            </p:cNvPr>
            <p:cNvSpPr/>
            <p:nvPr/>
          </p:nvSpPr>
          <p:spPr>
            <a:xfrm>
              <a:off x="6325742" y="1211580"/>
              <a:ext cx="62865" cy="111760"/>
            </a:xfrm>
            <a:custGeom>
              <a:avLst/>
              <a:gdLst/>
              <a:ahLst/>
              <a:cxnLst/>
              <a:rect l="l" t="t" r="r" b="b"/>
              <a:pathLst>
                <a:path w="62864" h="111759">
                  <a:moveTo>
                    <a:pt x="62484" y="1523"/>
                  </a:moveTo>
                  <a:lnTo>
                    <a:pt x="56387" y="1523"/>
                  </a:lnTo>
                  <a:lnTo>
                    <a:pt x="53340" y="0"/>
                  </a:lnTo>
                  <a:lnTo>
                    <a:pt x="48768" y="0"/>
                  </a:lnTo>
                  <a:lnTo>
                    <a:pt x="44196" y="0"/>
                  </a:lnTo>
                  <a:lnTo>
                    <a:pt x="35052" y="3047"/>
                  </a:lnTo>
                  <a:lnTo>
                    <a:pt x="30480" y="6095"/>
                  </a:lnTo>
                  <a:lnTo>
                    <a:pt x="27432" y="7619"/>
                  </a:lnTo>
                  <a:lnTo>
                    <a:pt x="24384" y="12191"/>
                  </a:lnTo>
                  <a:lnTo>
                    <a:pt x="18287" y="18287"/>
                  </a:lnTo>
                  <a:lnTo>
                    <a:pt x="16764" y="22859"/>
                  </a:lnTo>
                  <a:lnTo>
                    <a:pt x="15240" y="22859"/>
                  </a:lnTo>
                  <a:lnTo>
                    <a:pt x="13716" y="3047"/>
                  </a:lnTo>
                  <a:lnTo>
                    <a:pt x="0" y="3047"/>
                  </a:lnTo>
                  <a:lnTo>
                    <a:pt x="0" y="111251"/>
                  </a:lnTo>
                  <a:lnTo>
                    <a:pt x="16764" y="111251"/>
                  </a:lnTo>
                  <a:lnTo>
                    <a:pt x="16764" y="47243"/>
                  </a:lnTo>
                  <a:lnTo>
                    <a:pt x="22860" y="28956"/>
                  </a:lnTo>
                  <a:lnTo>
                    <a:pt x="32004" y="19811"/>
                  </a:lnTo>
                  <a:lnTo>
                    <a:pt x="36576" y="18287"/>
                  </a:lnTo>
                  <a:lnTo>
                    <a:pt x="39624" y="16763"/>
                  </a:lnTo>
                  <a:lnTo>
                    <a:pt x="44196" y="15239"/>
                  </a:lnTo>
                  <a:lnTo>
                    <a:pt x="51816" y="15239"/>
                  </a:lnTo>
                  <a:lnTo>
                    <a:pt x="54864" y="16763"/>
                  </a:lnTo>
                  <a:lnTo>
                    <a:pt x="60960" y="16763"/>
                  </a:lnTo>
                  <a:lnTo>
                    <a:pt x="62484" y="152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3" name="object 222">
              <a:extLst>
                <a:ext uri="{FF2B5EF4-FFF2-40B4-BE49-F238E27FC236}">
                  <a16:creationId xmlns:a16="http://schemas.microsoft.com/office/drawing/2014/main" id="{11A9954A-9A25-FD1E-A589-707313230F74}"/>
                </a:ext>
              </a:extLst>
            </p:cNvPr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6409562" y="1211580"/>
              <a:ext cx="169163" cy="112775"/>
            </a:xfrm>
            <a:prstGeom prst="rect">
              <a:avLst/>
            </a:prstGeom>
          </p:spPr>
        </p:pic>
        <p:pic>
          <p:nvPicPr>
            <p:cNvPr id="224" name="object 223">
              <a:extLst>
                <a:ext uri="{FF2B5EF4-FFF2-40B4-BE49-F238E27FC236}">
                  <a16:creationId xmlns:a16="http://schemas.microsoft.com/office/drawing/2014/main" id="{E829F88F-20D3-219A-34DC-57673E20346A}"/>
                </a:ext>
              </a:extLst>
            </p:cNvPr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6606158" y="1211580"/>
              <a:ext cx="161544" cy="112775"/>
            </a:xfrm>
            <a:prstGeom prst="rect">
              <a:avLst/>
            </a:prstGeom>
          </p:spPr>
        </p:pic>
      </p:grpSp>
      <p:grpSp>
        <p:nvGrpSpPr>
          <p:cNvPr id="225" name="object 224">
            <a:extLst>
              <a:ext uri="{FF2B5EF4-FFF2-40B4-BE49-F238E27FC236}">
                <a16:creationId xmlns:a16="http://schemas.microsoft.com/office/drawing/2014/main" id="{59542A61-9CC7-3700-C8D2-DC4542857E4B}"/>
              </a:ext>
            </a:extLst>
          </p:cNvPr>
          <p:cNvGrpSpPr/>
          <p:nvPr/>
        </p:nvGrpSpPr>
        <p:grpSpPr>
          <a:xfrm>
            <a:off x="6848475" y="1211580"/>
            <a:ext cx="212090" cy="113030"/>
            <a:chOff x="6848475" y="1211580"/>
            <a:chExt cx="212090" cy="113030"/>
          </a:xfrm>
        </p:grpSpPr>
        <p:pic>
          <p:nvPicPr>
            <p:cNvPr id="226" name="object 225">
              <a:extLst>
                <a:ext uri="{FF2B5EF4-FFF2-40B4-BE49-F238E27FC236}">
                  <a16:creationId xmlns:a16="http://schemas.microsoft.com/office/drawing/2014/main" id="{BDE53BBD-7DAF-4FBE-06D0-A48FFEE5588C}"/>
                </a:ext>
              </a:extLst>
            </p:cNvPr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6848475" y="1211580"/>
              <a:ext cx="92964" cy="112775"/>
            </a:xfrm>
            <a:prstGeom prst="rect">
              <a:avLst/>
            </a:prstGeom>
          </p:spPr>
        </p:pic>
        <p:pic>
          <p:nvPicPr>
            <p:cNvPr id="227" name="object 226">
              <a:extLst>
                <a:ext uri="{FF2B5EF4-FFF2-40B4-BE49-F238E27FC236}">
                  <a16:creationId xmlns:a16="http://schemas.microsoft.com/office/drawing/2014/main" id="{09955E8F-DB43-A02F-6915-B650BC041EA2}"/>
                </a:ext>
              </a:extLst>
            </p:cNvPr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6968870" y="1211580"/>
              <a:ext cx="91439" cy="111251"/>
            </a:xfrm>
            <a:prstGeom prst="rect">
              <a:avLst/>
            </a:prstGeom>
          </p:spPr>
        </p:pic>
      </p:grpSp>
      <p:grpSp>
        <p:nvGrpSpPr>
          <p:cNvPr id="228" name="object 227">
            <a:extLst>
              <a:ext uri="{FF2B5EF4-FFF2-40B4-BE49-F238E27FC236}">
                <a16:creationId xmlns:a16="http://schemas.microsoft.com/office/drawing/2014/main" id="{97FDED2F-2D58-6550-9DB3-A05236E63A4B}"/>
              </a:ext>
            </a:extLst>
          </p:cNvPr>
          <p:cNvGrpSpPr/>
          <p:nvPr/>
        </p:nvGrpSpPr>
        <p:grpSpPr>
          <a:xfrm>
            <a:off x="7141082" y="1168908"/>
            <a:ext cx="135890" cy="155575"/>
            <a:chOff x="7141082" y="1168908"/>
            <a:chExt cx="135890" cy="155575"/>
          </a:xfrm>
        </p:grpSpPr>
        <p:pic>
          <p:nvPicPr>
            <p:cNvPr id="229" name="object 228">
              <a:extLst>
                <a:ext uri="{FF2B5EF4-FFF2-40B4-BE49-F238E27FC236}">
                  <a16:creationId xmlns:a16="http://schemas.microsoft.com/office/drawing/2014/main" id="{87E73DA3-B082-B2FD-30BE-4C406FC405A6}"/>
                </a:ext>
              </a:extLst>
            </p:cNvPr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7141082" y="1211580"/>
              <a:ext cx="91440" cy="112775"/>
            </a:xfrm>
            <a:prstGeom prst="rect">
              <a:avLst/>
            </a:prstGeom>
          </p:spPr>
        </p:pic>
        <p:sp>
          <p:nvSpPr>
            <p:cNvPr id="230" name="object 229">
              <a:extLst>
                <a:ext uri="{FF2B5EF4-FFF2-40B4-BE49-F238E27FC236}">
                  <a16:creationId xmlns:a16="http://schemas.microsoft.com/office/drawing/2014/main" id="{42AA47B4-4908-A232-B1F8-84BDFEF45FCF}"/>
                </a:ext>
              </a:extLst>
            </p:cNvPr>
            <p:cNvSpPr/>
            <p:nvPr/>
          </p:nvSpPr>
          <p:spPr>
            <a:xfrm>
              <a:off x="7259954" y="1168908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4" y="153924"/>
                  </a:moveTo>
                  <a:lnTo>
                    <a:pt x="16764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4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1" name="object 230">
            <a:extLst>
              <a:ext uri="{FF2B5EF4-FFF2-40B4-BE49-F238E27FC236}">
                <a16:creationId xmlns:a16="http://schemas.microsoft.com/office/drawing/2014/main" id="{C0320ACD-008F-08B5-9440-FFF55C1060C7}"/>
              </a:ext>
            </a:extLst>
          </p:cNvPr>
          <p:cNvGrpSpPr/>
          <p:nvPr/>
        </p:nvGrpSpPr>
        <p:grpSpPr>
          <a:xfrm>
            <a:off x="7357491" y="1188719"/>
            <a:ext cx="573405" cy="135890"/>
            <a:chOff x="7357491" y="1188719"/>
            <a:chExt cx="573405" cy="135890"/>
          </a:xfrm>
        </p:grpSpPr>
        <p:pic>
          <p:nvPicPr>
            <p:cNvPr id="232" name="object 231">
              <a:extLst>
                <a:ext uri="{FF2B5EF4-FFF2-40B4-BE49-F238E27FC236}">
                  <a16:creationId xmlns:a16="http://schemas.microsoft.com/office/drawing/2014/main" id="{ACE1E609-F1E4-D577-0648-9D097B78C2FB}"/>
                </a:ext>
              </a:extLst>
            </p:cNvPr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7357491" y="1211579"/>
              <a:ext cx="77724" cy="112775"/>
            </a:xfrm>
            <a:prstGeom prst="rect">
              <a:avLst/>
            </a:prstGeom>
          </p:spPr>
        </p:pic>
        <p:pic>
          <p:nvPicPr>
            <p:cNvPr id="233" name="object 232">
              <a:extLst>
                <a:ext uri="{FF2B5EF4-FFF2-40B4-BE49-F238E27FC236}">
                  <a16:creationId xmlns:a16="http://schemas.microsoft.com/office/drawing/2014/main" id="{5DD432AA-2F9B-CC5D-27DE-F09345ED4100}"/>
                </a:ext>
              </a:extLst>
            </p:cNvPr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7455027" y="1211579"/>
              <a:ext cx="92964" cy="112775"/>
            </a:xfrm>
            <a:prstGeom prst="rect">
              <a:avLst/>
            </a:prstGeom>
          </p:spPr>
        </p:pic>
        <p:pic>
          <p:nvPicPr>
            <p:cNvPr id="234" name="object 233">
              <a:extLst>
                <a:ext uri="{FF2B5EF4-FFF2-40B4-BE49-F238E27FC236}">
                  <a16:creationId xmlns:a16="http://schemas.microsoft.com/office/drawing/2014/main" id="{3C51CAB9-2A7A-CFAA-E424-5730F1CDFDF2}"/>
                </a:ext>
              </a:extLst>
            </p:cNvPr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7569327" y="1188719"/>
              <a:ext cx="269748" cy="135636"/>
            </a:xfrm>
            <a:prstGeom prst="rect">
              <a:avLst/>
            </a:prstGeom>
          </p:spPr>
        </p:pic>
        <p:sp>
          <p:nvSpPr>
            <p:cNvPr id="235" name="object 234">
              <a:extLst>
                <a:ext uri="{FF2B5EF4-FFF2-40B4-BE49-F238E27FC236}">
                  <a16:creationId xmlns:a16="http://schemas.microsoft.com/office/drawing/2014/main" id="{93FA99EE-7028-D273-6A47-6B547183280C}"/>
                </a:ext>
              </a:extLst>
            </p:cNvPr>
            <p:cNvSpPr/>
            <p:nvPr/>
          </p:nvSpPr>
          <p:spPr>
            <a:xfrm>
              <a:off x="7868031" y="1211579"/>
              <a:ext cx="62865" cy="111760"/>
            </a:xfrm>
            <a:custGeom>
              <a:avLst/>
              <a:gdLst/>
              <a:ahLst/>
              <a:cxnLst/>
              <a:rect l="l" t="t" r="r" b="b"/>
              <a:pathLst>
                <a:path w="62865" h="111759">
                  <a:moveTo>
                    <a:pt x="62484" y="1523"/>
                  </a:moveTo>
                  <a:lnTo>
                    <a:pt x="56388" y="1523"/>
                  </a:lnTo>
                  <a:lnTo>
                    <a:pt x="53340" y="0"/>
                  </a:lnTo>
                  <a:lnTo>
                    <a:pt x="44196" y="0"/>
                  </a:lnTo>
                  <a:lnTo>
                    <a:pt x="35051" y="3047"/>
                  </a:lnTo>
                  <a:lnTo>
                    <a:pt x="30479" y="6095"/>
                  </a:lnTo>
                  <a:lnTo>
                    <a:pt x="27432" y="7619"/>
                  </a:lnTo>
                  <a:lnTo>
                    <a:pt x="24384" y="12191"/>
                  </a:lnTo>
                  <a:lnTo>
                    <a:pt x="18288" y="18287"/>
                  </a:lnTo>
                  <a:lnTo>
                    <a:pt x="15240" y="22859"/>
                  </a:lnTo>
                  <a:lnTo>
                    <a:pt x="13716" y="3047"/>
                  </a:lnTo>
                  <a:lnTo>
                    <a:pt x="0" y="3047"/>
                  </a:lnTo>
                  <a:lnTo>
                    <a:pt x="0" y="111251"/>
                  </a:lnTo>
                  <a:lnTo>
                    <a:pt x="16764" y="111251"/>
                  </a:lnTo>
                  <a:lnTo>
                    <a:pt x="16764" y="42671"/>
                  </a:lnTo>
                  <a:lnTo>
                    <a:pt x="19812" y="33527"/>
                  </a:lnTo>
                  <a:lnTo>
                    <a:pt x="22860" y="28955"/>
                  </a:lnTo>
                  <a:lnTo>
                    <a:pt x="32003" y="19811"/>
                  </a:lnTo>
                  <a:lnTo>
                    <a:pt x="35051" y="18287"/>
                  </a:lnTo>
                  <a:lnTo>
                    <a:pt x="44196" y="15239"/>
                  </a:lnTo>
                  <a:lnTo>
                    <a:pt x="51816" y="15239"/>
                  </a:lnTo>
                  <a:lnTo>
                    <a:pt x="54864" y="16763"/>
                  </a:lnTo>
                  <a:lnTo>
                    <a:pt x="60960" y="16763"/>
                  </a:lnTo>
                  <a:lnTo>
                    <a:pt x="62484" y="152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6" name="object 235">
            <a:extLst>
              <a:ext uri="{FF2B5EF4-FFF2-40B4-BE49-F238E27FC236}">
                <a16:creationId xmlns:a16="http://schemas.microsoft.com/office/drawing/2014/main" id="{AD7DEAEA-2CCE-4F25-14B3-ED65452D85DC}"/>
              </a:ext>
            </a:extLst>
          </p:cNvPr>
          <p:cNvGrpSpPr/>
          <p:nvPr/>
        </p:nvGrpSpPr>
        <p:grpSpPr>
          <a:xfrm>
            <a:off x="3075051" y="1424939"/>
            <a:ext cx="935990" cy="158750"/>
            <a:chOff x="3075051" y="1424939"/>
            <a:chExt cx="935990" cy="158750"/>
          </a:xfrm>
        </p:grpSpPr>
        <p:pic>
          <p:nvPicPr>
            <p:cNvPr id="237" name="object 236">
              <a:extLst>
                <a:ext uri="{FF2B5EF4-FFF2-40B4-BE49-F238E27FC236}">
                  <a16:creationId xmlns:a16="http://schemas.microsoft.com/office/drawing/2014/main" id="{27A456E6-D4B0-2D64-6444-FC683A978795}"/>
                </a:ext>
              </a:extLst>
            </p:cNvPr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3075051" y="1424939"/>
              <a:ext cx="100584" cy="155448"/>
            </a:xfrm>
            <a:prstGeom prst="rect">
              <a:avLst/>
            </a:prstGeom>
          </p:spPr>
        </p:pic>
        <p:pic>
          <p:nvPicPr>
            <p:cNvPr id="238" name="object 237">
              <a:extLst>
                <a:ext uri="{FF2B5EF4-FFF2-40B4-BE49-F238E27FC236}">
                  <a16:creationId xmlns:a16="http://schemas.microsoft.com/office/drawing/2014/main" id="{14BC7AAC-9316-1644-35C0-9BB8E58B4090}"/>
                </a:ext>
              </a:extLst>
            </p:cNvPr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3209163" y="1470659"/>
              <a:ext cx="89915" cy="109728"/>
            </a:xfrm>
            <a:prstGeom prst="rect">
              <a:avLst/>
            </a:prstGeom>
          </p:spPr>
        </p:pic>
        <p:pic>
          <p:nvPicPr>
            <p:cNvPr id="239" name="object 238">
              <a:extLst>
                <a:ext uri="{FF2B5EF4-FFF2-40B4-BE49-F238E27FC236}">
                  <a16:creationId xmlns:a16="http://schemas.microsoft.com/office/drawing/2014/main" id="{D7ED95CD-0695-2975-A626-B499A229E429}"/>
                </a:ext>
              </a:extLst>
            </p:cNvPr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3324987" y="1470659"/>
              <a:ext cx="86867" cy="112776"/>
            </a:xfrm>
            <a:prstGeom prst="rect">
              <a:avLst/>
            </a:prstGeom>
          </p:spPr>
        </p:pic>
        <p:pic>
          <p:nvPicPr>
            <p:cNvPr id="240" name="object 239">
              <a:extLst>
                <a:ext uri="{FF2B5EF4-FFF2-40B4-BE49-F238E27FC236}">
                  <a16:creationId xmlns:a16="http://schemas.microsoft.com/office/drawing/2014/main" id="{07D6F6CE-51AB-D841-A952-183B7681C7BC}"/>
                </a:ext>
              </a:extLst>
            </p:cNvPr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3446907" y="1470659"/>
              <a:ext cx="89915" cy="109728"/>
            </a:xfrm>
            <a:prstGeom prst="rect">
              <a:avLst/>
            </a:prstGeom>
          </p:spPr>
        </p:pic>
        <p:pic>
          <p:nvPicPr>
            <p:cNvPr id="241" name="object 240">
              <a:extLst>
                <a:ext uri="{FF2B5EF4-FFF2-40B4-BE49-F238E27FC236}">
                  <a16:creationId xmlns:a16="http://schemas.microsoft.com/office/drawing/2014/main" id="{DF457B21-9A92-9D65-ACB5-32875241A822}"/>
                </a:ext>
              </a:extLst>
            </p:cNvPr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3564255" y="1470659"/>
              <a:ext cx="79248" cy="112776"/>
            </a:xfrm>
            <a:prstGeom prst="rect">
              <a:avLst/>
            </a:prstGeom>
          </p:spPr>
        </p:pic>
        <p:sp>
          <p:nvSpPr>
            <p:cNvPr id="242" name="object 241">
              <a:extLst>
                <a:ext uri="{FF2B5EF4-FFF2-40B4-BE49-F238E27FC236}">
                  <a16:creationId xmlns:a16="http://schemas.microsoft.com/office/drawing/2014/main" id="{FCE691CD-04CB-CCA3-AA39-4E1549EC5374}"/>
                </a:ext>
              </a:extLst>
            </p:cNvPr>
            <p:cNvSpPr/>
            <p:nvPr/>
          </p:nvSpPr>
          <p:spPr>
            <a:xfrm>
              <a:off x="3666363" y="1431035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20" h="149859">
                  <a:moveTo>
                    <a:pt x="18287" y="149351"/>
                  </a:moveTo>
                  <a:lnTo>
                    <a:pt x="18287" y="41147"/>
                  </a:lnTo>
                  <a:lnTo>
                    <a:pt x="1524" y="41147"/>
                  </a:lnTo>
                  <a:lnTo>
                    <a:pt x="1524" y="149351"/>
                  </a:lnTo>
                  <a:lnTo>
                    <a:pt x="18287" y="149351"/>
                  </a:lnTo>
                  <a:close/>
                </a:path>
                <a:path w="20320" h="149859">
                  <a:moveTo>
                    <a:pt x="19812" y="16763"/>
                  </a:moveTo>
                  <a:lnTo>
                    <a:pt x="19812" y="4571"/>
                  </a:lnTo>
                  <a:lnTo>
                    <a:pt x="16763" y="3047"/>
                  </a:lnTo>
                  <a:lnTo>
                    <a:pt x="13715" y="0"/>
                  </a:lnTo>
                  <a:lnTo>
                    <a:pt x="7620" y="0"/>
                  </a:lnTo>
                  <a:lnTo>
                    <a:pt x="4572" y="1523"/>
                  </a:lnTo>
                  <a:lnTo>
                    <a:pt x="1524" y="4571"/>
                  </a:lnTo>
                  <a:lnTo>
                    <a:pt x="0" y="7619"/>
                  </a:lnTo>
                  <a:lnTo>
                    <a:pt x="0" y="15239"/>
                  </a:lnTo>
                  <a:lnTo>
                    <a:pt x="1524" y="16763"/>
                  </a:lnTo>
                  <a:lnTo>
                    <a:pt x="3048" y="19811"/>
                  </a:lnTo>
                  <a:lnTo>
                    <a:pt x="4572" y="21335"/>
                  </a:lnTo>
                  <a:lnTo>
                    <a:pt x="15239" y="21335"/>
                  </a:lnTo>
                  <a:lnTo>
                    <a:pt x="19812" y="1676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3" name="object 242">
              <a:extLst>
                <a:ext uri="{FF2B5EF4-FFF2-40B4-BE49-F238E27FC236}">
                  <a16:creationId xmlns:a16="http://schemas.microsoft.com/office/drawing/2014/main" id="{5BA29A2D-4C1B-A4F9-9116-A1DC52DB3E3F}"/>
                </a:ext>
              </a:extLst>
            </p:cNvPr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3713607" y="1470659"/>
              <a:ext cx="91439" cy="112776"/>
            </a:xfrm>
            <a:prstGeom prst="rect">
              <a:avLst/>
            </a:prstGeom>
          </p:spPr>
        </p:pic>
        <p:pic>
          <p:nvPicPr>
            <p:cNvPr id="244" name="object 243">
              <a:extLst>
                <a:ext uri="{FF2B5EF4-FFF2-40B4-BE49-F238E27FC236}">
                  <a16:creationId xmlns:a16="http://schemas.microsoft.com/office/drawing/2014/main" id="{E0840219-6D13-3D0C-FF1D-9140137C7DC8}"/>
                </a:ext>
              </a:extLst>
            </p:cNvPr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3834003" y="1470659"/>
              <a:ext cx="176784" cy="112776"/>
            </a:xfrm>
            <a:prstGeom prst="rect">
              <a:avLst/>
            </a:prstGeom>
          </p:spPr>
        </p:pic>
      </p:grpSp>
      <p:grpSp>
        <p:nvGrpSpPr>
          <p:cNvPr id="245" name="object 244">
            <a:extLst>
              <a:ext uri="{FF2B5EF4-FFF2-40B4-BE49-F238E27FC236}">
                <a16:creationId xmlns:a16="http://schemas.microsoft.com/office/drawing/2014/main" id="{F25D0DD6-C98D-1EE9-340F-EBEEAB5115CD}"/>
              </a:ext>
            </a:extLst>
          </p:cNvPr>
          <p:cNvGrpSpPr/>
          <p:nvPr/>
        </p:nvGrpSpPr>
        <p:grpSpPr>
          <a:xfrm>
            <a:off x="4085463" y="1470660"/>
            <a:ext cx="212090" cy="113030"/>
            <a:chOff x="4085463" y="1470660"/>
            <a:chExt cx="212090" cy="113030"/>
          </a:xfrm>
        </p:grpSpPr>
        <p:pic>
          <p:nvPicPr>
            <p:cNvPr id="246" name="object 245">
              <a:extLst>
                <a:ext uri="{FF2B5EF4-FFF2-40B4-BE49-F238E27FC236}">
                  <a16:creationId xmlns:a16="http://schemas.microsoft.com/office/drawing/2014/main" id="{AA64987B-3FFC-C404-F8D9-B46E0346A2E5}"/>
                </a:ext>
              </a:extLst>
            </p:cNvPr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4085463" y="1470660"/>
              <a:ext cx="92963" cy="112776"/>
            </a:xfrm>
            <a:prstGeom prst="rect">
              <a:avLst/>
            </a:prstGeom>
          </p:spPr>
        </p:pic>
        <p:pic>
          <p:nvPicPr>
            <p:cNvPr id="247" name="object 246">
              <a:extLst>
                <a:ext uri="{FF2B5EF4-FFF2-40B4-BE49-F238E27FC236}">
                  <a16:creationId xmlns:a16="http://schemas.microsoft.com/office/drawing/2014/main" id="{40588671-A306-013C-CFB3-E98E576E8154}"/>
                </a:ext>
              </a:extLst>
            </p:cNvPr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4205859" y="1470660"/>
              <a:ext cx="91439" cy="109728"/>
            </a:xfrm>
            <a:prstGeom prst="rect">
              <a:avLst/>
            </a:prstGeom>
          </p:spPr>
        </p:pic>
      </p:grpSp>
      <p:grpSp>
        <p:nvGrpSpPr>
          <p:cNvPr id="248" name="object 247">
            <a:extLst>
              <a:ext uri="{FF2B5EF4-FFF2-40B4-BE49-F238E27FC236}">
                <a16:creationId xmlns:a16="http://schemas.microsoft.com/office/drawing/2014/main" id="{7528418A-DDF7-B8F7-6F71-C8EEF2A6C238}"/>
              </a:ext>
            </a:extLst>
          </p:cNvPr>
          <p:cNvGrpSpPr/>
          <p:nvPr/>
        </p:nvGrpSpPr>
        <p:grpSpPr>
          <a:xfrm>
            <a:off x="4376546" y="1426463"/>
            <a:ext cx="137160" cy="157480"/>
            <a:chOff x="4376546" y="1426463"/>
            <a:chExt cx="137160" cy="157480"/>
          </a:xfrm>
        </p:grpSpPr>
        <p:pic>
          <p:nvPicPr>
            <p:cNvPr id="249" name="object 248">
              <a:extLst>
                <a:ext uri="{FF2B5EF4-FFF2-40B4-BE49-F238E27FC236}">
                  <a16:creationId xmlns:a16="http://schemas.microsoft.com/office/drawing/2014/main" id="{87251360-0AB7-3013-94B9-DB947BFAFF88}"/>
                </a:ext>
              </a:extLst>
            </p:cNvPr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4376546" y="1470659"/>
              <a:ext cx="92963" cy="112775"/>
            </a:xfrm>
            <a:prstGeom prst="rect">
              <a:avLst/>
            </a:prstGeom>
          </p:spPr>
        </p:pic>
        <p:sp>
          <p:nvSpPr>
            <p:cNvPr id="250" name="object 249">
              <a:extLst>
                <a:ext uri="{FF2B5EF4-FFF2-40B4-BE49-F238E27FC236}">
                  <a16:creationId xmlns:a16="http://schemas.microsoft.com/office/drawing/2014/main" id="{BDF418B6-3B33-AE3E-65D1-9806F2ADF91D}"/>
                </a:ext>
              </a:extLst>
            </p:cNvPr>
            <p:cNvSpPr/>
            <p:nvPr/>
          </p:nvSpPr>
          <p:spPr>
            <a:xfrm>
              <a:off x="4496942" y="1426463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4" y="153924"/>
                  </a:moveTo>
                  <a:lnTo>
                    <a:pt x="16764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4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1" name="object 250">
            <a:extLst>
              <a:ext uri="{FF2B5EF4-FFF2-40B4-BE49-F238E27FC236}">
                <a16:creationId xmlns:a16="http://schemas.microsoft.com/office/drawing/2014/main" id="{DEA1E161-31A9-7697-CA28-438782D5C0D0}"/>
              </a:ext>
            </a:extLst>
          </p:cNvPr>
          <p:cNvGrpSpPr/>
          <p:nvPr/>
        </p:nvGrpSpPr>
        <p:grpSpPr>
          <a:xfrm>
            <a:off x="5367146" y="1426463"/>
            <a:ext cx="216535" cy="157480"/>
            <a:chOff x="5367146" y="1426463"/>
            <a:chExt cx="216535" cy="157480"/>
          </a:xfrm>
        </p:grpSpPr>
        <p:pic>
          <p:nvPicPr>
            <p:cNvPr id="252" name="object 251">
              <a:extLst>
                <a:ext uri="{FF2B5EF4-FFF2-40B4-BE49-F238E27FC236}">
                  <a16:creationId xmlns:a16="http://schemas.microsoft.com/office/drawing/2014/main" id="{C2E6E551-8231-9F28-E4FF-D8C7EEB909A7}"/>
                </a:ext>
              </a:extLst>
            </p:cNvPr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5367146" y="1426463"/>
              <a:ext cx="96012" cy="156972"/>
            </a:xfrm>
            <a:prstGeom prst="rect">
              <a:avLst/>
            </a:prstGeom>
          </p:spPr>
        </p:pic>
        <p:pic>
          <p:nvPicPr>
            <p:cNvPr id="253" name="object 252">
              <a:extLst>
                <a:ext uri="{FF2B5EF4-FFF2-40B4-BE49-F238E27FC236}">
                  <a16:creationId xmlns:a16="http://schemas.microsoft.com/office/drawing/2014/main" id="{7DC93D01-8172-30A2-D76D-1B7BADC2A924}"/>
                </a:ext>
              </a:extLst>
            </p:cNvPr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5492114" y="1470659"/>
              <a:ext cx="91439" cy="112775"/>
            </a:xfrm>
            <a:prstGeom prst="rect">
              <a:avLst/>
            </a:prstGeom>
          </p:spPr>
        </p:pic>
      </p:grpSp>
      <p:pic>
        <p:nvPicPr>
          <p:cNvPr id="254" name="object 253">
            <a:extLst>
              <a:ext uri="{FF2B5EF4-FFF2-40B4-BE49-F238E27FC236}">
                <a16:creationId xmlns:a16="http://schemas.microsoft.com/office/drawing/2014/main" id="{9516C359-1BC5-E341-F7E7-A8662C83F56A}"/>
              </a:ext>
            </a:extLst>
          </p:cNvPr>
          <p:cNvPicPr/>
          <p:nvPr/>
        </p:nvPicPr>
        <p:blipFill>
          <a:blip r:embed="rId153" cstate="print"/>
          <a:stretch>
            <a:fillRect/>
          </a:stretch>
        </p:blipFill>
        <p:spPr>
          <a:xfrm>
            <a:off x="5650610" y="1424939"/>
            <a:ext cx="1118615" cy="158495"/>
          </a:xfrm>
          <a:prstGeom prst="rect">
            <a:avLst/>
          </a:prstGeom>
        </p:spPr>
      </p:pic>
      <p:grpSp>
        <p:nvGrpSpPr>
          <p:cNvPr id="255" name="object 254">
            <a:extLst>
              <a:ext uri="{FF2B5EF4-FFF2-40B4-BE49-F238E27FC236}">
                <a16:creationId xmlns:a16="http://schemas.microsoft.com/office/drawing/2014/main" id="{D78E194B-27C5-0B53-3F4A-8A39ED3C7D62}"/>
              </a:ext>
            </a:extLst>
          </p:cNvPr>
          <p:cNvGrpSpPr/>
          <p:nvPr/>
        </p:nvGrpSpPr>
        <p:grpSpPr>
          <a:xfrm>
            <a:off x="6849998" y="1426463"/>
            <a:ext cx="216535" cy="157480"/>
            <a:chOff x="6849998" y="1426463"/>
            <a:chExt cx="216535" cy="157480"/>
          </a:xfrm>
        </p:grpSpPr>
        <p:pic>
          <p:nvPicPr>
            <p:cNvPr id="256" name="object 255">
              <a:extLst>
                <a:ext uri="{FF2B5EF4-FFF2-40B4-BE49-F238E27FC236}">
                  <a16:creationId xmlns:a16="http://schemas.microsoft.com/office/drawing/2014/main" id="{86F42A5C-B0E1-4F68-2DBE-5D6E543A9B8C}"/>
                </a:ext>
              </a:extLst>
            </p:cNvPr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6849998" y="1426463"/>
              <a:ext cx="96011" cy="156972"/>
            </a:xfrm>
            <a:prstGeom prst="rect">
              <a:avLst/>
            </a:prstGeom>
          </p:spPr>
        </p:pic>
        <p:pic>
          <p:nvPicPr>
            <p:cNvPr id="257" name="object 256">
              <a:extLst>
                <a:ext uri="{FF2B5EF4-FFF2-40B4-BE49-F238E27FC236}">
                  <a16:creationId xmlns:a16="http://schemas.microsoft.com/office/drawing/2014/main" id="{97B0D5C2-F82B-0398-D486-9C17E6386032}"/>
                </a:ext>
              </a:extLst>
            </p:cNvPr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6973442" y="1470659"/>
              <a:ext cx="92963" cy="112775"/>
            </a:xfrm>
            <a:prstGeom prst="rect">
              <a:avLst/>
            </a:prstGeom>
          </p:spPr>
        </p:pic>
      </p:grpSp>
      <p:grpSp>
        <p:nvGrpSpPr>
          <p:cNvPr id="258" name="object 257">
            <a:extLst>
              <a:ext uri="{FF2B5EF4-FFF2-40B4-BE49-F238E27FC236}">
                <a16:creationId xmlns:a16="http://schemas.microsoft.com/office/drawing/2014/main" id="{70ADDFC8-9697-60E7-5DDD-31D08B0775A9}"/>
              </a:ext>
            </a:extLst>
          </p:cNvPr>
          <p:cNvGrpSpPr/>
          <p:nvPr/>
        </p:nvGrpSpPr>
        <p:grpSpPr>
          <a:xfrm>
            <a:off x="7139558" y="1424939"/>
            <a:ext cx="1138555" cy="158750"/>
            <a:chOff x="7139558" y="1424939"/>
            <a:chExt cx="1138555" cy="158750"/>
          </a:xfrm>
        </p:grpSpPr>
        <p:pic>
          <p:nvPicPr>
            <p:cNvPr id="259" name="object 258">
              <a:extLst>
                <a:ext uri="{FF2B5EF4-FFF2-40B4-BE49-F238E27FC236}">
                  <a16:creationId xmlns:a16="http://schemas.microsoft.com/office/drawing/2014/main" id="{934DD2FB-9685-F618-D41E-4EBF153FD194}"/>
                </a:ext>
              </a:extLst>
            </p:cNvPr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7139558" y="1470659"/>
              <a:ext cx="86868" cy="112775"/>
            </a:xfrm>
            <a:prstGeom prst="rect">
              <a:avLst/>
            </a:prstGeom>
          </p:spPr>
        </p:pic>
        <p:pic>
          <p:nvPicPr>
            <p:cNvPr id="260" name="object 259">
              <a:extLst>
                <a:ext uri="{FF2B5EF4-FFF2-40B4-BE49-F238E27FC236}">
                  <a16:creationId xmlns:a16="http://schemas.microsoft.com/office/drawing/2014/main" id="{144741B8-CC66-D57E-475F-00F3CCCE96B6}"/>
                </a:ext>
              </a:extLst>
            </p:cNvPr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7258430" y="1472183"/>
              <a:ext cx="91440" cy="111251"/>
            </a:xfrm>
            <a:prstGeom prst="rect">
              <a:avLst/>
            </a:prstGeom>
          </p:spPr>
        </p:pic>
        <p:pic>
          <p:nvPicPr>
            <p:cNvPr id="261" name="object 260">
              <a:extLst>
                <a:ext uri="{FF2B5EF4-FFF2-40B4-BE49-F238E27FC236}">
                  <a16:creationId xmlns:a16="http://schemas.microsoft.com/office/drawing/2014/main" id="{26F4CCA1-0073-1093-23E2-9AFB39684696}"/>
                </a:ext>
              </a:extLst>
            </p:cNvPr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7371206" y="1446275"/>
              <a:ext cx="179832" cy="137160"/>
            </a:xfrm>
            <a:prstGeom prst="rect">
              <a:avLst/>
            </a:prstGeom>
          </p:spPr>
        </p:pic>
        <p:pic>
          <p:nvPicPr>
            <p:cNvPr id="262" name="object 261">
              <a:extLst>
                <a:ext uri="{FF2B5EF4-FFF2-40B4-BE49-F238E27FC236}">
                  <a16:creationId xmlns:a16="http://schemas.microsoft.com/office/drawing/2014/main" id="{264851F4-999E-9DE3-CAF6-06E15976A40B}"/>
                </a:ext>
              </a:extLst>
            </p:cNvPr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7579994" y="1470659"/>
              <a:ext cx="153924" cy="109727"/>
            </a:xfrm>
            <a:prstGeom prst="rect">
              <a:avLst/>
            </a:prstGeom>
          </p:spPr>
        </p:pic>
        <p:pic>
          <p:nvPicPr>
            <p:cNvPr id="263" name="object 262">
              <a:extLst>
                <a:ext uri="{FF2B5EF4-FFF2-40B4-BE49-F238E27FC236}">
                  <a16:creationId xmlns:a16="http://schemas.microsoft.com/office/drawing/2014/main" id="{572366C7-ED77-C44D-1ADD-87A4E00C3C54}"/>
                </a:ext>
              </a:extLst>
            </p:cNvPr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7761350" y="1424939"/>
              <a:ext cx="248412" cy="158496"/>
            </a:xfrm>
            <a:prstGeom prst="rect">
              <a:avLst/>
            </a:prstGeom>
          </p:spPr>
        </p:pic>
        <p:sp>
          <p:nvSpPr>
            <p:cNvPr id="264" name="object 263">
              <a:extLst>
                <a:ext uri="{FF2B5EF4-FFF2-40B4-BE49-F238E27FC236}">
                  <a16:creationId xmlns:a16="http://schemas.microsoft.com/office/drawing/2014/main" id="{2A31ED4B-F118-0B6F-6498-2BFC81FAA459}"/>
                </a:ext>
              </a:extLst>
            </p:cNvPr>
            <p:cNvSpPr/>
            <p:nvPr/>
          </p:nvSpPr>
          <p:spPr>
            <a:xfrm>
              <a:off x="8041766" y="1426463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3" y="153924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3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5" name="object 264">
              <a:extLst>
                <a:ext uri="{FF2B5EF4-FFF2-40B4-BE49-F238E27FC236}">
                  <a16:creationId xmlns:a16="http://schemas.microsoft.com/office/drawing/2014/main" id="{0EA91975-B2E0-ED7E-6F53-2724B96A34B0}"/>
                </a:ext>
              </a:extLst>
            </p:cNvPr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8087486" y="1470659"/>
              <a:ext cx="92964" cy="112775"/>
            </a:xfrm>
            <a:prstGeom prst="rect">
              <a:avLst/>
            </a:prstGeom>
          </p:spPr>
        </p:pic>
        <p:pic>
          <p:nvPicPr>
            <p:cNvPr id="266" name="object 265">
              <a:extLst>
                <a:ext uri="{FF2B5EF4-FFF2-40B4-BE49-F238E27FC236}">
                  <a16:creationId xmlns:a16="http://schemas.microsoft.com/office/drawing/2014/main" id="{C755E48F-F85C-22D0-AF18-4C3F1E9733AD}"/>
                </a:ext>
              </a:extLst>
            </p:cNvPr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8200262" y="1470659"/>
              <a:ext cx="77723" cy="112775"/>
            </a:xfrm>
            <a:prstGeom prst="rect">
              <a:avLst/>
            </a:prstGeom>
          </p:spPr>
        </p:pic>
      </p:grpSp>
      <p:grpSp>
        <p:nvGrpSpPr>
          <p:cNvPr id="267" name="object 266">
            <a:extLst>
              <a:ext uri="{FF2B5EF4-FFF2-40B4-BE49-F238E27FC236}">
                <a16:creationId xmlns:a16="http://schemas.microsoft.com/office/drawing/2014/main" id="{96331A45-3DAA-F557-5D8D-442DF38145B7}"/>
              </a:ext>
            </a:extLst>
          </p:cNvPr>
          <p:cNvGrpSpPr/>
          <p:nvPr/>
        </p:nvGrpSpPr>
        <p:grpSpPr>
          <a:xfrm>
            <a:off x="3081147" y="1705355"/>
            <a:ext cx="502920" cy="135890"/>
            <a:chOff x="3081147" y="1705355"/>
            <a:chExt cx="502920" cy="135890"/>
          </a:xfrm>
        </p:grpSpPr>
        <p:pic>
          <p:nvPicPr>
            <p:cNvPr id="268" name="object 267">
              <a:extLst>
                <a:ext uri="{FF2B5EF4-FFF2-40B4-BE49-F238E27FC236}">
                  <a16:creationId xmlns:a16="http://schemas.microsoft.com/office/drawing/2014/main" id="{EEFC31B4-7D66-F64A-D282-28CC8543D04F}"/>
                </a:ext>
              </a:extLst>
            </p:cNvPr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3081147" y="1728215"/>
              <a:ext cx="86867" cy="112775"/>
            </a:xfrm>
            <a:prstGeom prst="rect">
              <a:avLst/>
            </a:prstGeom>
          </p:spPr>
        </p:pic>
        <p:pic>
          <p:nvPicPr>
            <p:cNvPr id="269" name="object 268">
              <a:extLst>
                <a:ext uri="{FF2B5EF4-FFF2-40B4-BE49-F238E27FC236}">
                  <a16:creationId xmlns:a16="http://schemas.microsoft.com/office/drawing/2014/main" id="{FAC52DEC-814E-442C-5940-3416B9F5F5E2}"/>
                </a:ext>
              </a:extLst>
            </p:cNvPr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3203067" y="1728215"/>
              <a:ext cx="89916" cy="109727"/>
            </a:xfrm>
            <a:prstGeom prst="rect">
              <a:avLst/>
            </a:prstGeom>
          </p:spPr>
        </p:pic>
        <p:pic>
          <p:nvPicPr>
            <p:cNvPr id="270" name="object 269">
              <a:extLst>
                <a:ext uri="{FF2B5EF4-FFF2-40B4-BE49-F238E27FC236}">
                  <a16:creationId xmlns:a16="http://schemas.microsoft.com/office/drawing/2014/main" id="{6A9B94E9-D954-297A-316A-6C0768A771D6}"/>
                </a:ext>
              </a:extLst>
            </p:cNvPr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3312795" y="1705355"/>
              <a:ext cx="172212" cy="135636"/>
            </a:xfrm>
            <a:prstGeom prst="rect">
              <a:avLst/>
            </a:prstGeom>
          </p:spPr>
        </p:pic>
        <p:pic>
          <p:nvPicPr>
            <p:cNvPr id="271" name="object 270">
              <a:extLst>
                <a:ext uri="{FF2B5EF4-FFF2-40B4-BE49-F238E27FC236}">
                  <a16:creationId xmlns:a16="http://schemas.microsoft.com/office/drawing/2014/main" id="{D3BE598A-EB66-75B5-4B6A-629DA2D9CDC2}"/>
                </a:ext>
              </a:extLst>
            </p:cNvPr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3506343" y="1728215"/>
              <a:ext cx="77724" cy="112775"/>
            </a:xfrm>
            <a:prstGeom prst="rect">
              <a:avLst/>
            </a:prstGeom>
          </p:spPr>
        </p:pic>
      </p:grpSp>
      <p:grpSp>
        <p:nvGrpSpPr>
          <p:cNvPr id="272" name="object 271">
            <a:extLst>
              <a:ext uri="{FF2B5EF4-FFF2-40B4-BE49-F238E27FC236}">
                <a16:creationId xmlns:a16="http://schemas.microsoft.com/office/drawing/2014/main" id="{B9274C72-2772-EF8B-8050-743716F5F0B3}"/>
              </a:ext>
            </a:extLst>
          </p:cNvPr>
          <p:cNvGrpSpPr/>
          <p:nvPr/>
        </p:nvGrpSpPr>
        <p:grpSpPr>
          <a:xfrm>
            <a:off x="3657219" y="1684020"/>
            <a:ext cx="216535" cy="157480"/>
            <a:chOff x="3657219" y="1684020"/>
            <a:chExt cx="216535" cy="157480"/>
          </a:xfrm>
        </p:grpSpPr>
        <p:pic>
          <p:nvPicPr>
            <p:cNvPr id="273" name="object 272">
              <a:extLst>
                <a:ext uri="{FF2B5EF4-FFF2-40B4-BE49-F238E27FC236}">
                  <a16:creationId xmlns:a16="http://schemas.microsoft.com/office/drawing/2014/main" id="{76BE4AE9-E417-F243-8920-18A48DFDFCAF}"/>
                </a:ext>
              </a:extLst>
            </p:cNvPr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3657219" y="1684020"/>
              <a:ext cx="96011" cy="156972"/>
            </a:xfrm>
            <a:prstGeom prst="rect">
              <a:avLst/>
            </a:prstGeom>
          </p:spPr>
        </p:pic>
        <p:pic>
          <p:nvPicPr>
            <p:cNvPr id="274" name="object 273">
              <a:extLst>
                <a:ext uri="{FF2B5EF4-FFF2-40B4-BE49-F238E27FC236}">
                  <a16:creationId xmlns:a16="http://schemas.microsoft.com/office/drawing/2014/main" id="{D5803829-F51E-32B0-8F08-EAAB3207CC09}"/>
                </a:ext>
              </a:extLst>
            </p:cNvPr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3780663" y="1728216"/>
              <a:ext cx="92963" cy="112775"/>
            </a:xfrm>
            <a:prstGeom prst="rect">
              <a:avLst/>
            </a:prstGeom>
          </p:spPr>
        </p:pic>
      </p:grpSp>
      <p:pic>
        <p:nvPicPr>
          <p:cNvPr id="275" name="object 274">
            <a:extLst>
              <a:ext uri="{FF2B5EF4-FFF2-40B4-BE49-F238E27FC236}">
                <a16:creationId xmlns:a16="http://schemas.microsoft.com/office/drawing/2014/main" id="{19636F83-FF03-88CA-C0DB-2C5AB76BE32B}"/>
              </a:ext>
            </a:extLst>
          </p:cNvPr>
          <p:cNvPicPr/>
          <p:nvPr/>
        </p:nvPicPr>
        <p:blipFill>
          <a:blip r:embed="rId169" cstate="print"/>
          <a:stretch>
            <a:fillRect/>
          </a:stretch>
        </p:blipFill>
        <p:spPr>
          <a:xfrm>
            <a:off x="4528946" y="1728216"/>
            <a:ext cx="86867" cy="112775"/>
          </a:xfrm>
          <a:prstGeom prst="rect">
            <a:avLst/>
          </a:prstGeom>
        </p:spPr>
      </p:pic>
      <p:grpSp>
        <p:nvGrpSpPr>
          <p:cNvPr id="276" name="object 275">
            <a:extLst>
              <a:ext uri="{FF2B5EF4-FFF2-40B4-BE49-F238E27FC236}">
                <a16:creationId xmlns:a16="http://schemas.microsoft.com/office/drawing/2014/main" id="{7825F9EC-1424-D4F4-0598-4FA9FB65015F}"/>
              </a:ext>
            </a:extLst>
          </p:cNvPr>
          <p:cNvGrpSpPr/>
          <p:nvPr/>
        </p:nvGrpSpPr>
        <p:grpSpPr>
          <a:xfrm>
            <a:off x="4702683" y="1684020"/>
            <a:ext cx="243840" cy="157480"/>
            <a:chOff x="4702683" y="1684020"/>
            <a:chExt cx="243840" cy="157480"/>
          </a:xfrm>
        </p:grpSpPr>
        <p:sp>
          <p:nvSpPr>
            <p:cNvPr id="277" name="object 276">
              <a:extLst>
                <a:ext uri="{FF2B5EF4-FFF2-40B4-BE49-F238E27FC236}">
                  <a16:creationId xmlns:a16="http://schemas.microsoft.com/office/drawing/2014/main" id="{871F5EDB-1800-F437-7213-DA66270DF7C6}"/>
                </a:ext>
              </a:extLst>
            </p:cNvPr>
            <p:cNvSpPr/>
            <p:nvPr/>
          </p:nvSpPr>
          <p:spPr>
            <a:xfrm>
              <a:off x="4702683" y="1684020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3" y="153924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3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8" name="object 277">
              <a:extLst>
                <a:ext uri="{FF2B5EF4-FFF2-40B4-BE49-F238E27FC236}">
                  <a16:creationId xmlns:a16="http://schemas.microsoft.com/office/drawing/2014/main" id="{E503BAB8-57DB-1AAC-DD34-F26C58F9E0D5}"/>
                </a:ext>
              </a:extLst>
            </p:cNvPr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4748403" y="1728216"/>
              <a:ext cx="99060" cy="112775"/>
            </a:xfrm>
            <a:prstGeom prst="rect">
              <a:avLst/>
            </a:prstGeom>
          </p:spPr>
        </p:pic>
        <p:pic>
          <p:nvPicPr>
            <p:cNvPr id="279" name="object 278">
              <a:extLst>
                <a:ext uri="{FF2B5EF4-FFF2-40B4-BE49-F238E27FC236}">
                  <a16:creationId xmlns:a16="http://schemas.microsoft.com/office/drawing/2014/main" id="{6C3E5470-CEBA-14E1-2DD8-DD45EFC1D1A0}"/>
                </a:ext>
              </a:extLst>
            </p:cNvPr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4870323" y="1728216"/>
              <a:ext cx="76200" cy="112775"/>
            </a:xfrm>
            <a:prstGeom prst="rect">
              <a:avLst/>
            </a:prstGeom>
          </p:spPr>
        </p:pic>
      </p:grpSp>
      <p:grpSp>
        <p:nvGrpSpPr>
          <p:cNvPr id="280" name="object 279">
            <a:extLst>
              <a:ext uri="{FF2B5EF4-FFF2-40B4-BE49-F238E27FC236}">
                <a16:creationId xmlns:a16="http://schemas.microsoft.com/office/drawing/2014/main" id="{8D60C713-7DFB-8A5E-AF60-0406414485DE}"/>
              </a:ext>
            </a:extLst>
          </p:cNvPr>
          <p:cNvGrpSpPr/>
          <p:nvPr/>
        </p:nvGrpSpPr>
        <p:grpSpPr>
          <a:xfrm>
            <a:off x="6084951" y="1684020"/>
            <a:ext cx="216535" cy="157480"/>
            <a:chOff x="6084951" y="1684020"/>
            <a:chExt cx="216535" cy="157480"/>
          </a:xfrm>
        </p:grpSpPr>
        <p:pic>
          <p:nvPicPr>
            <p:cNvPr id="281" name="object 280">
              <a:extLst>
                <a:ext uri="{FF2B5EF4-FFF2-40B4-BE49-F238E27FC236}">
                  <a16:creationId xmlns:a16="http://schemas.microsoft.com/office/drawing/2014/main" id="{A0B8DFA7-3C40-7D08-BEA0-C530DE8B5992}"/>
                </a:ext>
              </a:extLst>
            </p:cNvPr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6084951" y="1684020"/>
              <a:ext cx="94487" cy="156972"/>
            </a:xfrm>
            <a:prstGeom prst="rect">
              <a:avLst/>
            </a:prstGeom>
          </p:spPr>
        </p:pic>
        <p:pic>
          <p:nvPicPr>
            <p:cNvPr id="282" name="object 281">
              <a:extLst>
                <a:ext uri="{FF2B5EF4-FFF2-40B4-BE49-F238E27FC236}">
                  <a16:creationId xmlns:a16="http://schemas.microsoft.com/office/drawing/2014/main" id="{41D3ECF2-383C-4D1D-AF45-470A592E0C1C}"/>
                </a:ext>
              </a:extLst>
            </p:cNvPr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6208395" y="1728216"/>
              <a:ext cx="92963" cy="112775"/>
            </a:xfrm>
            <a:prstGeom prst="rect">
              <a:avLst/>
            </a:prstGeom>
          </p:spPr>
        </p:pic>
      </p:grpSp>
      <p:grpSp>
        <p:nvGrpSpPr>
          <p:cNvPr id="283" name="object 282">
            <a:extLst>
              <a:ext uri="{FF2B5EF4-FFF2-40B4-BE49-F238E27FC236}">
                <a16:creationId xmlns:a16="http://schemas.microsoft.com/office/drawing/2014/main" id="{A74D0BF6-2966-1D8E-C91C-9EDC67403E53}"/>
              </a:ext>
            </a:extLst>
          </p:cNvPr>
          <p:cNvGrpSpPr/>
          <p:nvPr/>
        </p:nvGrpSpPr>
        <p:grpSpPr>
          <a:xfrm>
            <a:off x="6382130" y="1682495"/>
            <a:ext cx="401320" cy="158750"/>
            <a:chOff x="6382130" y="1682495"/>
            <a:chExt cx="401320" cy="158750"/>
          </a:xfrm>
        </p:grpSpPr>
        <p:pic>
          <p:nvPicPr>
            <p:cNvPr id="284" name="object 283">
              <a:extLst>
                <a:ext uri="{FF2B5EF4-FFF2-40B4-BE49-F238E27FC236}">
                  <a16:creationId xmlns:a16="http://schemas.microsoft.com/office/drawing/2014/main" id="{24A56F9C-C240-5EEE-221D-76215414A3DA}"/>
                </a:ext>
              </a:extLst>
            </p:cNvPr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6382130" y="1728215"/>
              <a:ext cx="89916" cy="109727"/>
            </a:xfrm>
            <a:prstGeom prst="rect">
              <a:avLst/>
            </a:prstGeom>
          </p:spPr>
        </p:pic>
        <p:pic>
          <p:nvPicPr>
            <p:cNvPr id="285" name="object 284">
              <a:extLst>
                <a:ext uri="{FF2B5EF4-FFF2-40B4-BE49-F238E27FC236}">
                  <a16:creationId xmlns:a16="http://schemas.microsoft.com/office/drawing/2014/main" id="{DEF7E87A-6B49-A8DA-BE09-295431EB8366}"/>
                </a:ext>
              </a:extLst>
            </p:cNvPr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6499478" y="1682495"/>
              <a:ext cx="100584" cy="158484"/>
            </a:xfrm>
            <a:prstGeom prst="rect">
              <a:avLst/>
            </a:prstGeom>
          </p:spPr>
        </p:pic>
        <p:pic>
          <p:nvPicPr>
            <p:cNvPr id="286" name="object 285">
              <a:extLst>
                <a:ext uri="{FF2B5EF4-FFF2-40B4-BE49-F238E27FC236}">
                  <a16:creationId xmlns:a16="http://schemas.microsoft.com/office/drawing/2014/main" id="{AB0CBC0C-1CCA-F4D6-5B8C-A0E97D23A91E}"/>
                </a:ext>
              </a:extLst>
            </p:cNvPr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6629018" y="1728215"/>
              <a:ext cx="153924" cy="109727"/>
            </a:xfrm>
            <a:prstGeom prst="rect">
              <a:avLst/>
            </a:prstGeom>
          </p:spPr>
        </p:pic>
      </p:grpSp>
      <p:pic>
        <p:nvPicPr>
          <p:cNvPr id="287" name="object 286">
            <a:extLst>
              <a:ext uri="{FF2B5EF4-FFF2-40B4-BE49-F238E27FC236}">
                <a16:creationId xmlns:a16="http://schemas.microsoft.com/office/drawing/2014/main" id="{8203D77B-84D6-C862-522D-8814A083588E}"/>
              </a:ext>
            </a:extLst>
          </p:cNvPr>
          <p:cNvPicPr/>
          <p:nvPr/>
        </p:nvPicPr>
        <p:blipFill>
          <a:blip r:embed="rId177" cstate="print"/>
          <a:stretch>
            <a:fillRect/>
          </a:stretch>
        </p:blipFill>
        <p:spPr>
          <a:xfrm>
            <a:off x="4596003" y="1431036"/>
            <a:ext cx="1690116" cy="713232"/>
          </a:xfrm>
          <a:prstGeom prst="rect">
            <a:avLst/>
          </a:prstGeom>
        </p:spPr>
      </p:pic>
      <p:grpSp>
        <p:nvGrpSpPr>
          <p:cNvPr id="288" name="object 287">
            <a:extLst>
              <a:ext uri="{FF2B5EF4-FFF2-40B4-BE49-F238E27FC236}">
                <a16:creationId xmlns:a16="http://schemas.microsoft.com/office/drawing/2014/main" id="{9B4B601E-BF80-19D4-868F-B03968BD47E1}"/>
              </a:ext>
            </a:extLst>
          </p:cNvPr>
          <p:cNvGrpSpPr/>
          <p:nvPr/>
        </p:nvGrpSpPr>
        <p:grpSpPr>
          <a:xfrm>
            <a:off x="6814946" y="1688592"/>
            <a:ext cx="256540" cy="152400"/>
            <a:chOff x="6814946" y="1688592"/>
            <a:chExt cx="256540" cy="152400"/>
          </a:xfrm>
        </p:grpSpPr>
        <p:sp>
          <p:nvSpPr>
            <p:cNvPr id="289" name="object 288">
              <a:extLst>
                <a:ext uri="{FF2B5EF4-FFF2-40B4-BE49-F238E27FC236}">
                  <a16:creationId xmlns:a16="http://schemas.microsoft.com/office/drawing/2014/main" id="{D4A748FD-32B7-9450-179C-29CCA3D517A8}"/>
                </a:ext>
              </a:extLst>
            </p:cNvPr>
            <p:cNvSpPr/>
            <p:nvPr/>
          </p:nvSpPr>
          <p:spPr>
            <a:xfrm>
              <a:off x="6814946" y="1688592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20" h="149860">
                  <a:moveTo>
                    <a:pt x="18287" y="149351"/>
                  </a:moveTo>
                  <a:lnTo>
                    <a:pt x="18287" y="41147"/>
                  </a:lnTo>
                  <a:lnTo>
                    <a:pt x="1524" y="41147"/>
                  </a:lnTo>
                  <a:lnTo>
                    <a:pt x="1524" y="149351"/>
                  </a:lnTo>
                  <a:lnTo>
                    <a:pt x="18287" y="149351"/>
                  </a:lnTo>
                  <a:close/>
                </a:path>
                <a:path w="20320" h="149860">
                  <a:moveTo>
                    <a:pt x="19811" y="15239"/>
                  </a:moveTo>
                  <a:lnTo>
                    <a:pt x="19811" y="7619"/>
                  </a:lnTo>
                  <a:lnTo>
                    <a:pt x="18287" y="4571"/>
                  </a:lnTo>
                  <a:lnTo>
                    <a:pt x="15239" y="1524"/>
                  </a:lnTo>
                  <a:lnTo>
                    <a:pt x="12192" y="0"/>
                  </a:lnTo>
                  <a:lnTo>
                    <a:pt x="7620" y="0"/>
                  </a:lnTo>
                  <a:lnTo>
                    <a:pt x="4572" y="1524"/>
                  </a:lnTo>
                  <a:lnTo>
                    <a:pt x="1524" y="4571"/>
                  </a:lnTo>
                  <a:lnTo>
                    <a:pt x="0" y="7619"/>
                  </a:lnTo>
                  <a:lnTo>
                    <a:pt x="0" y="15239"/>
                  </a:lnTo>
                  <a:lnTo>
                    <a:pt x="1524" y="18287"/>
                  </a:lnTo>
                  <a:lnTo>
                    <a:pt x="4572" y="21335"/>
                  </a:lnTo>
                  <a:lnTo>
                    <a:pt x="7620" y="22859"/>
                  </a:lnTo>
                  <a:lnTo>
                    <a:pt x="12192" y="22859"/>
                  </a:lnTo>
                  <a:lnTo>
                    <a:pt x="15239" y="21335"/>
                  </a:lnTo>
                  <a:lnTo>
                    <a:pt x="18287" y="18287"/>
                  </a:lnTo>
                  <a:lnTo>
                    <a:pt x="19811" y="15239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0" name="object 289">
              <a:extLst>
                <a:ext uri="{FF2B5EF4-FFF2-40B4-BE49-F238E27FC236}">
                  <a16:creationId xmlns:a16="http://schemas.microsoft.com/office/drawing/2014/main" id="{EC8890BB-5BC2-E3C2-B725-988BCEE6B1C0}"/>
                </a:ext>
              </a:extLst>
            </p:cNvPr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6868286" y="1728216"/>
              <a:ext cx="89916" cy="109727"/>
            </a:xfrm>
            <a:prstGeom prst="rect">
              <a:avLst/>
            </a:prstGeom>
          </p:spPr>
        </p:pic>
        <p:pic>
          <p:nvPicPr>
            <p:cNvPr id="291" name="object 290">
              <a:extLst>
                <a:ext uri="{FF2B5EF4-FFF2-40B4-BE49-F238E27FC236}">
                  <a16:creationId xmlns:a16="http://schemas.microsoft.com/office/drawing/2014/main" id="{6DB5ECD2-14FD-5975-B6BA-A93978C4E722}"/>
                </a:ext>
              </a:extLst>
            </p:cNvPr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6984110" y="1728216"/>
              <a:ext cx="86868" cy="112775"/>
            </a:xfrm>
            <a:prstGeom prst="rect">
              <a:avLst/>
            </a:prstGeom>
          </p:spPr>
        </p:pic>
      </p:grpSp>
      <p:grpSp>
        <p:nvGrpSpPr>
          <p:cNvPr id="292" name="object 291">
            <a:extLst>
              <a:ext uri="{FF2B5EF4-FFF2-40B4-BE49-F238E27FC236}">
                <a16:creationId xmlns:a16="http://schemas.microsoft.com/office/drawing/2014/main" id="{4E54CEEF-3F3C-DA85-D9F3-A057331E3FB0}"/>
              </a:ext>
            </a:extLst>
          </p:cNvPr>
          <p:cNvGrpSpPr/>
          <p:nvPr/>
        </p:nvGrpSpPr>
        <p:grpSpPr>
          <a:xfrm>
            <a:off x="7151751" y="1728216"/>
            <a:ext cx="212090" cy="113030"/>
            <a:chOff x="7151751" y="1728216"/>
            <a:chExt cx="212090" cy="113030"/>
          </a:xfrm>
        </p:grpSpPr>
        <p:pic>
          <p:nvPicPr>
            <p:cNvPr id="293" name="object 292">
              <a:extLst>
                <a:ext uri="{FF2B5EF4-FFF2-40B4-BE49-F238E27FC236}">
                  <a16:creationId xmlns:a16="http://schemas.microsoft.com/office/drawing/2014/main" id="{093AD493-ED7F-6D43-3191-6725D63786F9}"/>
                </a:ext>
              </a:extLst>
            </p:cNvPr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7151751" y="1728216"/>
              <a:ext cx="92964" cy="112775"/>
            </a:xfrm>
            <a:prstGeom prst="rect">
              <a:avLst/>
            </a:prstGeom>
          </p:spPr>
        </p:pic>
        <p:pic>
          <p:nvPicPr>
            <p:cNvPr id="294" name="object 293">
              <a:extLst>
                <a:ext uri="{FF2B5EF4-FFF2-40B4-BE49-F238E27FC236}">
                  <a16:creationId xmlns:a16="http://schemas.microsoft.com/office/drawing/2014/main" id="{3A7E077C-5013-6B12-F3C1-23677509AB52}"/>
                </a:ext>
              </a:extLst>
            </p:cNvPr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7272147" y="1728216"/>
              <a:ext cx="91439" cy="109727"/>
            </a:xfrm>
            <a:prstGeom prst="rect">
              <a:avLst/>
            </a:prstGeom>
          </p:spPr>
        </p:pic>
      </p:grpSp>
      <p:grpSp>
        <p:nvGrpSpPr>
          <p:cNvPr id="295" name="object 294">
            <a:extLst>
              <a:ext uri="{FF2B5EF4-FFF2-40B4-BE49-F238E27FC236}">
                <a16:creationId xmlns:a16="http://schemas.microsoft.com/office/drawing/2014/main" id="{2618944D-3C88-027B-83F3-1F904E8497BC}"/>
              </a:ext>
            </a:extLst>
          </p:cNvPr>
          <p:cNvGrpSpPr/>
          <p:nvPr/>
        </p:nvGrpSpPr>
        <p:grpSpPr>
          <a:xfrm>
            <a:off x="7442834" y="1691639"/>
            <a:ext cx="212090" cy="149860"/>
            <a:chOff x="7442834" y="1691639"/>
            <a:chExt cx="212090" cy="149860"/>
          </a:xfrm>
        </p:grpSpPr>
        <p:pic>
          <p:nvPicPr>
            <p:cNvPr id="296" name="object 295">
              <a:extLst>
                <a:ext uri="{FF2B5EF4-FFF2-40B4-BE49-F238E27FC236}">
                  <a16:creationId xmlns:a16="http://schemas.microsoft.com/office/drawing/2014/main" id="{2F7CDBE3-9793-12CD-0684-11FC738F2B63}"/>
                </a:ext>
              </a:extLst>
            </p:cNvPr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7442834" y="1691639"/>
              <a:ext cx="94488" cy="146304"/>
            </a:xfrm>
            <a:prstGeom prst="rect">
              <a:avLst/>
            </a:prstGeom>
          </p:spPr>
        </p:pic>
        <p:pic>
          <p:nvPicPr>
            <p:cNvPr id="297" name="object 296">
              <a:extLst>
                <a:ext uri="{FF2B5EF4-FFF2-40B4-BE49-F238E27FC236}">
                  <a16:creationId xmlns:a16="http://schemas.microsoft.com/office/drawing/2014/main" id="{7E05400D-5E45-C0A3-A949-DBA897F1D05C}"/>
                </a:ext>
              </a:extLst>
            </p:cNvPr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7558658" y="1691639"/>
              <a:ext cx="96012" cy="149352"/>
            </a:xfrm>
            <a:prstGeom prst="rect">
              <a:avLst/>
            </a:prstGeom>
          </p:spPr>
        </p:pic>
      </p:grpSp>
      <p:pic>
        <p:nvPicPr>
          <p:cNvPr id="298" name="object 297">
            <a:extLst>
              <a:ext uri="{FF2B5EF4-FFF2-40B4-BE49-F238E27FC236}">
                <a16:creationId xmlns:a16="http://schemas.microsoft.com/office/drawing/2014/main" id="{DD3EEC5A-821C-7E3B-32D4-2A0E52BE36F3}"/>
              </a:ext>
            </a:extLst>
          </p:cNvPr>
          <p:cNvPicPr/>
          <p:nvPr/>
        </p:nvPicPr>
        <p:blipFill>
          <a:blip r:embed="rId184" cstate="print"/>
          <a:stretch>
            <a:fillRect/>
          </a:stretch>
        </p:blipFill>
        <p:spPr>
          <a:xfrm>
            <a:off x="3599307" y="1728216"/>
            <a:ext cx="894588" cy="416051"/>
          </a:xfrm>
          <a:prstGeom prst="rect">
            <a:avLst/>
          </a:prstGeom>
        </p:spPr>
      </p:pic>
      <p:sp>
        <p:nvSpPr>
          <p:cNvPr id="299" name="object 298">
            <a:extLst>
              <a:ext uri="{FF2B5EF4-FFF2-40B4-BE49-F238E27FC236}">
                <a16:creationId xmlns:a16="http://schemas.microsoft.com/office/drawing/2014/main" id="{AABC14CD-1E47-CFE4-E331-45BEB11D6CE4}"/>
              </a:ext>
            </a:extLst>
          </p:cNvPr>
          <p:cNvSpPr/>
          <p:nvPr/>
        </p:nvSpPr>
        <p:spPr>
          <a:xfrm>
            <a:off x="7683627" y="1693164"/>
            <a:ext cx="52069" cy="144780"/>
          </a:xfrm>
          <a:custGeom>
            <a:avLst/>
            <a:gdLst/>
            <a:ahLst/>
            <a:cxnLst/>
            <a:rect l="l" t="t" r="r" b="b"/>
            <a:pathLst>
              <a:path w="52070" h="144780">
                <a:moveTo>
                  <a:pt x="51816" y="144780"/>
                </a:moveTo>
                <a:lnTo>
                  <a:pt x="51816" y="0"/>
                </a:lnTo>
                <a:lnTo>
                  <a:pt x="38100" y="0"/>
                </a:lnTo>
                <a:lnTo>
                  <a:pt x="0" y="30480"/>
                </a:lnTo>
                <a:lnTo>
                  <a:pt x="7620" y="41148"/>
                </a:lnTo>
                <a:lnTo>
                  <a:pt x="24383" y="28956"/>
                </a:lnTo>
                <a:lnTo>
                  <a:pt x="28955" y="24384"/>
                </a:lnTo>
                <a:lnTo>
                  <a:pt x="32003" y="22860"/>
                </a:lnTo>
                <a:lnTo>
                  <a:pt x="36575" y="18288"/>
                </a:lnTo>
                <a:lnTo>
                  <a:pt x="36575" y="144780"/>
                </a:lnTo>
                <a:lnTo>
                  <a:pt x="51816" y="144780"/>
                </a:lnTo>
                <a:close/>
              </a:path>
            </a:pathLst>
          </a:custGeom>
          <a:solidFill>
            <a:srgbClr val="054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0" name="object 299">
            <a:extLst>
              <a:ext uri="{FF2B5EF4-FFF2-40B4-BE49-F238E27FC236}">
                <a16:creationId xmlns:a16="http://schemas.microsoft.com/office/drawing/2014/main" id="{2187ABD1-5C8C-0F27-0F3E-CB5439DF3E88}"/>
              </a:ext>
            </a:extLst>
          </p:cNvPr>
          <p:cNvPicPr/>
          <p:nvPr/>
        </p:nvPicPr>
        <p:blipFill>
          <a:blip r:embed="rId185" cstate="print"/>
          <a:stretch>
            <a:fillRect/>
          </a:stretch>
        </p:blipFill>
        <p:spPr>
          <a:xfrm>
            <a:off x="7791831" y="1691639"/>
            <a:ext cx="94488" cy="149352"/>
          </a:xfrm>
          <a:prstGeom prst="rect">
            <a:avLst/>
          </a:prstGeom>
        </p:spPr>
      </p:pic>
      <p:pic>
        <p:nvPicPr>
          <p:cNvPr id="301" name="object 300">
            <a:extLst>
              <a:ext uri="{FF2B5EF4-FFF2-40B4-BE49-F238E27FC236}">
                <a16:creationId xmlns:a16="http://schemas.microsoft.com/office/drawing/2014/main" id="{35D2DEA0-0B60-BC2D-DF13-D80DCBA6A25A}"/>
              </a:ext>
            </a:extLst>
          </p:cNvPr>
          <p:cNvPicPr/>
          <p:nvPr/>
        </p:nvPicPr>
        <p:blipFill>
          <a:blip r:embed="rId186" cstate="print"/>
          <a:stretch>
            <a:fillRect/>
          </a:stretch>
        </p:blipFill>
        <p:spPr>
          <a:xfrm>
            <a:off x="7950327" y="1729739"/>
            <a:ext cx="102107" cy="156972"/>
          </a:xfrm>
          <a:prstGeom prst="rect">
            <a:avLst/>
          </a:prstGeom>
        </p:spPr>
      </p:pic>
      <p:grpSp>
        <p:nvGrpSpPr>
          <p:cNvPr id="302" name="object 301">
            <a:extLst>
              <a:ext uri="{FF2B5EF4-FFF2-40B4-BE49-F238E27FC236}">
                <a16:creationId xmlns:a16="http://schemas.microsoft.com/office/drawing/2014/main" id="{3CEDF070-B9BF-E7E8-46B4-9BE723FE3A22}"/>
              </a:ext>
            </a:extLst>
          </p:cNvPr>
          <p:cNvGrpSpPr/>
          <p:nvPr/>
        </p:nvGrpSpPr>
        <p:grpSpPr>
          <a:xfrm>
            <a:off x="8116443" y="1728216"/>
            <a:ext cx="210820" cy="113030"/>
            <a:chOff x="8116443" y="1728216"/>
            <a:chExt cx="210820" cy="113030"/>
          </a:xfrm>
        </p:grpSpPr>
        <p:pic>
          <p:nvPicPr>
            <p:cNvPr id="303" name="object 302">
              <a:extLst>
                <a:ext uri="{FF2B5EF4-FFF2-40B4-BE49-F238E27FC236}">
                  <a16:creationId xmlns:a16="http://schemas.microsoft.com/office/drawing/2014/main" id="{E6B54C35-302C-8603-D668-83887DDD6216}"/>
                </a:ext>
              </a:extLst>
            </p:cNvPr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8116443" y="1728216"/>
              <a:ext cx="91439" cy="112775"/>
            </a:xfrm>
            <a:prstGeom prst="rect">
              <a:avLst/>
            </a:prstGeom>
          </p:spPr>
        </p:pic>
        <p:pic>
          <p:nvPicPr>
            <p:cNvPr id="304" name="object 303">
              <a:extLst>
                <a:ext uri="{FF2B5EF4-FFF2-40B4-BE49-F238E27FC236}">
                  <a16:creationId xmlns:a16="http://schemas.microsoft.com/office/drawing/2014/main" id="{5F6A3B8F-864D-814A-CE59-7FED0C08645D}"/>
                </a:ext>
              </a:extLst>
            </p:cNvPr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8235315" y="1728216"/>
              <a:ext cx="91439" cy="109727"/>
            </a:xfrm>
            <a:prstGeom prst="rect">
              <a:avLst/>
            </a:prstGeom>
          </p:spPr>
        </p:pic>
      </p:grpSp>
      <p:grpSp>
        <p:nvGrpSpPr>
          <p:cNvPr id="305" name="object 304">
            <a:extLst>
              <a:ext uri="{FF2B5EF4-FFF2-40B4-BE49-F238E27FC236}">
                <a16:creationId xmlns:a16="http://schemas.microsoft.com/office/drawing/2014/main" id="{1E8034FF-9BFB-E2F8-D1C3-890C118595A9}"/>
              </a:ext>
            </a:extLst>
          </p:cNvPr>
          <p:cNvGrpSpPr/>
          <p:nvPr/>
        </p:nvGrpSpPr>
        <p:grpSpPr>
          <a:xfrm>
            <a:off x="3082670" y="1949195"/>
            <a:ext cx="292735" cy="149860"/>
            <a:chOff x="3082670" y="1949195"/>
            <a:chExt cx="292735" cy="149860"/>
          </a:xfrm>
        </p:grpSpPr>
        <p:pic>
          <p:nvPicPr>
            <p:cNvPr id="306" name="object 305">
              <a:extLst>
                <a:ext uri="{FF2B5EF4-FFF2-40B4-BE49-F238E27FC236}">
                  <a16:creationId xmlns:a16="http://schemas.microsoft.com/office/drawing/2014/main" id="{11205F9E-5C7A-3212-7537-5C4673F2D4DF}"/>
                </a:ext>
              </a:extLst>
            </p:cNvPr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3082670" y="1949195"/>
              <a:ext cx="94487" cy="147828"/>
            </a:xfrm>
            <a:prstGeom prst="rect">
              <a:avLst/>
            </a:prstGeom>
          </p:spPr>
        </p:pic>
        <p:pic>
          <p:nvPicPr>
            <p:cNvPr id="307" name="object 306">
              <a:extLst>
                <a:ext uri="{FF2B5EF4-FFF2-40B4-BE49-F238E27FC236}">
                  <a16:creationId xmlns:a16="http://schemas.microsoft.com/office/drawing/2014/main" id="{07E33349-BDC1-99DD-5480-0B79512330DC}"/>
                </a:ext>
              </a:extLst>
            </p:cNvPr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3198494" y="1949195"/>
              <a:ext cx="96012" cy="149352"/>
            </a:xfrm>
            <a:prstGeom prst="rect">
              <a:avLst/>
            </a:prstGeom>
          </p:spPr>
        </p:pic>
        <p:sp>
          <p:nvSpPr>
            <p:cNvPr id="308" name="object 307">
              <a:extLst>
                <a:ext uri="{FF2B5EF4-FFF2-40B4-BE49-F238E27FC236}">
                  <a16:creationId xmlns:a16="http://schemas.microsoft.com/office/drawing/2014/main" id="{2396DE87-C073-C01E-5254-8D6BBB5F6622}"/>
                </a:ext>
              </a:extLst>
            </p:cNvPr>
            <p:cNvSpPr/>
            <p:nvPr/>
          </p:nvSpPr>
          <p:spPr>
            <a:xfrm>
              <a:off x="3323462" y="1950719"/>
              <a:ext cx="52069" cy="146685"/>
            </a:xfrm>
            <a:custGeom>
              <a:avLst/>
              <a:gdLst/>
              <a:ahLst/>
              <a:cxnLst/>
              <a:rect l="l" t="t" r="r" b="b"/>
              <a:pathLst>
                <a:path w="52070" h="146685">
                  <a:moveTo>
                    <a:pt x="51815" y="146304"/>
                  </a:moveTo>
                  <a:lnTo>
                    <a:pt x="51815" y="0"/>
                  </a:lnTo>
                  <a:lnTo>
                    <a:pt x="38100" y="0"/>
                  </a:lnTo>
                  <a:lnTo>
                    <a:pt x="0" y="30480"/>
                  </a:lnTo>
                  <a:lnTo>
                    <a:pt x="7620" y="42672"/>
                  </a:lnTo>
                  <a:lnTo>
                    <a:pt x="24384" y="28956"/>
                  </a:lnTo>
                  <a:lnTo>
                    <a:pt x="30479" y="22860"/>
                  </a:lnTo>
                  <a:lnTo>
                    <a:pt x="33527" y="21336"/>
                  </a:lnTo>
                  <a:lnTo>
                    <a:pt x="36575" y="18287"/>
                  </a:lnTo>
                  <a:lnTo>
                    <a:pt x="36575" y="146304"/>
                  </a:lnTo>
                  <a:lnTo>
                    <a:pt x="51815" y="14630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9" name="object 308">
            <a:extLst>
              <a:ext uri="{FF2B5EF4-FFF2-40B4-BE49-F238E27FC236}">
                <a16:creationId xmlns:a16="http://schemas.microsoft.com/office/drawing/2014/main" id="{285DB525-B5D7-E25A-8E30-0F8738CFB819}"/>
              </a:ext>
            </a:extLst>
          </p:cNvPr>
          <p:cNvPicPr/>
          <p:nvPr/>
        </p:nvPicPr>
        <p:blipFill>
          <a:blip r:embed="rId191" cstate="print"/>
          <a:stretch>
            <a:fillRect/>
          </a:stretch>
        </p:blipFill>
        <p:spPr>
          <a:xfrm>
            <a:off x="3431666" y="1949195"/>
            <a:ext cx="94487" cy="149352"/>
          </a:xfrm>
          <a:prstGeom prst="rect">
            <a:avLst/>
          </a:prstGeom>
        </p:spPr>
      </p:pic>
      <p:grpSp>
        <p:nvGrpSpPr>
          <p:cNvPr id="310" name="object 309">
            <a:extLst>
              <a:ext uri="{FF2B5EF4-FFF2-40B4-BE49-F238E27FC236}">
                <a16:creationId xmlns:a16="http://schemas.microsoft.com/office/drawing/2014/main" id="{11B3AEC1-7CF7-D6C2-2625-33D34275AA3C}"/>
              </a:ext>
            </a:extLst>
          </p:cNvPr>
          <p:cNvGrpSpPr/>
          <p:nvPr/>
        </p:nvGrpSpPr>
        <p:grpSpPr>
          <a:xfrm>
            <a:off x="4574666" y="1941576"/>
            <a:ext cx="131445" cy="157480"/>
            <a:chOff x="4574666" y="1941576"/>
            <a:chExt cx="131445" cy="157480"/>
          </a:xfrm>
        </p:grpSpPr>
        <p:sp>
          <p:nvSpPr>
            <p:cNvPr id="311" name="object 310">
              <a:extLst>
                <a:ext uri="{FF2B5EF4-FFF2-40B4-BE49-F238E27FC236}">
                  <a16:creationId xmlns:a16="http://schemas.microsoft.com/office/drawing/2014/main" id="{0A3C75CE-1075-E0CC-80D5-1F9CCC900B69}"/>
                </a:ext>
              </a:extLst>
            </p:cNvPr>
            <p:cNvSpPr/>
            <p:nvPr/>
          </p:nvSpPr>
          <p:spPr>
            <a:xfrm>
              <a:off x="4574666" y="1941576"/>
              <a:ext cx="17145" cy="155575"/>
            </a:xfrm>
            <a:custGeom>
              <a:avLst/>
              <a:gdLst/>
              <a:ahLst/>
              <a:cxnLst/>
              <a:rect l="l" t="t" r="r" b="b"/>
              <a:pathLst>
                <a:path w="17145" h="155575">
                  <a:moveTo>
                    <a:pt x="16763" y="155447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5447"/>
                  </a:lnTo>
                  <a:lnTo>
                    <a:pt x="16763" y="155447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2" name="object 311">
              <a:extLst>
                <a:ext uri="{FF2B5EF4-FFF2-40B4-BE49-F238E27FC236}">
                  <a16:creationId xmlns:a16="http://schemas.microsoft.com/office/drawing/2014/main" id="{0BAAA42C-A31F-0567-E0E4-E8D607CA3985}"/>
                </a:ext>
              </a:extLst>
            </p:cNvPr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4617338" y="1985772"/>
              <a:ext cx="88391" cy="112775"/>
            </a:xfrm>
            <a:prstGeom prst="rect">
              <a:avLst/>
            </a:prstGeom>
          </p:spPr>
        </p:pic>
      </p:grpSp>
      <p:grpSp>
        <p:nvGrpSpPr>
          <p:cNvPr id="313" name="object 312">
            <a:extLst>
              <a:ext uri="{FF2B5EF4-FFF2-40B4-BE49-F238E27FC236}">
                <a16:creationId xmlns:a16="http://schemas.microsoft.com/office/drawing/2014/main" id="{E2562C92-18F9-F31B-53D3-4A0361A11446}"/>
              </a:ext>
            </a:extLst>
          </p:cNvPr>
          <p:cNvGrpSpPr/>
          <p:nvPr/>
        </p:nvGrpSpPr>
        <p:grpSpPr>
          <a:xfrm>
            <a:off x="6372986" y="1941576"/>
            <a:ext cx="243840" cy="157480"/>
            <a:chOff x="6372986" y="1941576"/>
            <a:chExt cx="243840" cy="157480"/>
          </a:xfrm>
        </p:grpSpPr>
        <p:sp>
          <p:nvSpPr>
            <p:cNvPr id="314" name="object 313">
              <a:extLst>
                <a:ext uri="{FF2B5EF4-FFF2-40B4-BE49-F238E27FC236}">
                  <a16:creationId xmlns:a16="http://schemas.microsoft.com/office/drawing/2014/main" id="{962EF3F7-744B-7E8B-C3C7-502609B400B3}"/>
                </a:ext>
              </a:extLst>
            </p:cNvPr>
            <p:cNvSpPr/>
            <p:nvPr/>
          </p:nvSpPr>
          <p:spPr>
            <a:xfrm>
              <a:off x="6372986" y="1941576"/>
              <a:ext cx="17145" cy="155575"/>
            </a:xfrm>
            <a:custGeom>
              <a:avLst/>
              <a:gdLst/>
              <a:ahLst/>
              <a:cxnLst/>
              <a:rect l="l" t="t" r="r" b="b"/>
              <a:pathLst>
                <a:path w="17145" h="155575">
                  <a:moveTo>
                    <a:pt x="16763" y="155447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5447"/>
                  </a:lnTo>
                  <a:lnTo>
                    <a:pt x="16763" y="155447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5" name="object 314">
              <a:extLst>
                <a:ext uri="{FF2B5EF4-FFF2-40B4-BE49-F238E27FC236}">
                  <a16:creationId xmlns:a16="http://schemas.microsoft.com/office/drawing/2014/main" id="{73D6316F-0DCC-21D8-FB3D-9004776B3061}"/>
                </a:ext>
              </a:extLst>
            </p:cNvPr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6418706" y="1985772"/>
              <a:ext cx="99060" cy="112775"/>
            </a:xfrm>
            <a:prstGeom prst="rect">
              <a:avLst/>
            </a:prstGeom>
          </p:spPr>
        </p:pic>
        <p:pic>
          <p:nvPicPr>
            <p:cNvPr id="316" name="object 315">
              <a:extLst>
                <a:ext uri="{FF2B5EF4-FFF2-40B4-BE49-F238E27FC236}">
                  <a16:creationId xmlns:a16="http://schemas.microsoft.com/office/drawing/2014/main" id="{611D93B7-15DC-F9E8-735F-13167837247C}"/>
                </a:ext>
              </a:extLst>
            </p:cNvPr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6540626" y="1985772"/>
              <a:ext cx="76200" cy="112775"/>
            </a:xfrm>
            <a:prstGeom prst="rect">
              <a:avLst/>
            </a:prstGeom>
          </p:spPr>
        </p:pic>
      </p:grpSp>
      <p:grpSp>
        <p:nvGrpSpPr>
          <p:cNvPr id="317" name="object 316">
            <a:extLst>
              <a:ext uri="{FF2B5EF4-FFF2-40B4-BE49-F238E27FC236}">
                <a16:creationId xmlns:a16="http://schemas.microsoft.com/office/drawing/2014/main" id="{5BC579F8-7B90-F4F1-1B11-B7DFA73E7B80}"/>
              </a:ext>
            </a:extLst>
          </p:cNvPr>
          <p:cNvGrpSpPr/>
          <p:nvPr/>
        </p:nvGrpSpPr>
        <p:grpSpPr>
          <a:xfrm>
            <a:off x="6696075" y="1940051"/>
            <a:ext cx="1438910" cy="204470"/>
            <a:chOff x="6696075" y="1940051"/>
            <a:chExt cx="1438910" cy="204470"/>
          </a:xfrm>
        </p:grpSpPr>
        <p:pic>
          <p:nvPicPr>
            <p:cNvPr id="318" name="object 317">
              <a:extLst>
                <a:ext uri="{FF2B5EF4-FFF2-40B4-BE49-F238E27FC236}">
                  <a16:creationId xmlns:a16="http://schemas.microsoft.com/office/drawing/2014/main" id="{C072D7B4-C75F-C6EC-F893-2F4BD68523B9}"/>
                </a:ext>
              </a:extLst>
            </p:cNvPr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6696075" y="1940051"/>
              <a:ext cx="1175003" cy="204215"/>
            </a:xfrm>
            <a:prstGeom prst="rect">
              <a:avLst/>
            </a:prstGeom>
          </p:spPr>
        </p:pic>
        <p:sp>
          <p:nvSpPr>
            <p:cNvPr id="319" name="object 318">
              <a:extLst>
                <a:ext uri="{FF2B5EF4-FFF2-40B4-BE49-F238E27FC236}">
                  <a16:creationId xmlns:a16="http://schemas.microsoft.com/office/drawing/2014/main" id="{4BF4F868-DC41-5D0F-7274-818CF199E98A}"/>
                </a:ext>
              </a:extLst>
            </p:cNvPr>
            <p:cNvSpPr/>
            <p:nvPr/>
          </p:nvSpPr>
          <p:spPr>
            <a:xfrm>
              <a:off x="7874000" y="1950726"/>
              <a:ext cx="106680" cy="146685"/>
            </a:xfrm>
            <a:custGeom>
              <a:avLst/>
              <a:gdLst/>
              <a:ahLst/>
              <a:cxnLst/>
              <a:rect l="l" t="t" r="r" b="b"/>
              <a:pathLst>
                <a:path w="106679" h="146685">
                  <a:moveTo>
                    <a:pt x="106680" y="0"/>
                  </a:moveTo>
                  <a:lnTo>
                    <a:pt x="62230" y="0"/>
                  </a:lnTo>
                  <a:lnTo>
                    <a:pt x="45720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5720" y="15240"/>
                  </a:lnTo>
                  <a:lnTo>
                    <a:pt x="45720" y="146304"/>
                  </a:lnTo>
                  <a:lnTo>
                    <a:pt x="62230" y="146304"/>
                  </a:lnTo>
                  <a:lnTo>
                    <a:pt x="62230" y="15240"/>
                  </a:lnTo>
                  <a:lnTo>
                    <a:pt x="106680" y="15240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0" name="object 319">
              <a:extLst>
                <a:ext uri="{FF2B5EF4-FFF2-40B4-BE49-F238E27FC236}">
                  <a16:creationId xmlns:a16="http://schemas.microsoft.com/office/drawing/2014/main" id="{ECAF2F53-27AB-882E-1F1F-4FADD7FDABD5}"/>
                </a:ext>
              </a:extLst>
            </p:cNvPr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8003666" y="1950719"/>
              <a:ext cx="80772" cy="146304"/>
            </a:xfrm>
            <a:prstGeom prst="rect">
              <a:avLst/>
            </a:prstGeom>
          </p:spPr>
        </p:pic>
        <p:sp>
          <p:nvSpPr>
            <p:cNvPr id="321" name="object 320">
              <a:extLst>
                <a:ext uri="{FF2B5EF4-FFF2-40B4-BE49-F238E27FC236}">
                  <a16:creationId xmlns:a16="http://schemas.microsoft.com/office/drawing/2014/main" id="{F5797559-4D66-3DB5-9FB7-0E3BFE537206}"/>
                </a:ext>
              </a:extLst>
            </p:cNvPr>
            <p:cNvSpPr/>
            <p:nvPr/>
          </p:nvSpPr>
          <p:spPr>
            <a:xfrm>
              <a:off x="8111871" y="2072639"/>
              <a:ext cx="22860" cy="26034"/>
            </a:xfrm>
            <a:custGeom>
              <a:avLst/>
              <a:gdLst/>
              <a:ahLst/>
              <a:cxnLst/>
              <a:rect l="l" t="t" r="r" b="b"/>
              <a:pathLst>
                <a:path w="22859" h="26035">
                  <a:moveTo>
                    <a:pt x="22859" y="21336"/>
                  </a:moveTo>
                  <a:lnTo>
                    <a:pt x="22859" y="9144"/>
                  </a:lnTo>
                  <a:lnTo>
                    <a:pt x="19811" y="3048"/>
                  </a:lnTo>
                  <a:lnTo>
                    <a:pt x="16763" y="1524"/>
                  </a:lnTo>
                  <a:lnTo>
                    <a:pt x="15239" y="0"/>
                  </a:lnTo>
                  <a:lnTo>
                    <a:pt x="7620" y="0"/>
                  </a:lnTo>
                  <a:lnTo>
                    <a:pt x="4572" y="1524"/>
                  </a:lnTo>
                  <a:lnTo>
                    <a:pt x="0" y="6096"/>
                  </a:lnTo>
                  <a:lnTo>
                    <a:pt x="0" y="13716"/>
                  </a:lnTo>
                  <a:lnTo>
                    <a:pt x="0" y="18288"/>
                  </a:lnTo>
                  <a:lnTo>
                    <a:pt x="1524" y="21336"/>
                  </a:lnTo>
                  <a:lnTo>
                    <a:pt x="3048" y="22860"/>
                  </a:lnTo>
                  <a:lnTo>
                    <a:pt x="4572" y="25908"/>
                  </a:lnTo>
                  <a:lnTo>
                    <a:pt x="16763" y="25908"/>
                  </a:lnTo>
                  <a:lnTo>
                    <a:pt x="19811" y="22860"/>
                  </a:lnTo>
                  <a:lnTo>
                    <a:pt x="22859" y="21336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2" name="object 321">
            <a:extLst>
              <a:ext uri="{FF2B5EF4-FFF2-40B4-BE49-F238E27FC236}">
                <a16:creationId xmlns:a16="http://schemas.microsoft.com/office/drawing/2014/main" id="{55C5F541-0C81-340D-9B7D-D72F9BCC1FF3}"/>
              </a:ext>
            </a:extLst>
          </p:cNvPr>
          <p:cNvGrpSpPr/>
          <p:nvPr/>
        </p:nvGrpSpPr>
        <p:grpSpPr>
          <a:xfrm>
            <a:off x="459866" y="2319527"/>
            <a:ext cx="2400300" cy="2402205"/>
            <a:chOff x="459866" y="2319527"/>
            <a:chExt cx="2400300" cy="2402205"/>
          </a:xfrm>
        </p:grpSpPr>
        <p:sp>
          <p:nvSpPr>
            <p:cNvPr id="323" name="object 322">
              <a:extLst>
                <a:ext uri="{FF2B5EF4-FFF2-40B4-BE49-F238E27FC236}">
                  <a16:creationId xmlns:a16="http://schemas.microsoft.com/office/drawing/2014/main" id="{284DB76F-7E71-6FAA-50AC-95CDA4F23C15}"/>
                </a:ext>
              </a:extLst>
            </p:cNvPr>
            <p:cNvSpPr/>
            <p:nvPr/>
          </p:nvSpPr>
          <p:spPr>
            <a:xfrm>
              <a:off x="729614" y="2319527"/>
              <a:ext cx="2131060" cy="2132330"/>
            </a:xfrm>
            <a:custGeom>
              <a:avLst/>
              <a:gdLst/>
              <a:ahLst/>
              <a:cxnLst/>
              <a:rect l="l" t="t" r="r" b="b"/>
              <a:pathLst>
                <a:path w="2131060" h="2132329">
                  <a:moveTo>
                    <a:pt x="2130552" y="2132076"/>
                  </a:moveTo>
                  <a:lnTo>
                    <a:pt x="2130552" y="0"/>
                  </a:lnTo>
                  <a:lnTo>
                    <a:pt x="0" y="0"/>
                  </a:lnTo>
                  <a:lnTo>
                    <a:pt x="0" y="2132076"/>
                  </a:lnTo>
                  <a:lnTo>
                    <a:pt x="2130552" y="2132076"/>
                  </a:lnTo>
                  <a:close/>
                </a:path>
              </a:pathLst>
            </a:custGeom>
            <a:solidFill>
              <a:srgbClr val="91B2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4" name="object 323">
              <a:extLst>
                <a:ext uri="{FF2B5EF4-FFF2-40B4-BE49-F238E27FC236}">
                  <a16:creationId xmlns:a16="http://schemas.microsoft.com/office/drawing/2014/main" id="{BA5957BF-EE71-DA37-1246-7127666AF9FC}"/>
                </a:ext>
              </a:extLst>
            </p:cNvPr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459866" y="2590800"/>
              <a:ext cx="2130551" cy="2130551"/>
            </a:xfrm>
            <a:prstGeom prst="rect">
              <a:avLst/>
            </a:prstGeom>
          </p:spPr>
        </p:pic>
      </p:grpSp>
      <p:pic>
        <p:nvPicPr>
          <p:cNvPr id="325" name="object 324">
            <a:extLst>
              <a:ext uri="{FF2B5EF4-FFF2-40B4-BE49-F238E27FC236}">
                <a16:creationId xmlns:a16="http://schemas.microsoft.com/office/drawing/2014/main" id="{03A29FDF-03E2-297B-5BBC-BD3E5755FA73}"/>
              </a:ext>
            </a:extLst>
          </p:cNvPr>
          <p:cNvPicPr/>
          <p:nvPr/>
        </p:nvPicPr>
        <p:blipFill>
          <a:blip r:embed="rId198" cstate="print"/>
          <a:stretch>
            <a:fillRect/>
          </a:stretch>
        </p:blipFill>
        <p:spPr>
          <a:xfrm>
            <a:off x="467487" y="417576"/>
            <a:ext cx="978407" cy="196596"/>
          </a:xfrm>
          <a:prstGeom prst="rect">
            <a:avLst/>
          </a:prstGeom>
        </p:spPr>
      </p:pic>
      <p:grpSp>
        <p:nvGrpSpPr>
          <p:cNvPr id="326" name="object 325">
            <a:extLst>
              <a:ext uri="{FF2B5EF4-FFF2-40B4-BE49-F238E27FC236}">
                <a16:creationId xmlns:a16="http://schemas.microsoft.com/office/drawing/2014/main" id="{8A6B5DF1-C660-E7D3-BF8B-AD132F7223DE}"/>
              </a:ext>
            </a:extLst>
          </p:cNvPr>
          <p:cNvGrpSpPr/>
          <p:nvPr/>
        </p:nvGrpSpPr>
        <p:grpSpPr>
          <a:xfrm>
            <a:off x="1532763" y="403859"/>
            <a:ext cx="824865" cy="266700"/>
            <a:chOff x="1532763" y="403859"/>
            <a:chExt cx="824865" cy="266700"/>
          </a:xfrm>
        </p:grpSpPr>
        <p:sp>
          <p:nvSpPr>
            <p:cNvPr id="327" name="object 326">
              <a:extLst>
                <a:ext uri="{FF2B5EF4-FFF2-40B4-BE49-F238E27FC236}">
                  <a16:creationId xmlns:a16="http://schemas.microsoft.com/office/drawing/2014/main" id="{A616B5CB-743C-5415-CB9E-42944170CFF2}"/>
                </a:ext>
              </a:extLst>
            </p:cNvPr>
            <p:cNvSpPr/>
            <p:nvPr/>
          </p:nvSpPr>
          <p:spPr>
            <a:xfrm>
              <a:off x="1532763" y="403866"/>
              <a:ext cx="673735" cy="266700"/>
            </a:xfrm>
            <a:custGeom>
              <a:avLst/>
              <a:gdLst/>
              <a:ahLst/>
              <a:cxnLst/>
              <a:rect l="l" t="t" r="r" b="b"/>
              <a:pathLst>
                <a:path w="673735" h="266700">
                  <a:moveTo>
                    <a:pt x="120383" y="175260"/>
                  </a:moveTo>
                  <a:lnTo>
                    <a:pt x="109728" y="169164"/>
                  </a:lnTo>
                  <a:lnTo>
                    <a:pt x="106032" y="175691"/>
                  </a:lnTo>
                  <a:lnTo>
                    <a:pt x="101917" y="181356"/>
                  </a:lnTo>
                  <a:lnTo>
                    <a:pt x="97510" y="185877"/>
                  </a:lnTo>
                  <a:lnTo>
                    <a:pt x="92951" y="188976"/>
                  </a:lnTo>
                  <a:lnTo>
                    <a:pt x="86868" y="193548"/>
                  </a:lnTo>
                  <a:lnTo>
                    <a:pt x="81102" y="194983"/>
                  </a:lnTo>
                  <a:lnTo>
                    <a:pt x="64008" y="195072"/>
                  </a:lnTo>
                  <a:lnTo>
                    <a:pt x="57912" y="193548"/>
                  </a:lnTo>
                  <a:lnTo>
                    <a:pt x="45720" y="187452"/>
                  </a:lnTo>
                  <a:lnTo>
                    <a:pt x="41148" y="182880"/>
                  </a:lnTo>
                  <a:lnTo>
                    <a:pt x="38100" y="178308"/>
                  </a:lnTo>
                  <a:lnTo>
                    <a:pt x="33528" y="172212"/>
                  </a:lnTo>
                  <a:lnTo>
                    <a:pt x="32004" y="166116"/>
                  </a:lnTo>
                  <a:lnTo>
                    <a:pt x="30467" y="158496"/>
                  </a:lnTo>
                  <a:lnTo>
                    <a:pt x="27432" y="152400"/>
                  </a:lnTo>
                  <a:lnTo>
                    <a:pt x="27432" y="135636"/>
                  </a:lnTo>
                  <a:lnTo>
                    <a:pt x="89916" y="135636"/>
                  </a:lnTo>
                  <a:lnTo>
                    <a:pt x="115824" y="135636"/>
                  </a:lnTo>
                  <a:lnTo>
                    <a:pt x="115824" y="109728"/>
                  </a:lnTo>
                  <a:lnTo>
                    <a:pt x="112776" y="103632"/>
                  </a:lnTo>
                  <a:lnTo>
                    <a:pt x="111239" y="96012"/>
                  </a:lnTo>
                  <a:lnTo>
                    <a:pt x="108204" y="89916"/>
                  </a:lnTo>
                  <a:lnTo>
                    <a:pt x="94488" y="76200"/>
                  </a:lnTo>
                  <a:lnTo>
                    <a:pt x="89916" y="74371"/>
                  </a:lnTo>
                  <a:lnTo>
                    <a:pt x="89916" y="118872"/>
                  </a:lnTo>
                  <a:lnTo>
                    <a:pt x="89916" y="123444"/>
                  </a:lnTo>
                  <a:lnTo>
                    <a:pt x="27432" y="123444"/>
                  </a:lnTo>
                  <a:lnTo>
                    <a:pt x="28232" y="113703"/>
                  </a:lnTo>
                  <a:lnTo>
                    <a:pt x="51816" y="79248"/>
                  </a:lnTo>
                  <a:lnTo>
                    <a:pt x="71628" y="79248"/>
                  </a:lnTo>
                  <a:lnTo>
                    <a:pt x="76200" y="82296"/>
                  </a:lnTo>
                  <a:lnTo>
                    <a:pt x="82296" y="88392"/>
                  </a:lnTo>
                  <a:lnTo>
                    <a:pt x="83820" y="92964"/>
                  </a:lnTo>
                  <a:lnTo>
                    <a:pt x="85344" y="96012"/>
                  </a:lnTo>
                  <a:lnTo>
                    <a:pt x="86868" y="102108"/>
                  </a:lnTo>
                  <a:lnTo>
                    <a:pt x="88392" y="106680"/>
                  </a:lnTo>
                  <a:lnTo>
                    <a:pt x="88392" y="112776"/>
                  </a:lnTo>
                  <a:lnTo>
                    <a:pt x="89916" y="118872"/>
                  </a:lnTo>
                  <a:lnTo>
                    <a:pt x="89916" y="74371"/>
                  </a:lnTo>
                  <a:lnTo>
                    <a:pt x="60960" y="68580"/>
                  </a:lnTo>
                  <a:lnTo>
                    <a:pt x="54114" y="68884"/>
                  </a:lnTo>
                  <a:lnTo>
                    <a:pt x="47434" y="69913"/>
                  </a:lnTo>
                  <a:lnTo>
                    <a:pt x="41021" y="71793"/>
                  </a:lnTo>
                  <a:lnTo>
                    <a:pt x="35052" y="74676"/>
                  </a:lnTo>
                  <a:lnTo>
                    <a:pt x="27432" y="77724"/>
                  </a:lnTo>
                  <a:lnTo>
                    <a:pt x="21336" y="83820"/>
                  </a:lnTo>
                  <a:lnTo>
                    <a:pt x="16764" y="89916"/>
                  </a:lnTo>
                  <a:lnTo>
                    <a:pt x="12712" y="94767"/>
                  </a:lnTo>
                  <a:lnTo>
                    <a:pt x="279" y="131851"/>
                  </a:lnTo>
                  <a:lnTo>
                    <a:pt x="0" y="138684"/>
                  </a:lnTo>
                  <a:lnTo>
                    <a:pt x="279" y="145542"/>
                  </a:lnTo>
                  <a:lnTo>
                    <a:pt x="1130" y="152400"/>
                  </a:lnTo>
                  <a:lnTo>
                    <a:pt x="2565" y="159258"/>
                  </a:lnTo>
                  <a:lnTo>
                    <a:pt x="4572" y="166116"/>
                  </a:lnTo>
                  <a:lnTo>
                    <a:pt x="6096" y="175260"/>
                  </a:lnTo>
                  <a:lnTo>
                    <a:pt x="36576" y="204216"/>
                  </a:lnTo>
                  <a:lnTo>
                    <a:pt x="42570" y="207098"/>
                  </a:lnTo>
                  <a:lnTo>
                    <a:pt x="49149" y="208978"/>
                  </a:lnTo>
                  <a:lnTo>
                    <a:pt x="56286" y="210007"/>
                  </a:lnTo>
                  <a:lnTo>
                    <a:pt x="64008" y="210312"/>
                  </a:lnTo>
                  <a:lnTo>
                    <a:pt x="72885" y="209740"/>
                  </a:lnTo>
                  <a:lnTo>
                    <a:pt x="110109" y="189357"/>
                  </a:lnTo>
                  <a:lnTo>
                    <a:pt x="115531" y="182740"/>
                  </a:lnTo>
                  <a:lnTo>
                    <a:pt x="120383" y="175260"/>
                  </a:lnTo>
                  <a:close/>
                </a:path>
                <a:path w="673735" h="266700">
                  <a:moveTo>
                    <a:pt x="281940" y="257556"/>
                  </a:moveTo>
                  <a:lnTo>
                    <a:pt x="277368" y="257556"/>
                  </a:lnTo>
                  <a:lnTo>
                    <a:pt x="274320" y="256032"/>
                  </a:lnTo>
                  <a:lnTo>
                    <a:pt x="271272" y="256032"/>
                  </a:lnTo>
                  <a:lnTo>
                    <a:pt x="268224" y="254508"/>
                  </a:lnTo>
                  <a:lnTo>
                    <a:pt x="266700" y="254508"/>
                  </a:lnTo>
                  <a:lnTo>
                    <a:pt x="263652" y="252984"/>
                  </a:lnTo>
                  <a:lnTo>
                    <a:pt x="262128" y="251460"/>
                  </a:lnTo>
                  <a:lnTo>
                    <a:pt x="260604" y="248412"/>
                  </a:lnTo>
                  <a:lnTo>
                    <a:pt x="259080" y="246888"/>
                  </a:lnTo>
                  <a:lnTo>
                    <a:pt x="259080" y="89916"/>
                  </a:lnTo>
                  <a:lnTo>
                    <a:pt x="260604" y="80772"/>
                  </a:lnTo>
                  <a:lnTo>
                    <a:pt x="260604" y="65532"/>
                  </a:lnTo>
                  <a:lnTo>
                    <a:pt x="252984" y="64008"/>
                  </a:lnTo>
                  <a:lnTo>
                    <a:pt x="242316" y="82296"/>
                  </a:lnTo>
                  <a:lnTo>
                    <a:pt x="240792" y="82296"/>
                  </a:lnTo>
                  <a:lnTo>
                    <a:pt x="237744" y="80772"/>
                  </a:lnTo>
                  <a:lnTo>
                    <a:pt x="233172" y="76200"/>
                  </a:lnTo>
                  <a:lnTo>
                    <a:pt x="233172" y="99060"/>
                  </a:lnTo>
                  <a:lnTo>
                    <a:pt x="233172" y="181356"/>
                  </a:lnTo>
                  <a:lnTo>
                    <a:pt x="230124" y="185928"/>
                  </a:lnTo>
                  <a:lnTo>
                    <a:pt x="220980" y="192024"/>
                  </a:lnTo>
                  <a:lnTo>
                    <a:pt x="216408" y="193548"/>
                  </a:lnTo>
                  <a:lnTo>
                    <a:pt x="210312" y="195072"/>
                  </a:lnTo>
                  <a:lnTo>
                    <a:pt x="196596" y="195072"/>
                  </a:lnTo>
                  <a:lnTo>
                    <a:pt x="190500" y="193548"/>
                  </a:lnTo>
                  <a:lnTo>
                    <a:pt x="185928" y="190500"/>
                  </a:lnTo>
                  <a:lnTo>
                    <a:pt x="179832" y="187452"/>
                  </a:lnTo>
                  <a:lnTo>
                    <a:pt x="176784" y="184404"/>
                  </a:lnTo>
                  <a:lnTo>
                    <a:pt x="173736" y="178308"/>
                  </a:lnTo>
                  <a:lnTo>
                    <a:pt x="169164" y="173736"/>
                  </a:lnTo>
                  <a:lnTo>
                    <a:pt x="164592" y="155448"/>
                  </a:lnTo>
                  <a:lnTo>
                    <a:pt x="163068" y="147828"/>
                  </a:lnTo>
                  <a:lnTo>
                    <a:pt x="163068" y="140208"/>
                  </a:lnTo>
                  <a:lnTo>
                    <a:pt x="173736" y="96012"/>
                  </a:lnTo>
                  <a:lnTo>
                    <a:pt x="201168" y="79248"/>
                  </a:lnTo>
                  <a:lnTo>
                    <a:pt x="210312" y="79248"/>
                  </a:lnTo>
                  <a:lnTo>
                    <a:pt x="213360" y="80772"/>
                  </a:lnTo>
                  <a:lnTo>
                    <a:pt x="217932" y="82296"/>
                  </a:lnTo>
                  <a:lnTo>
                    <a:pt x="220980" y="83820"/>
                  </a:lnTo>
                  <a:lnTo>
                    <a:pt x="228600" y="91440"/>
                  </a:lnTo>
                  <a:lnTo>
                    <a:pt x="230124" y="94488"/>
                  </a:lnTo>
                  <a:lnTo>
                    <a:pt x="231648" y="96012"/>
                  </a:lnTo>
                  <a:lnTo>
                    <a:pt x="233172" y="99060"/>
                  </a:lnTo>
                  <a:lnTo>
                    <a:pt x="233172" y="76200"/>
                  </a:lnTo>
                  <a:lnTo>
                    <a:pt x="230124" y="74676"/>
                  </a:lnTo>
                  <a:lnTo>
                    <a:pt x="227076" y="74676"/>
                  </a:lnTo>
                  <a:lnTo>
                    <a:pt x="224028" y="73152"/>
                  </a:lnTo>
                  <a:lnTo>
                    <a:pt x="210312" y="68580"/>
                  </a:lnTo>
                  <a:lnTo>
                    <a:pt x="192024" y="68580"/>
                  </a:lnTo>
                  <a:lnTo>
                    <a:pt x="184404" y="70104"/>
                  </a:lnTo>
                  <a:lnTo>
                    <a:pt x="175260" y="73152"/>
                  </a:lnTo>
                  <a:lnTo>
                    <a:pt x="160020" y="82296"/>
                  </a:lnTo>
                  <a:lnTo>
                    <a:pt x="155448" y="88392"/>
                  </a:lnTo>
                  <a:lnTo>
                    <a:pt x="151130" y="93230"/>
                  </a:lnTo>
                  <a:lnTo>
                    <a:pt x="135915" y="130302"/>
                  </a:lnTo>
                  <a:lnTo>
                    <a:pt x="135636" y="137160"/>
                  </a:lnTo>
                  <a:lnTo>
                    <a:pt x="135915" y="145783"/>
                  </a:lnTo>
                  <a:lnTo>
                    <a:pt x="148983" y="185635"/>
                  </a:lnTo>
                  <a:lnTo>
                    <a:pt x="163068" y="200025"/>
                  </a:lnTo>
                  <a:lnTo>
                    <a:pt x="170688" y="205740"/>
                  </a:lnTo>
                  <a:lnTo>
                    <a:pt x="178308" y="208788"/>
                  </a:lnTo>
                  <a:lnTo>
                    <a:pt x="185928" y="210312"/>
                  </a:lnTo>
                  <a:lnTo>
                    <a:pt x="204216" y="210312"/>
                  </a:lnTo>
                  <a:lnTo>
                    <a:pt x="210312" y="207264"/>
                  </a:lnTo>
                  <a:lnTo>
                    <a:pt x="214884" y="205740"/>
                  </a:lnTo>
                  <a:lnTo>
                    <a:pt x="224028" y="201168"/>
                  </a:lnTo>
                  <a:lnTo>
                    <a:pt x="228600" y="196596"/>
                  </a:lnTo>
                  <a:lnTo>
                    <a:pt x="231648" y="195072"/>
                  </a:lnTo>
                  <a:lnTo>
                    <a:pt x="231648" y="193548"/>
                  </a:lnTo>
                  <a:lnTo>
                    <a:pt x="233172" y="193548"/>
                  </a:lnTo>
                  <a:lnTo>
                    <a:pt x="233172" y="248412"/>
                  </a:lnTo>
                  <a:lnTo>
                    <a:pt x="231648" y="251460"/>
                  </a:lnTo>
                  <a:lnTo>
                    <a:pt x="228600" y="254508"/>
                  </a:lnTo>
                  <a:lnTo>
                    <a:pt x="225552" y="256032"/>
                  </a:lnTo>
                  <a:lnTo>
                    <a:pt x="224028" y="256032"/>
                  </a:lnTo>
                  <a:lnTo>
                    <a:pt x="220980" y="257556"/>
                  </a:lnTo>
                  <a:lnTo>
                    <a:pt x="210312" y="257556"/>
                  </a:lnTo>
                  <a:lnTo>
                    <a:pt x="210312" y="266700"/>
                  </a:lnTo>
                  <a:lnTo>
                    <a:pt x="233172" y="266700"/>
                  </a:lnTo>
                  <a:lnTo>
                    <a:pt x="259080" y="266700"/>
                  </a:lnTo>
                  <a:lnTo>
                    <a:pt x="281940" y="266700"/>
                  </a:lnTo>
                  <a:lnTo>
                    <a:pt x="281940" y="257556"/>
                  </a:lnTo>
                  <a:close/>
                </a:path>
                <a:path w="673735" h="266700">
                  <a:moveTo>
                    <a:pt x="435864" y="195072"/>
                  </a:moveTo>
                  <a:lnTo>
                    <a:pt x="428244" y="195072"/>
                  </a:lnTo>
                  <a:lnTo>
                    <a:pt x="425196" y="193548"/>
                  </a:lnTo>
                  <a:lnTo>
                    <a:pt x="423672" y="193548"/>
                  </a:lnTo>
                  <a:lnTo>
                    <a:pt x="420624" y="190500"/>
                  </a:lnTo>
                  <a:lnTo>
                    <a:pt x="417576" y="188976"/>
                  </a:lnTo>
                  <a:lnTo>
                    <a:pt x="417576" y="187452"/>
                  </a:lnTo>
                  <a:lnTo>
                    <a:pt x="416052" y="184404"/>
                  </a:lnTo>
                  <a:lnTo>
                    <a:pt x="414528" y="182880"/>
                  </a:lnTo>
                  <a:lnTo>
                    <a:pt x="414528" y="71628"/>
                  </a:lnTo>
                  <a:lnTo>
                    <a:pt x="413004" y="70104"/>
                  </a:lnTo>
                  <a:lnTo>
                    <a:pt x="364236" y="73152"/>
                  </a:lnTo>
                  <a:lnTo>
                    <a:pt x="364236" y="82296"/>
                  </a:lnTo>
                  <a:lnTo>
                    <a:pt x="371856" y="82296"/>
                  </a:lnTo>
                  <a:lnTo>
                    <a:pt x="374904" y="83820"/>
                  </a:lnTo>
                  <a:lnTo>
                    <a:pt x="381000" y="83820"/>
                  </a:lnTo>
                  <a:lnTo>
                    <a:pt x="384048" y="86868"/>
                  </a:lnTo>
                  <a:lnTo>
                    <a:pt x="387096" y="88392"/>
                  </a:lnTo>
                  <a:lnTo>
                    <a:pt x="387096" y="91440"/>
                  </a:lnTo>
                  <a:lnTo>
                    <a:pt x="388620" y="92964"/>
                  </a:lnTo>
                  <a:lnTo>
                    <a:pt x="390144" y="96012"/>
                  </a:lnTo>
                  <a:lnTo>
                    <a:pt x="390144" y="175260"/>
                  </a:lnTo>
                  <a:lnTo>
                    <a:pt x="388620" y="176784"/>
                  </a:lnTo>
                  <a:lnTo>
                    <a:pt x="387096" y="179832"/>
                  </a:lnTo>
                  <a:lnTo>
                    <a:pt x="379476" y="187452"/>
                  </a:lnTo>
                  <a:lnTo>
                    <a:pt x="376428" y="188976"/>
                  </a:lnTo>
                  <a:lnTo>
                    <a:pt x="373380" y="192024"/>
                  </a:lnTo>
                  <a:lnTo>
                    <a:pt x="368808" y="193548"/>
                  </a:lnTo>
                  <a:lnTo>
                    <a:pt x="365760" y="195072"/>
                  </a:lnTo>
                  <a:lnTo>
                    <a:pt x="348996" y="195072"/>
                  </a:lnTo>
                  <a:lnTo>
                    <a:pt x="344424" y="192024"/>
                  </a:lnTo>
                  <a:lnTo>
                    <a:pt x="335280" y="182880"/>
                  </a:lnTo>
                  <a:lnTo>
                    <a:pt x="333756" y="175260"/>
                  </a:lnTo>
                  <a:lnTo>
                    <a:pt x="333756" y="71628"/>
                  </a:lnTo>
                  <a:lnTo>
                    <a:pt x="330708" y="70104"/>
                  </a:lnTo>
                  <a:lnTo>
                    <a:pt x="286512" y="73152"/>
                  </a:lnTo>
                  <a:lnTo>
                    <a:pt x="286512" y="82296"/>
                  </a:lnTo>
                  <a:lnTo>
                    <a:pt x="289560" y="82296"/>
                  </a:lnTo>
                  <a:lnTo>
                    <a:pt x="291084" y="83820"/>
                  </a:lnTo>
                  <a:lnTo>
                    <a:pt x="297180" y="83820"/>
                  </a:lnTo>
                  <a:lnTo>
                    <a:pt x="298704" y="85344"/>
                  </a:lnTo>
                  <a:lnTo>
                    <a:pt x="300228" y="85344"/>
                  </a:lnTo>
                  <a:lnTo>
                    <a:pt x="306324" y="91440"/>
                  </a:lnTo>
                  <a:lnTo>
                    <a:pt x="306324" y="94488"/>
                  </a:lnTo>
                  <a:lnTo>
                    <a:pt x="307848" y="97536"/>
                  </a:lnTo>
                  <a:lnTo>
                    <a:pt x="307848" y="164592"/>
                  </a:lnTo>
                  <a:lnTo>
                    <a:pt x="308419" y="175183"/>
                  </a:lnTo>
                  <a:lnTo>
                    <a:pt x="335851" y="209473"/>
                  </a:lnTo>
                  <a:lnTo>
                    <a:pt x="344424" y="210312"/>
                  </a:lnTo>
                  <a:lnTo>
                    <a:pt x="350520" y="210312"/>
                  </a:lnTo>
                  <a:lnTo>
                    <a:pt x="356616" y="208788"/>
                  </a:lnTo>
                  <a:lnTo>
                    <a:pt x="359664" y="208788"/>
                  </a:lnTo>
                  <a:lnTo>
                    <a:pt x="364236" y="207264"/>
                  </a:lnTo>
                  <a:lnTo>
                    <a:pt x="368808" y="204216"/>
                  </a:lnTo>
                  <a:lnTo>
                    <a:pt x="371856" y="202692"/>
                  </a:lnTo>
                  <a:lnTo>
                    <a:pt x="376428" y="199644"/>
                  </a:lnTo>
                  <a:lnTo>
                    <a:pt x="379476" y="198120"/>
                  </a:lnTo>
                  <a:lnTo>
                    <a:pt x="381000" y="195072"/>
                  </a:lnTo>
                  <a:lnTo>
                    <a:pt x="384048" y="193548"/>
                  </a:lnTo>
                  <a:lnTo>
                    <a:pt x="387096" y="190500"/>
                  </a:lnTo>
                  <a:lnTo>
                    <a:pt x="388620" y="187452"/>
                  </a:lnTo>
                  <a:lnTo>
                    <a:pt x="390144" y="187452"/>
                  </a:lnTo>
                  <a:lnTo>
                    <a:pt x="390144" y="205740"/>
                  </a:lnTo>
                  <a:lnTo>
                    <a:pt x="391668" y="207264"/>
                  </a:lnTo>
                  <a:lnTo>
                    <a:pt x="435864" y="204216"/>
                  </a:lnTo>
                  <a:lnTo>
                    <a:pt x="435864" y="195072"/>
                  </a:lnTo>
                  <a:close/>
                </a:path>
                <a:path w="673735" h="266700">
                  <a:moveTo>
                    <a:pt x="499872" y="12192"/>
                  </a:moveTo>
                  <a:lnTo>
                    <a:pt x="498348" y="9144"/>
                  </a:lnTo>
                  <a:lnTo>
                    <a:pt x="495300" y="4572"/>
                  </a:lnTo>
                  <a:lnTo>
                    <a:pt x="492252" y="1524"/>
                  </a:lnTo>
                  <a:lnTo>
                    <a:pt x="487680" y="0"/>
                  </a:lnTo>
                  <a:lnTo>
                    <a:pt x="478536" y="0"/>
                  </a:lnTo>
                  <a:lnTo>
                    <a:pt x="473964" y="1524"/>
                  </a:lnTo>
                  <a:lnTo>
                    <a:pt x="470916" y="6096"/>
                  </a:lnTo>
                  <a:lnTo>
                    <a:pt x="466344" y="9144"/>
                  </a:lnTo>
                  <a:lnTo>
                    <a:pt x="464820" y="13716"/>
                  </a:lnTo>
                  <a:lnTo>
                    <a:pt x="464820" y="22860"/>
                  </a:lnTo>
                  <a:lnTo>
                    <a:pt x="470916" y="32004"/>
                  </a:lnTo>
                  <a:lnTo>
                    <a:pt x="473964" y="35052"/>
                  </a:lnTo>
                  <a:lnTo>
                    <a:pt x="478536" y="36576"/>
                  </a:lnTo>
                  <a:lnTo>
                    <a:pt x="487680" y="36576"/>
                  </a:lnTo>
                  <a:lnTo>
                    <a:pt x="492252" y="35052"/>
                  </a:lnTo>
                  <a:lnTo>
                    <a:pt x="495300" y="30480"/>
                  </a:lnTo>
                  <a:lnTo>
                    <a:pt x="498348" y="27432"/>
                  </a:lnTo>
                  <a:lnTo>
                    <a:pt x="499872" y="22860"/>
                  </a:lnTo>
                  <a:lnTo>
                    <a:pt x="499872" y="12192"/>
                  </a:lnTo>
                  <a:close/>
                </a:path>
                <a:path w="673735" h="266700">
                  <a:moveTo>
                    <a:pt x="518160" y="198120"/>
                  </a:moveTo>
                  <a:lnTo>
                    <a:pt x="515112" y="196596"/>
                  </a:lnTo>
                  <a:lnTo>
                    <a:pt x="509016" y="196596"/>
                  </a:lnTo>
                  <a:lnTo>
                    <a:pt x="507492" y="195072"/>
                  </a:lnTo>
                  <a:lnTo>
                    <a:pt x="505968" y="195072"/>
                  </a:lnTo>
                  <a:lnTo>
                    <a:pt x="499872" y="192024"/>
                  </a:lnTo>
                  <a:lnTo>
                    <a:pt x="499872" y="190500"/>
                  </a:lnTo>
                  <a:lnTo>
                    <a:pt x="498348" y="187452"/>
                  </a:lnTo>
                  <a:lnTo>
                    <a:pt x="496824" y="185928"/>
                  </a:lnTo>
                  <a:lnTo>
                    <a:pt x="496824" y="71628"/>
                  </a:lnTo>
                  <a:lnTo>
                    <a:pt x="495300" y="70104"/>
                  </a:lnTo>
                  <a:lnTo>
                    <a:pt x="448056" y="73152"/>
                  </a:lnTo>
                  <a:lnTo>
                    <a:pt x="448056" y="82296"/>
                  </a:lnTo>
                  <a:lnTo>
                    <a:pt x="454152" y="82296"/>
                  </a:lnTo>
                  <a:lnTo>
                    <a:pt x="460248" y="85344"/>
                  </a:lnTo>
                  <a:lnTo>
                    <a:pt x="463296" y="85344"/>
                  </a:lnTo>
                  <a:lnTo>
                    <a:pt x="464820" y="86868"/>
                  </a:lnTo>
                  <a:lnTo>
                    <a:pt x="467868" y="88392"/>
                  </a:lnTo>
                  <a:lnTo>
                    <a:pt x="469392" y="89916"/>
                  </a:lnTo>
                  <a:lnTo>
                    <a:pt x="470916" y="92964"/>
                  </a:lnTo>
                  <a:lnTo>
                    <a:pt x="470916" y="94488"/>
                  </a:lnTo>
                  <a:lnTo>
                    <a:pt x="472440" y="97536"/>
                  </a:lnTo>
                  <a:lnTo>
                    <a:pt x="472440" y="187452"/>
                  </a:lnTo>
                  <a:lnTo>
                    <a:pt x="470916" y="188976"/>
                  </a:lnTo>
                  <a:lnTo>
                    <a:pt x="470916" y="192024"/>
                  </a:lnTo>
                  <a:lnTo>
                    <a:pt x="467868" y="195072"/>
                  </a:lnTo>
                  <a:lnTo>
                    <a:pt x="464820" y="196596"/>
                  </a:lnTo>
                  <a:lnTo>
                    <a:pt x="457200" y="196596"/>
                  </a:lnTo>
                  <a:lnTo>
                    <a:pt x="454152" y="198120"/>
                  </a:lnTo>
                  <a:lnTo>
                    <a:pt x="452628" y="198120"/>
                  </a:lnTo>
                  <a:lnTo>
                    <a:pt x="452628" y="207264"/>
                  </a:lnTo>
                  <a:lnTo>
                    <a:pt x="472440" y="207264"/>
                  </a:lnTo>
                  <a:lnTo>
                    <a:pt x="518160" y="207264"/>
                  </a:lnTo>
                  <a:lnTo>
                    <a:pt x="518160" y="198120"/>
                  </a:lnTo>
                  <a:close/>
                </a:path>
                <a:path w="673735" h="266700">
                  <a:moveTo>
                    <a:pt x="673608" y="138684"/>
                  </a:moveTo>
                  <a:lnTo>
                    <a:pt x="662940" y="94488"/>
                  </a:lnTo>
                  <a:lnTo>
                    <a:pt x="656844" y="88392"/>
                  </a:lnTo>
                  <a:lnTo>
                    <a:pt x="652272" y="82296"/>
                  </a:lnTo>
                  <a:lnTo>
                    <a:pt x="646176" y="77724"/>
                  </a:lnTo>
                  <a:lnTo>
                    <a:pt x="644652" y="76809"/>
                  </a:lnTo>
                  <a:lnTo>
                    <a:pt x="644652" y="126492"/>
                  </a:lnTo>
                  <a:lnTo>
                    <a:pt x="644652" y="158496"/>
                  </a:lnTo>
                  <a:lnTo>
                    <a:pt x="643128" y="164592"/>
                  </a:lnTo>
                  <a:lnTo>
                    <a:pt x="641604" y="172212"/>
                  </a:lnTo>
                  <a:lnTo>
                    <a:pt x="638556" y="179832"/>
                  </a:lnTo>
                  <a:lnTo>
                    <a:pt x="633984" y="184404"/>
                  </a:lnTo>
                  <a:lnTo>
                    <a:pt x="627888" y="193548"/>
                  </a:lnTo>
                  <a:lnTo>
                    <a:pt x="618744" y="199644"/>
                  </a:lnTo>
                  <a:lnTo>
                    <a:pt x="598932" y="199644"/>
                  </a:lnTo>
                  <a:lnTo>
                    <a:pt x="589788" y="195072"/>
                  </a:lnTo>
                  <a:lnTo>
                    <a:pt x="585216" y="190500"/>
                  </a:lnTo>
                  <a:lnTo>
                    <a:pt x="582168" y="188976"/>
                  </a:lnTo>
                  <a:lnTo>
                    <a:pt x="577596" y="179832"/>
                  </a:lnTo>
                  <a:lnTo>
                    <a:pt x="576072" y="178308"/>
                  </a:lnTo>
                  <a:lnTo>
                    <a:pt x="576072" y="99060"/>
                  </a:lnTo>
                  <a:lnTo>
                    <a:pt x="583692" y="91440"/>
                  </a:lnTo>
                  <a:lnTo>
                    <a:pt x="588264" y="88392"/>
                  </a:lnTo>
                  <a:lnTo>
                    <a:pt x="594360" y="85344"/>
                  </a:lnTo>
                  <a:lnTo>
                    <a:pt x="598932" y="83820"/>
                  </a:lnTo>
                  <a:lnTo>
                    <a:pt x="612648" y="83820"/>
                  </a:lnTo>
                  <a:lnTo>
                    <a:pt x="643128" y="118872"/>
                  </a:lnTo>
                  <a:lnTo>
                    <a:pt x="644652" y="126492"/>
                  </a:lnTo>
                  <a:lnTo>
                    <a:pt x="644652" y="76809"/>
                  </a:lnTo>
                  <a:lnTo>
                    <a:pt x="638556" y="73152"/>
                  </a:lnTo>
                  <a:lnTo>
                    <a:pt x="632460" y="70104"/>
                  </a:lnTo>
                  <a:lnTo>
                    <a:pt x="624840" y="68580"/>
                  </a:lnTo>
                  <a:lnTo>
                    <a:pt x="609600" y="68580"/>
                  </a:lnTo>
                  <a:lnTo>
                    <a:pt x="601980" y="70104"/>
                  </a:lnTo>
                  <a:lnTo>
                    <a:pt x="594360" y="73152"/>
                  </a:lnTo>
                  <a:lnTo>
                    <a:pt x="582168" y="82296"/>
                  </a:lnTo>
                  <a:lnTo>
                    <a:pt x="577596" y="86868"/>
                  </a:lnTo>
                  <a:lnTo>
                    <a:pt x="576072" y="86868"/>
                  </a:lnTo>
                  <a:lnTo>
                    <a:pt x="576072" y="71628"/>
                  </a:lnTo>
                  <a:lnTo>
                    <a:pt x="574548" y="70104"/>
                  </a:lnTo>
                  <a:lnTo>
                    <a:pt x="528828" y="73152"/>
                  </a:lnTo>
                  <a:lnTo>
                    <a:pt x="528828" y="82296"/>
                  </a:lnTo>
                  <a:lnTo>
                    <a:pt x="534924" y="82296"/>
                  </a:lnTo>
                  <a:lnTo>
                    <a:pt x="536448" y="83820"/>
                  </a:lnTo>
                  <a:lnTo>
                    <a:pt x="539496" y="83820"/>
                  </a:lnTo>
                  <a:lnTo>
                    <a:pt x="542544" y="85344"/>
                  </a:lnTo>
                  <a:lnTo>
                    <a:pt x="544068" y="85344"/>
                  </a:lnTo>
                  <a:lnTo>
                    <a:pt x="545592" y="88392"/>
                  </a:lnTo>
                  <a:lnTo>
                    <a:pt x="548640" y="89916"/>
                  </a:lnTo>
                  <a:lnTo>
                    <a:pt x="548640" y="91440"/>
                  </a:lnTo>
                  <a:lnTo>
                    <a:pt x="551688" y="97536"/>
                  </a:lnTo>
                  <a:lnTo>
                    <a:pt x="551688" y="246888"/>
                  </a:lnTo>
                  <a:lnTo>
                    <a:pt x="550164" y="248412"/>
                  </a:lnTo>
                  <a:lnTo>
                    <a:pt x="550164" y="251460"/>
                  </a:lnTo>
                  <a:lnTo>
                    <a:pt x="547116" y="254508"/>
                  </a:lnTo>
                  <a:lnTo>
                    <a:pt x="544068" y="256032"/>
                  </a:lnTo>
                  <a:lnTo>
                    <a:pt x="541020" y="256032"/>
                  </a:lnTo>
                  <a:lnTo>
                    <a:pt x="539496" y="257556"/>
                  </a:lnTo>
                  <a:lnTo>
                    <a:pt x="528828" y="257556"/>
                  </a:lnTo>
                  <a:lnTo>
                    <a:pt x="528828" y="266700"/>
                  </a:lnTo>
                  <a:lnTo>
                    <a:pt x="551688" y="266700"/>
                  </a:lnTo>
                  <a:lnTo>
                    <a:pt x="603504" y="266700"/>
                  </a:lnTo>
                  <a:lnTo>
                    <a:pt x="603504" y="257556"/>
                  </a:lnTo>
                  <a:lnTo>
                    <a:pt x="597408" y="257556"/>
                  </a:lnTo>
                  <a:lnTo>
                    <a:pt x="594360" y="256032"/>
                  </a:lnTo>
                  <a:lnTo>
                    <a:pt x="589788" y="256032"/>
                  </a:lnTo>
                  <a:lnTo>
                    <a:pt x="586740" y="254508"/>
                  </a:lnTo>
                  <a:lnTo>
                    <a:pt x="585216" y="254508"/>
                  </a:lnTo>
                  <a:lnTo>
                    <a:pt x="579120" y="251460"/>
                  </a:lnTo>
                  <a:lnTo>
                    <a:pt x="579120" y="249936"/>
                  </a:lnTo>
                  <a:lnTo>
                    <a:pt x="577596" y="246888"/>
                  </a:lnTo>
                  <a:lnTo>
                    <a:pt x="576072" y="245364"/>
                  </a:lnTo>
                  <a:lnTo>
                    <a:pt x="576072" y="201168"/>
                  </a:lnTo>
                  <a:lnTo>
                    <a:pt x="577596" y="201168"/>
                  </a:lnTo>
                  <a:lnTo>
                    <a:pt x="580644" y="202692"/>
                  </a:lnTo>
                  <a:lnTo>
                    <a:pt x="585216" y="205740"/>
                  </a:lnTo>
                  <a:lnTo>
                    <a:pt x="589788" y="207264"/>
                  </a:lnTo>
                  <a:lnTo>
                    <a:pt x="601980" y="210312"/>
                  </a:lnTo>
                  <a:lnTo>
                    <a:pt x="618744" y="210312"/>
                  </a:lnTo>
                  <a:lnTo>
                    <a:pt x="626364" y="208788"/>
                  </a:lnTo>
                  <a:lnTo>
                    <a:pt x="633984" y="205740"/>
                  </a:lnTo>
                  <a:lnTo>
                    <a:pt x="641604" y="201168"/>
                  </a:lnTo>
                  <a:lnTo>
                    <a:pt x="644652" y="198882"/>
                  </a:lnTo>
                  <a:lnTo>
                    <a:pt x="647700" y="196596"/>
                  </a:lnTo>
                  <a:lnTo>
                    <a:pt x="671029" y="161404"/>
                  </a:lnTo>
                  <a:lnTo>
                    <a:pt x="673315" y="146634"/>
                  </a:lnTo>
                  <a:lnTo>
                    <a:pt x="673608" y="138684"/>
                  </a:lnTo>
                  <a:close/>
                </a:path>
              </a:pathLst>
            </a:custGeom>
            <a:solidFill>
              <a:srgbClr val="F48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8" name="object 327">
              <a:extLst>
                <a:ext uri="{FF2B5EF4-FFF2-40B4-BE49-F238E27FC236}">
                  <a16:creationId xmlns:a16="http://schemas.microsoft.com/office/drawing/2014/main" id="{AB5C34BE-308D-6BBD-9372-61C9ABF494E6}"/>
                </a:ext>
              </a:extLst>
            </p:cNvPr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2226183" y="472439"/>
              <a:ext cx="131064" cy="141731"/>
            </a:xfrm>
            <a:prstGeom prst="rect">
              <a:avLst/>
            </a:prstGeom>
          </p:spPr>
        </p:pic>
      </p:grpSp>
      <p:grpSp>
        <p:nvGrpSpPr>
          <p:cNvPr id="329" name="object 328">
            <a:extLst>
              <a:ext uri="{FF2B5EF4-FFF2-40B4-BE49-F238E27FC236}">
                <a16:creationId xmlns:a16="http://schemas.microsoft.com/office/drawing/2014/main" id="{62C07276-05E0-490F-4585-92D028CAF258}"/>
              </a:ext>
            </a:extLst>
          </p:cNvPr>
          <p:cNvGrpSpPr/>
          <p:nvPr/>
        </p:nvGrpSpPr>
        <p:grpSpPr>
          <a:xfrm>
            <a:off x="464438" y="1110996"/>
            <a:ext cx="391795" cy="146685"/>
            <a:chOff x="464438" y="1110996"/>
            <a:chExt cx="391795" cy="146685"/>
          </a:xfrm>
        </p:grpSpPr>
        <p:pic>
          <p:nvPicPr>
            <p:cNvPr id="330" name="object 329">
              <a:extLst>
                <a:ext uri="{FF2B5EF4-FFF2-40B4-BE49-F238E27FC236}">
                  <a16:creationId xmlns:a16="http://schemas.microsoft.com/office/drawing/2014/main" id="{EBDE9638-EFD1-F20D-557D-343C55F6C1FC}"/>
                </a:ext>
              </a:extLst>
            </p:cNvPr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464438" y="1110996"/>
              <a:ext cx="257556" cy="146303"/>
            </a:xfrm>
            <a:prstGeom prst="rect">
              <a:avLst/>
            </a:prstGeom>
          </p:spPr>
        </p:pic>
        <p:pic>
          <p:nvPicPr>
            <p:cNvPr id="331" name="object 330">
              <a:extLst>
                <a:ext uri="{FF2B5EF4-FFF2-40B4-BE49-F238E27FC236}">
                  <a16:creationId xmlns:a16="http://schemas.microsoft.com/office/drawing/2014/main" id="{85DAF57E-85B6-D3AB-725A-3A06EE6BEEE5}"/>
                </a:ext>
              </a:extLst>
            </p:cNvPr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753998" y="1144524"/>
              <a:ext cx="102107" cy="112775"/>
            </a:xfrm>
            <a:prstGeom prst="rect">
              <a:avLst/>
            </a:prstGeom>
          </p:spPr>
        </p:pic>
      </p:grpSp>
      <p:grpSp>
        <p:nvGrpSpPr>
          <p:cNvPr id="332" name="object 331">
            <a:extLst>
              <a:ext uri="{FF2B5EF4-FFF2-40B4-BE49-F238E27FC236}">
                <a16:creationId xmlns:a16="http://schemas.microsoft.com/office/drawing/2014/main" id="{75A79D2A-82E2-B9F2-119A-4CF86E5A84F2}"/>
              </a:ext>
            </a:extLst>
          </p:cNvPr>
          <p:cNvGrpSpPr/>
          <p:nvPr/>
        </p:nvGrpSpPr>
        <p:grpSpPr>
          <a:xfrm>
            <a:off x="941450" y="1103375"/>
            <a:ext cx="562610" cy="155575"/>
            <a:chOff x="941450" y="1103375"/>
            <a:chExt cx="562610" cy="155575"/>
          </a:xfrm>
        </p:grpSpPr>
        <p:pic>
          <p:nvPicPr>
            <p:cNvPr id="333" name="object 332">
              <a:extLst>
                <a:ext uri="{FF2B5EF4-FFF2-40B4-BE49-F238E27FC236}">
                  <a16:creationId xmlns:a16="http://schemas.microsoft.com/office/drawing/2014/main" id="{507F8EB1-F5DA-97C6-28E5-1628F97D6A9B}"/>
                </a:ext>
              </a:extLst>
            </p:cNvPr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941450" y="1112519"/>
              <a:ext cx="155448" cy="144779"/>
            </a:xfrm>
            <a:prstGeom prst="rect">
              <a:avLst/>
            </a:prstGeom>
          </p:spPr>
        </p:pic>
        <p:pic>
          <p:nvPicPr>
            <p:cNvPr id="334" name="object 333">
              <a:extLst>
                <a:ext uri="{FF2B5EF4-FFF2-40B4-BE49-F238E27FC236}">
                  <a16:creationId xmlns:a16="http://schemas.microsoft.com/office/drawing/2014/main" id="{8032C98B-59BD-ABF1-D7AC-7EBAF2993A76}"/>
                </a:ext>
              </a:extLst>
            </p:cNvPr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1124330" y="1144602"/>
              <a:ext cx="99059" cy="114221"/>
            </a:xfrm>
            <a:prstGeom prst="rect">
              <a:avLst/>
            </a:prstGeom>
          </p:spPr>
        </p:pic>
        <p:pic>
          <p:nvPicPr>
            <p:cNvPr id="335" name="object 334">
              <a:extLst>
                <a:ext uri="{FF2B5EF4-FFF2-40B4-BE49-F238E27FC236}">
                  <a16:creationId xmlns:a16="http://schemas.microsoft.com/office/drawing/2014/main" id="{8AD53679-078F-708F-B580-209B33FF9A0F}"/>
                </a:ext>
              </a:extLst>
            </p:cNvPr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1253870" y="1144523"/>
              <a:ext cx="71628" cy="112775"/>
            </a:xfrm>
            <a:prstGeom prst="rect">
              <a:avLst/>
            </a:prstGeom>
          </p:spPr>
        </p:pic>
        <p:sp>
          <p:nvSpPr>
            <p:cNvPr id="336" name="object 335">
              <a:extLst>
                <a:ext uri="{FF2B5EF4-FFF2-40B4-BE49-F238E27FC236}">
                  <a16:creationId xmlns:a16="http://schemas.microsoft.com/office/drawing/2014/main" id="{64C13107-5CAC-CCBF-326C-507F1DD1FA83}"/>
                </a:ext>
              </a:extLst>
            </p:cNvPr>
            <p:cNvSpPr/>
            <p:nvPr/>
          </p:nvSpPr>
          <p:spPr>
            <a:xfrm>
              <a:off x="1345310" y="1103375"/>
              <a:ext cx="32384" cy="154305"/>
            </a:xfrm>
            <a:custGeom>
              <a:avLst/>
              <a:gdLst/>
              <a:ahLst/>
              <a:cxnLst/>
              <a:rect l="l" t="t" r="r" b="b"/>
              <a:pathLst>
                <a:path w="32384" h="154305">
                  <a:moveTo>
                    <a:pt x="32003" y="18287"/>
                  </a:moveTo>
                  <a:lnTo>
                    <a:pt x="32003" y="4571"/>
                  </a:lnTo>
                  <a:lnTo>
                    <a:pt x="27431" y="0"/>
                  </a:lnTo>
                  <a:lnTo>
                    <a:pt x="4571" y="0"/>
                  </a:lnTo>
                  <a:lnTo>
                    <a:pt x="0" y="4571"/>
                  </a:lnTo>
                  <a:lnTo>
                    <a:pt x="0" y="24384"/>
                  </a:lnTo>
                  <a:lnTo>
                    <a:pt x="4571" y="28956"/>
                  </a:lnTo>
                  <a:lnTo>
                    <a:pt x="21335" y="28956"/>
                  </a:lnTo>
                  <a:lnTo>
                    <a:pt x="25907" y="27432"/>
                  </a:lnTo>
                  <a:lnTo>
                    <a:pt x="28955" y="25908"/>
                  </a:lnTo>
                  <a:lnTo>
                    <a:pt x="30479" y="22860"/>
                  </a:lnTo>
                  <a:lnTo>
                    <a:pt x="32003" y="18287"/>
                  </a:lnTo>
                  <a:close/>
                </a:path>
                <a:path w="32384" h="154305">
                  <a:moveTo>
                    <a:pt x="30479" y="153924"/>
                  </a:moveTo>
                  <a:lnTo>
                    <a:pt x="30479" y="42671"/>
                  </a:lnTo>
                  <a:lnTo>
                    <a:pt x="1523" y="42671"/>
                  </a:lnTo>
                  <a:lnTo>
                    <a:pt x="1523" y="153924"/>
                  </a:lnTo>
                  <a:lnTo>
                    <a:pt x="30479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7" name="object 336">
              <a:extLst>
                <a:ext uri="{FF2B5EF4-FFF2-40B4-BE49-F238E27FC236}">
                  <a16:creationId xmlns:a16="http://schemas.microsoft.com/office/drawing/2014/main" id="{482E5634-CD25-0700-C616-48F80F2C44FC}"/>
                </a:ext>
              </a:extLst>
            </p:cNvPr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1401698" y="1144523"/>
              <a:ext cx="102107" cy="114300"/>
            </a:xfrm>
            <a:prstGeom prst="rect">
              <a:avLst/>
            </a:prstGeom>
          </p:spPr>
        </p:pic>
      </p:grpSp>
      <p:grpSp>
        <p:nvGrpSpPr>
          <p:cNvPr id="338" name="object 337">
            <a:extLst>
              <a:ext uri="{FF2B5EF4-FFF2-40B4-BE49-F238E27FC236}">
                <a16:creationId xmlns:a16="http://schemas.microsoft.com/office/drawing/2014/main" id="{6BF939F7-083B-DF9B-19F7-FAE984927FF8}"/>
              </a:ext>
            </a:extLst>
          </p:cNvPr>
          <p:cNvGrpSpPr/>
          <p:nvPr/>
        </p:nvGrpSpPr>
        <p:grpSpPr>
          <a:xfrm>
            <a:off x="1583055" y="1103375"/>
            <a:ext cx="347980" cy="155575"/>
            <a:chOff x="1583055" y="1103375"/>
            <a:chExt cx="347980" cy="155575"/>
          </a:xfrm>
        </p:grpSpPr>
        <p:pic>
          <p:nvPicPr>
            <p:cNvPr id="339" name="object 338">
              <a:extLst>
                <a:ext uri="{FF2B5EF4-FFF2-40B4-BE49-F238E27FC236}">
                  <a16:creationId xmlns:a16="http://schemas.microsoft.com/office/drawing/2014/main" id="{2C67E33E-272B-6DC1-72E8-64E9768ED3F7}"/>
                </a:ext>
              </a:extLst>
            </p:cNvPr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1583055" y="1112519"/>
              <a:ext cx="108203" cy="144780"/>
            </a:xfrm>
            <a:prstGeom prst="rect">
              <a:avLst/>
            </a:prstGeom>
          </p:spPr>
        </p:pic>
        <p:pic>
          <p:nvPicPr>
            <p:cNvPr id="340" name="object 339">
              <a:extLst>
                <a:ext uri="{FF2B5EF4-FFF2-40B4-BE49-F238E27FC236}">
                  <a16:creationId xmlns:a16="http://schemas.microsoft.com/office/drawing/2014/main" id="{9D5F91D3-6524-96BC-B4AE-7B62B0581A6A}"/>
                </a:ext>
              </a:extLst>
            </p:cNvPr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1711071" y="1144523"/>
              <a:ext cx="102108" cy="114300"/>
            </a:xfrm>
            <a:prstGeom prst="rect">
              <a:avLst/>
            </a:prstGeom>
          </p:spPr>
        </p:pic>
        <p:sp>
          <p:nvSpPr>
            <p:cNvPr id="341" name="object 340">
              <a:extLst>
                <a:ext uri="{FF2B5EF4-FFF2-40B4-BE49-F238E27FC236}">
                  <a16:creationId xmlns:a16="http://schemas.microsoft.com/office/drawing/2014/main" id="{91B70DBA-995B-90E0-3318-498D38DBC8CD}"/>
                </a:ext>
              </a:extLst>
            </p:cNvPr>
            <p:cNvSpPr/>
            <p:nvPr/>
          </p:nvSpPr>
          <p:spPr>
            <a:xfrm>
              <a:off x="1837563" y="1103382"/>
              <a:ext cx="93345" cy="154305"/>
            </a:xfrm>
            <a:custGeom>
              <a:avLst/>
              <a:gdLst/>
              <a:ahLst/>
              <a:cxnLst/>
              <a:rect l="l" t="t" r="r" b="b"/>
              <a:pathLst>
                <a:path w="93344" h="154305">
                  <a:moveTo>
                    <a:pt x="30480" y="0"/>
                  </a:moveTo>
                  <a:lnTo>
                    <a:pt x="0" y="0"/>
                  </a:lnTo>
                  <a:lnTo>
                    <a:pt x="0" y="153924"/>
                  </a:lnTo>
                  <a:lnTo>
                    <a:pt x="30480" y="153924"/>
                  </a:lnTo>
                  <a:lnTo>
                    <a:pt x="30480" y="0"/>
                  </a:lnTo>
                  <a:close/>
                </a:path>
                <a:path w="93344" h="154305">
                  <a:moveTo>
                    <a:pt x="92964" y="0"/>
                  </a:moveTo>
                  <a:lnTo>
                    <a:pt x="62484" y="0"/>
                  </a:lnTo>
                  <a:lnTo>
                    <a:pt x="62484" y="153924"/>
                  </a:lnTo>
                  <a:lnTo>
                    <a:pt x="92964" y="153924"/>
                  </a:lnTo>
                  <a:lnTo>
                    <a:pt x="92964" y="0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2" name="object 341">
            <a:extLst>
              <a:ext uri="{FF2B5EF4-FFF2-40B4-BE49-F238E27FC236}">
                <a16:creationId xmlns:a16="http://schemas.microsoft.com/office/drawing/2014/main" id="{CDA8AC96-4B80-F19A-0254-B4DEAF3A6A88}"/>
              </a:ext>
            </a:extLst>
          </p:cNvPr>
          <p:cNvGrpSpPr/>
          <p:nvPr/>
        </p:nvGrpSpPr>
        <p:grpSpPr>
          <a:xfrm>
            <a:off x="484251" y="1414272"/>
            <a:ext cx="847725" cy="151130"/>
            <a:chOff x="484251" y="1414272"/>
            <a:chExt cx="847725" cy="151130"/>
          </a:xfrm>
        </p:grpSpPr>
        <p:pic>
          <p:nvPicPr>
            <p:cNvPr id="343" name="object 342">
              <a:extLst>
                <a:ext uri="{FF2B5EF4-FFF2-40B4-BE49-F238E27FC236}">
                  <a16:creationId xmlns:a16="http://schemas.microsoft.com/office/drawing/2014/main" id="{BACA8CFA-A9BD-A2A7-0DC7-F4067B050234}"/>
                </a:ext>
              </a:extLst>
            </p:cNvPr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484251" y="1418844"/>
              <a:ext cx="114300" cy="144779"/>
            </a:xfrm>
            <a:prstGeom prst="rect">
              <a:avLst/>
            </a:prstGeom>
          </p:spPr>
        </p:pic>
        <p:sp>
          <p:nvSpPr>
            <p:cNvPr id="344" name="object 343">
              <a:extLst>
                <a:ext uri="{FF2B5EF4-FFF2-40B4-BE49-F238E27FC236}">
                  <a16:creationId xmlns:a16="http://schemas.microsoft.com/office/drawing/2014/main" id="{33D10611-E967-7044-1DF5-0AE2B4DE539D}"/>
                </a:ext>
              </a:extLst>
            </p:cNvPr>
            <p:cNvSpPr/>
            <p:nvPr/>
          </p:nvSpPr>
          <p:spPr>
            <a:xfrm>
              <a:off x="627507" y="1414272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20" h="149859">
                  <a:moveTo>
                    <a:pt x="18288" y="149351"/>
                  </a:moveTo>
                  <a:lnTo>
                    <a:pt x="18288" y="41147"/>
                  </a:lnTo>
                  <a:lnTo>
                    <a:pt x="1524" y="41147"/>
                  </a:lnTo>
                  <a:lnTo>
                    <a:pt x="1524" y="149351"/>
                  </a:lnTo>
                  <a:lnTo>
                    <a:pt x="18288" y="149351"/>
                  </a:lnTo>
                  <a:close/>
                </a:path>
                <a:path w="20320" h="149859">
                  <a:moveTo>
                    <a:pt x="19812" y="15239"/>
                  </a:moveTo>
                  <a:lnTo>
                    <a:pt x="19812" y="7619"/>
                  </a:lnTo>
                  <a:lnTo>
                    <a:pt x="18288" y="4571"/>
                  </a:lnTo>
                  <a:lnTo>
                    <a:pt x="15240" y="1523"/>
                  </a:lnTo>
                  <a:lnTo>
                    <a:pt x="12192" y="0"/>
                  </a:lnTo>
                  <a:lnTo>
                    <a:pt x="6096" y="0"/>
                  </a:lnTo>
                  <a:lnTo>
                    <a:pt x="3048" y="3047"/>
                  </a:lnTo>
                  <a:lnTo>
                    <a:pt x="0" y="4571"/>
                  </a:lnTo>
                  <a:lnTo>
                    <a:pt x="0" y="16763"/>
                  </a:lnTo>
                  <a:lnTo>
                    <a:pt x="4572" y="21335"/>
                  </a:lnTo>
                  <a:lnTo>
                    <a:pt x="15240" y="21335"/>
                  </a:lnTo>
                  <a:lnTo>
                    <a:pt x="16764" y="19811"/>
                  </a:lnTo>
                  <a:lnTo>
                    <a:pt x="18288" y="16763"/>
                  </a:lnTo>
                  <a:lnTo>
                    <a:pt x="19812" y="152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5" name="object 344">
              <a:extLst>
                <a:ext uri="{FF2B5EF4-FFF2-40B4-BE49-F238E27FC236}">
                  <a16:creationId xmlns:a16="http://schemas.microsoft.com/office/drawing/2014/main" id="{FE7BFD5E-4868-FD65-BD0F-2A25B3B5B15C}"/>
                </a:ext>
              </a:extLst>
            </p:cNvPr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679323" y="1452372"/>
              <a:ext cx="169164" cy="112775"/>
            </a:xfrm>
            <a:prstGeom prst="rect">
              <a:avLst/>
            </a:prstGeom>
          </p:spPr>
        </p:pic>
        <p:pic>
          <p:nvPicPr>
            <p:cNvPr id="346" name="object 345">
              <a:extLst>
                <a:ext uri="{FF2B5EF4-FFF2-40B4-BE49-F238E27FC236}">
                  <a16:creationId xmlns:a16="http://schemas.microsoft.com/office/drawing/2014/main" id="{0221F191-3DFB-DA08-BA8A-49BC88270561}"/>
                </a:ext>
              </a:extLst>
            </p:cNvPr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871347" y="1429512"/>
              <a:ext cx="269747" cy="135636"/>
            </a:xfrm>
            <a:prstGeom prst="rect">
              <a:avLst/>
            </a:prstGeom>
          </p:spPr>
        </p:pic>
        <p:pic>
          <p:nvPicPr>
            <p:cNvPr id="347" name="object 346">
              <a:extLst>
                <a:ext uri="{FF2B5EF4-FFF2-40B4-BE49-F238E27FC236}">
                  <a16:creationId xmlns:a16="http://schemas.microsoft.com/office/drawing/2014/main" id="{4E70F6BF-2D3A-4535-B414-5926FD13D43B}"/>
                </a:ext>
              </a:extLst>
            </p:cNvPr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1168527" y="1452372"/>
              <a:ext cx="163068" cy="112775"/>
            </a:xfrm>
            <a:prstGeom prst="rect">
              <a:avLst/>
            </a:prstGeom>
          </p:spPr>
        </p:pic>
      </p:grpSp>
      <p:grpSp>
        <p:nvGrpSpPr>
          <p:cNvPr id="348" name="object 347">
            <a:extLst>
              <a:ext uri="{FF2B5EF4-FFF2-40B4-BE49-F238E27FC236}">
                <a16:creationId xmlns:a16="http://schemas.microsoft.com/office/drawing/2014/main" id="{712A8F99-8FEC-E7C2-4C0F-C03F1DA3D270}"/>
              </a:ext>
            </a:extLst>
          </p:cNvPr>
          <p:cNvGrpSpPr/>
          <p:nvPr/>
        </p:nvGrpSpPr>
        <p:grpSpPr>
          <a:xfrm>
            <a:off x="1412366" y="1409700"/>
            <a:ext cx="216535" cy="155575"/>
            <a:chOff x="1412366" y="1409700"/>
            <a:chExt cx="216535" cy="155575"/>
          </a:xfrm>
        </p:grpSpPr>
        <p:pic>
          <p:nvPicPr>
            <p:cNvPr id="349" name="object 348">
              <a:extLst>
                <a:ext uri="{FF2B5EF4-FFF2-40B4-BE49-F238E27FC236}">
                  <a16:creationId xmlns:a16="http://schemas.microsoft.com/office/drawing/2014/main" id="{339E66F5-4046-592D-216E-FF779B152F03}"/>
                </a:ext>
              </a:extLst>
            </p:cNvPr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1412366" y="1409700"/>
              <a:ext cx="94488" cy="155448"/>
            </a:xfrm>
            <a:prstGeom prst="rect">
              <a:avLst/>
            </a:prstGeom>
          </p:spPr>
        </p:pic>
        <p:pic>
          <p:nvPicPr>
            <p:cNvPr id="350" name="object 349">
              <a:extLst>
                <a:ext uri="{FF2B5EF4-FFF2-40B4-BE49-F238E27FC236}">
                  <a16:creationId xmlns:a16="http://schemas.microsoft.com/office/drawing/2014/main" id="{86B550D0-6E9A-5E8B-3DA6-0D7199B3F2C2}"/>
                </a:ext>
              </a:extLst>
            </p:cNvPr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1535810" y="1452371"/>
              <a:ext cx="92963" cy="112775"/>
            </a:xfrm>
            <a:prstGeom prst="rect">
              <a:avLst/>
            </a:prstGeom>
          </p:spPr>
        </p:pic>
      </p:grpSp>
      <p:grpSp>
        <p:nvGrpSpPr>
          <p:cNvPr id="351" name="object 350">
            <a:extLst>
              <a:ext uri="{FF2B5EF4-FFF2-40B4-BE49-F238E27FC236}">
                <a16:creationId xmlns:a16="http://schemas.microsoft.com/office/drawing/2014/main" id="{71D9676F-8F5A-B769-6CEC-301F73A30801}"/>
              </a:ext>
            </a:extLst>
          </p:cNvPr>
          <p:cNvGrpSpPr/>
          <p:nvPr/>
        </p:nvGrpSpPr>
        <p:grpSpPr>
          <a:xfrm>
            <a:off x="1709547" y="1409700"/>
            <a:ext cx="129539" cy="155575"/>
            <a:chOff x="1709547" y="1409700"/>
            <a:chExt cx="129539" cy="155575"/>
          </a:xfrm>
        </p:grpSpPr>
        <p:sp>
          <p:nvSpPr>
            <p:cNvPr id="352" name="object 351">
              <a:extLst>
                <a:ext uri="{FF2B5EF4-FFF2-40B4-BE49-F238E27FC236}">
                  <a16:creationId xmlns:a16="http://schemas.microsoft.com/office/drawing/2014/main" id="{56E497B1-3044-0EF9-2857-ADC1C5810081}"/>
                </a:ext>
              </a:extLst>
            </p:cNvPr>
            <p:cNvSpPr/>
            <p:nvPr/>
          </p:nvSpPr>
          <p:spPr>
            <a:xfrm>
              <a:off x="1709547" y="1409700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4" h="154305">
                  <a:moveTo>
                    <a:pt x="16763" y="153923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3"/>
                  </a:lnTo>
                  <a:lnTo>
                    <a:pt x="16763" y="1539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3" name="object 352">
              <a:extLst>
                <a:ext uri="{FF2B5EF4-FFF2-40B4-BE49-F238E27FC236}">
                  <a16:creationId xmlns:a16="http://schemas.microsoft.com/office/drawing/2014/main" id="{6A4086C0-E85A-3D40-F44B-C3AD6F601DAF}"/>
                </a:ext>
              </a:extLst>
            </p:cNvPr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1752219" y="1453896"/>
              <a:ext cx="86868" cy="111251"/>
            </a:xfrm>
            <a:prstGeom prst="rect">
              <a:avLst/>
            </a:prstGeom>
          </p:spPr>
        </p:pic>
      </p:grpSp>
      <p:grpSp>
        <p:nvGrpSpPr>
          <p:cNvPr id="354" name="object 353">
            <a:extLst>
              <a:ext uri="{FF2B5EF4-FFF2-40B4-BE49-F238E27FC236}">
                <a16:creationId xmlns:a16="http://schemas.microsoft.com/office/drawing/2014/main" id="{CCC39335-870A-2E08-58DF-2D0CF9788373}"/>
              </a:ext>
            </a:extLst>
          </p:cNvPr>
          <p:cNvGrpSpPr/>
          <p:nvPr/>
        </p:nvGrpSpPr>
        <p:grpSpPr>
          <a:xfrm>
            <a:off x="1919858" y="1452372"/>
            <a:ext cx="806450" cy="160020"/>
            <a:chOff x="1919858" y="1452372"/>
            <a:chExt cx="806450" cy="160020"/>
          </a:xfrm>
        </p:grpSpPr>
        <p:pic>
          <p:nvPicPr>
            <p:cNvPr id="355" name="object 354">
              <a:extLst>
                <a:ext uri="{FF2B5EF4-FFF2-40B4-BE49-F238E27FC236}">
                  <a16:creationId xmlns:a16="http://schemas.microsoft.com/office/drawing/2014/main" id="{2714E55B-034B-E027-2D77-7A0AA4E19C5E}"/>
                </a:ext>
              </a:extLst>
            </p:cNvPr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1919858" y="1452372"/>
              <a:ext cx="92964" cy="112775"/>
            </a:xfrm>
            <a:prstGeom prst="rect">
              <a:avLst/>
            </a:prstGeom>
          </p:spPr>
        </p:pic>
        <p:pic>
          <p:nvPicPr>
            <p:cNvPr id="356" name="object 355">
              <a:extLst>
                <a:ext uri="{FF2B5EF4-FFF2-40B4-BE49-F238E27FC236}">
                  <a16:creationId xmlns:a16="http://schemas.microsoft.com/office/drawing/2014/main" id="{AF9AB5DD-A75A-3D05-0115-6B5186FBFA2A}"/>
                </a:ext>
              </a:extLst>
            </p:cNvPr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2040254" y="1452372"/>
              <a:ext cx="153924" cy="111251"/>
            </a:xfrm>
            <a:prstGeom prst="rect">
              <a:avLst/>
            </a:prstGeom>
          </p:spPr>
        </p:pic>
        <p:pic>
          <p:nvPicPr>
            <p:cNvPr id="357" name="object 356">
              <a:extLst>
                <a:ext uri="{FF2B5EF4-FFF2-40B4-BE49-F238E27FC236}">
                  <a16:creationId xmlns:a16="http://schemas.microsoft.com/office/drawing/2014/main" id="{D7197495-D7B9-F4FB-CB98-D2E044430E24}"/>
                </a:ext>
              </a:extLst>
            </p:cNvPr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2229230" y="1452372"/>
              <a:ext cx="94487" cy="160019"/>
            </a:xfrm>
            <a:prstGeom prst="rect">
              <a:avLst/>
            </a:prstGeom>
          </p:spPr>
        </p:pic>
        <p:pic>
          <p:nvPicPr>
            <p:cNvPr id="358" name="object 357">
              <a:extLst>
                <a:ext uri="{FF2B5EF4-FFF2-40B4-BE49-F238E27FC236}">
                  <a16:creationId xmlns:a16="http://schemas.microsoft.com/office/drawing/2014/main" id="{45B9C9E2-041B-38A6-A681-E14D587A68C4}"/>
                </a:ext>
              </a:extLst>
            </p:cNvPr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2352675" y="1452372"/>
              <a:ext cx="169163" cy="112775"/>
            </a:xfrm>
            <a:prstGeom prst="rect">
              <a:avLst/>
            </a:prstGeom>
          </p:spPr>
        </p:pic>
        <p:pic>
          <p:nvPicPr>
            <p:cNvPr id="359" name="object 358">
              <a:extLst>
                <a:ext uri="{FF2B5EF4-FFF2-40B4-BE49-F238E27FC236}">
                  <a16:creationId xmlns:a16="http://schemas.microsoft.com/office/drawing/2014/main" id="{7FEA0EC9-B4D3-DA47-BA1D-C42F2A56C31A}"/>
                </a:ext>
              </a:extLst>
            </p:cNvPr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2543175" y="1452372"/>
              <a:ext cx="182880" cy="112775"/>
            </a:xfrm>
            <a:prstGeom prst="rect">
              <a:avLst/>
            </a:prstGeom>
          </p:spPr>
        </p:pic>
      </p:grpSp>
      <p:pic>
        <p:nvPicPr>
          <p:cNvPr id="2" name="Imagen 1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992708C0-EF84-08B0-36C0-B51B6DEA8B95}"/>
              </a:ext>
            </a:extLst>
          </p:cNvPr>
          <p:cNvPicPr>
            <a:picLocks noChangeAspect="1"/>
          </p:cNvPicPr>
          <p:nvPr/>
        </p:nvPicPr>
        <p:blipFill>
          <a:blip r:embed="rId2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370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3F83CFA-2337-EA30-3C28-71ABA331AD1C}"/>
              </a:ext>
            </a:extLst>
          </p:cNvPr>
          <p:cNvPicPr>
            <a:picLocks noChangeAspect="1"/>
          </p:cNvPicPr>
          <p:nvPr/>
        </p:nvPicPr>
        <p:blipFill>
          <a:blip r:embed="rId2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371" name="Imagen 370">
            <a:extLst>
              <a:ext uri="{FF2B5EF4-FFF2-40B4-BE49-F238E27FC236}">
                <a16:creationId xmlns:a16="http://schemas.microsoft.com/office/drawing/2014/main" id="{B038632B-8AC0-6355-01F5-C07A4BF8F22E}"/>
              </a:ext>
            </a:extLst>
          </p:cNvPr>
          <p:cNvPicPr>
            <a:picLocks noChangeAspect="1"/>
          </p:cNvPicPr>
          <p:nvPr/>
        </p:nvPicPr>
        <p:blipFill>
          <a:blip r:embed="rId2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372" name="CuadroTexto 371">
            <a:extLst>
              <a:ext uri="{FF2B5EF4-FFF2-40B4-BE49-F238E27FC236}">
                <a16:creationId xmlns:a16="http://schemas.microsoft.com/office/drawing/2014/main" id="{3C1B4F29-E3CB-7A15-D766-BCFD066C29DC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373" name="CuadroTexto 372">
            <a:extLst>
              <a:ext uri="{FF2B5EF4-FFF2-40B4-BE49-F238E27FC236}">
                <a16:creationId xmlns:a16="http://schemas.microsoft.com/office/drawing/2014/main" id="{74BA85B1-F320-D209-E426-2337C8917949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2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2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3491165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2F29B80F-7727-2C7C-8C9C-E2DD90866AA7}"/>
              </a:ext>
            </a:extLst>
          </p:cNvPr>
          <p:cNvSpPr/>
          <p:nvPr/>
        </p:nvSpPr>
        <p:spPr>
          <a:xfrm>
            <a:off x="2666" y="0"/>
            <a:ext cx="10689590" cy="7560945"/>
          </a:xfrm>
          <a:custGeom>
            <a:avLst/>
            <a:gdLst/>
            <a:ahLst/>
            <a:cxnLst/>
            <a:rect l="l" t="t" r="r" b="b"/>
            <a:pathLst>
              <a:path w="10689590" h="7560945">
                <a:moveTo>
                  <a:pt x="10689336" y="7560564"/>
                </a:moveTo>
                <a:lnTo>
                  <a:pt x="10689336" y="0"/>
                </a:lnTo>
                <a:lnTo>
                  <a:pt x="0" y="0"/>
                </a:lnTo>
                <a:lnTo>
                  <a:pt x="0" y="7560564"/>
                </a:lnTo>
                <a:lnTo>
                  <a:pt x="10689336" y="7560564"/>
                </a:lnTo>
                <a:close/>
              </a:path>
            </a:pathLst>
          </a:custGeom>
          <a:solidFill>
            <a:srgbClr val="DEE8F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3">
            <a:extLst>
              <a:ext uri="{FF2B5EF4-FFF2-40B4-BE49-F238E27FC236}">
                <a16:creationId xmlns:a16="http://schemas.microsoft.com/office/drawing/2014/main" id="{9442978B-3384-4EB7-92FA-7CF2E3840258}"/>
              </a:ext>
            </a:extLst>
          </p:cNvPr>
          <p:cNvGrpSpPr/>
          <p:nvPr/>
        </p:nvGrpSpPr>
        <p:grpSpPr>
          <a:xfrm>
            <a:off x="3083560" y="2598420"/>
            <a:ext cx="380365" cy="117475"/>
            <a:chOff x="3083560" y="2598420"/>
            <a:chExt cx="380365" cy="11747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473A4ADC-02D3-2BAE-BC68-ABE9A655D134}"/>
                </a:ext>
              </a:extLst>
            </p:cNvPr>
            <p:cNvSpPr/>
            <p:nvPr/>
          </p:nvSpPr>
          <p:spPr>
            <a:xfrm>
              <a:off x="3083560" y="2606047"/>
              <a:ext cx="90170" cy="108585"/>
            </a:xfrm>
            <a:custGeom>
              <a:avLst/>
              <a:gdLst/>
              <a:ahLst/>
              <a:cxnLst/>
              <a:rect l="l" t="t" r="r" b="b"/>
              <a:pathLst>
                <a:path w="90169" h="108585">
                  <a:moveTo>
                    <a:pt x="90170" y="0"/>
                  </a:moveTo>
                  <a:lnTo>
                    <a:pt x="67310" y="0"/>
                  </a:lnTo>
                  <a:lnTo>
                    <a:pt x="67310" y="42672"/>
                  </a:lnTo>
                  <a:lnTo>
                    <a:pt x="22860" y="42672"/>
                  </a:lnTo>
                  <a:lnTo>
                    <a:pt x="22860" y="0"/>
                  </a:lnTo>
                  <a:lnTo>
                    <a:pt x="0" y="0"/>
                  </a:lnTo>
                  <a:lnTo>
                    <a:pt x="0" y="108204"/>
                  </a:lnTo>
                  <a:lnTo>
                    <a:pt x="22860" y="108204"/>
                  </a:lnTo>
                  <a:lnTo>
                    <a:pt x="22860" y="62484"/>
                  </a:lnTo>
                  <a:lnTo>
                    <a:pt x="67310" y="62484"/>
                  </a:lnTo>
                  <a:lnTo>
                    <a:pt x="67310" y="108204"/>
                  </a:lnTo>
                  <a:lnTo>
                    <a:pt x="90170" y="108204"/>
                  </a:lnTo>
                  <a:lnTo>
                    <a:pt x="90170" y="0"/>
                  </a:lnTo>
                  <a:close/>
                </a:path>
              </a:pathLst>
            </a:custGeom>
            <a:solidFill>
              <a:srgbClr val="F48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1132906-5030-BB05-B657-B9583DDFED5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98495" y="2598420"/>
              <a:ext cx="265176" cy="117348"/>
            </a:xfrm>
            <a:prstGeom prst="rect">
              <a:avLst/>
            </a:prstGeom>
          </p:spPr>
        </p:pic>
      </p:grpSp>
      <p:pic>
        <p:nvPicPr>
          <p:cNvPr id="7" name="object 6">
            <a:extLst>
              <a:ext uri="{FF2B5EF4-FFF2-40B4-BE49-F238E27FC236}">
                <a16:creationId xmlns:a16="http://schemas.microsoft.com/office/drawing/2014/main" id="{A6C91F94-7BDE-83F1-AE2B-8558B08DBA7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17010" y="2598420"/>
            <a:ext cx="172212" cy="117348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64733836-2C2E-FE20-FB94-CB26A744827A}"/>
              </a:ext>
            </a:extLst>
          </p:cNvPr>
          <p:cNvSpPr/>
          <p:nvPr/>
        </p:nvSpPr>
        <p:spPr>
          <a:xfrm>
            <a:off x="3747135" y="2598427"/>
            <a:ext cx="116205" cy="117475"/>
          </a:xfrm>
          <a:custGeom>
            <a:avLst/>
            <a:gdLst/>
            <a:ahLst/>
            <a:cxnLst/>
            <a:rect l="l" t="t" r="r" b="b"/>
            <a:pathLst>
              <a:path w="116204" h="117475">
                <a:moveTo>
                  <a:pt x="22860" y="0"/>
                </a:moveTo>
                <a:lnTo>
                  <a:pt x="0" y="0"/>
                </a:lnTo>
                <a:lnTo>
                  <a:pt x="0" y="115824"/>
                </a:lnTo>
                <a:lnTo>
                  <a:pt x="22860" y="115824"/>
                </a:lnTo>
                <a:lnTo>
                  <a:pt x="22860" y="0"/>
                </a:lnTo>
                <a:close/>
              </a:path>
              <a:path w="116204" h="117475">
                <a:moveTo>
                  <a:pt x="115824" y="50292"/>
                </a:moveTo>
                <a:lnTo>
                  <a:pt x="82296" y="32054"/>
                </a:lnTo>
                <a:lnTo>
                  <a:pt x="70104" y="32004"/>
                </a:lnTo>
                <a:lnTo>
                  <a:pt x="57912" y="35052"/>
                </a:lnTo>
                <a:lnTo>
                  <a:pt x="53340" y="36576"/>
                </a:lnTo>
                <a:lnTo>
                  <a:pt x="48768" y="39624"/>
                </a:lnTo>
                <a:lnTo>
                  <a:pt x="56388" y="54864"/>
                </a:lnTo>
                <a:lnTo>
                  <a:pt x="60960" y="51816"/>
                </a:lnTo>
                <a:lnTo>
                  <a:pt x="64008" y="50292"/>
                </a:lnTo>
                <a:lnTo>
                  <a:pt x="68580" y="50292"/>
                </a:lnTo>
                <a:lnTo>
                  <a:pt x="71628" y="48768"/>
                </a:lnTo>
                <a:lnTo>
                  <a:pt x="86868" y="48768"/>
                </a:lnTo>
                <a:lnTo>
                  <a:pt x="91440" y="53340"/>
                </a:lnTo>
                <a:lnTo>
                  <a:pt x="92964" y="56388"/>
                </a:lnTo>
                <a:lnTo>
                  <a:pt x="92964" y="64008"/>
                </a:lnTo>
                <a:lnTo>
                  <a:pt x="92964" y="77724"/>
                </a:lnTo>
                <a:lnTo>
                  <a:pt x="92964" y="89916"/>
                </a:lnTo>
                <a:lnTo>
                  <a:pt x="91440" y="94488"/>
                </a:lnTo>
                <a:lnTo>
                  <a:pt x="88392" y="97536"/>
                </a:lnTo>
                <a:lnTo>
                  <a:pt x="85344" y="99060"/>
                </a:lnTo>
                <a:lnTo>
                  <a:pt x="80772" y="100584"/>
                </a:lnTo>
                <a:lnTo>
                  <a:pt x="70104" y="100584"/>
                </a:lnTo>
                <a:lnTo>
                  <a:pt x="68580" y="99060"/>
                </a:lnTo>
                <a:lnTo>
                  <a:pt x="65532" y="97536"/>
                </a:lnTo>
                <a:lnTo>
                  <a:pt x="65532" y="83820"/>
                </a:lnTo>
                <a:lnTo>
                  <a:pt x="68580" y="82296"/>
                </a:lnTo>
                <a:lnTo>
                  <a:pt x="71628" y="79248"/>
                </a:lnTo>
                <a:lnTo>
                  <a:pt x="77724" y="77724"/>
                </a:lnTo>
                <a:lnTo>
                  <a:pt x="92964" y="77724"/>
                </a:lnTo>
                <a:lnTo>
                  <a:pt x="92964" y="64008"/>
                </a:lnTo>
                <a:lnTo>
                  <a:pt x="79248" y="65532"/>
                </a:lnTo>
                <a:lnTo>
                  <a:pt x="71628" y="65798"/>
                </a:lnTo>
                <a:lnTo>
                  <a:pt x="70104" y="65887"/>
                </a:lnTo>
                <a:lnTo>
                  <a:pt x="41148" y="82296"/>
                </a:lnTo>
                <a:lnTo>
                  <a:pt x="41148" y="97536"/>
                </a:lnTo>
                <a:lnTo>
                  <a:pt x="44196" y="106680"/>
                </a:lnTo>
                <a:lnTo>
                  <a:pt x="50292" y="112776"/>
                </a:lnTo>
                <a:lnTo>
                  <a:pt x="53340" y="114300"/>
                </a:lnTo>
                <a:lnTo>
                  <a:pt x="57912" y="117348"/>
                </a:lnTo>
                <a:lnTo>
                  <a:pt x="65532" y="117348"/>
                </a:lnTo>
                <a:lnTo>
                  <a:pt x="76200" y="117348"/>
                </a:lnTo>
                <a:lnTo>
                  <a:pt x="79248" y="115824"/>
                </a:lnTo>
                <a:lnTo>
                  <a:pt x="82296" y="115824"/>
                </a:lnTo>
                <a:lnTo>
                  <a:pt x="85344" y="114300"/>
                </a:lnTo>
                <a:lnTo>
                  <a:pt x="89916" y="109728"/>
                </a:lnTo>
                <a:lnTo>
                  <a:pt x="92964" y="108204"/>
                </a:lnTo>
                <a:lnTo>
                  <a:pt x="94488" y="105156"/>
                </a:lnTo>
                <a:lnTo>
                  <a:pt x="96012" y="105156"/>
                </a:lnTo>
                <a:lnTo>
                  <a:pt x="100584" y="115824"/>
                </a:lnTo>
                <a:lnTo>
                  <a:pt x="115824" y="115824"/>
                </a:lnTo>
                <a:lnTo>
                  <a:pt x="115824" y="50292"/>
                </a:lnTo>
                <a:close/>
              </a:path>
            </a:pathLst>
          </a:custGeom>
          <a:solidFill>
            <a:srgbClr val="F48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8">
            <a:extLst>
              <a:ext uri="{FF2B5EF4-FFF2-40B4-BE49-F238E27FC236}">
                <a16:creationId xmlns:a16="http://schemas.microsoft.com/office/drawing/2014/main" id="{63812013-0A81-A442-484A-CCA493AADC0F}"/>
              </a:ext>
            </a:extLst>
          </p:cNvPr>
          <p:cNvGrpSpPr/>
          <p:nvPr/>
        </p:nvGrpSpPr>
        <p:grpSpPr>
          <a:xfrm>
            <a:off x="3920871" y="2630423"/>
            <a:ext cx="541020" cy="85725"/>
            <a:chOff x="3920871" y="2630423"/>
            <a:chExt cx="541020" cy="85725"/>
          </a:xfrm>
        </p:grpSpPr>
        <p:pic>
          <p:nvPicPr>
            <p:cNvPr id="10" name="object 9">
              <a:extLst>
                <a:ext uri="{FF2B5EF4-FFF2-40B4-BE49-F238E27FC236}">
                  <a16:creationId xmlns:a16="http://schemas.microsoft.com/office/drawing/2014/main" id="{FD4BFFBE-05CF-7B88-1E5D-79B42692BFA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20871" y="2630423"/>
              <a:ext cx="152400" cy="85343"/>
            </a:xfrm>
            <a:prstGeom prst="rect">
              <a:avLst/>
            </a:prstGeom>
          </p:spPr>
        </p:pic>
        <p:pic>
          <p:nvPicPr>
            <p:cNvPr id="11" name="object 10">
              <a:extLst>
                <a:ext uri="{FF2B5EF4-FFF2-40B4-BE49-F238E27FC236}">
                  <a16:creationId xmlns:a16="http://schemas.microsoft.com/office/drawing/2014/main" id="{45077DA9-3F65-A566-0532-7991C5478C8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96131" y="2630423"/>
              <a:ext cx="365760" cy="85343"/>
            </a:xfrm>
            <a:prstGeom prst="rect">
              <a:avLst/>
            </a:prstGeom>
          </p:spPr>
        </p:pic>
      </p:grpSp>
      <p:sp>
        <p:nvSpPr>
          <p:cNvPr id="12" name="object 11">
            <a:extLst>
              <a:ext uri="{FF2B5EF4-FFF2-40B4-BE49-F238E27FC236}">
                <a16:creationId xmlns:a16="http://schemas.microsoft.com/office/drawing/2014/main" id="{D33B58E4-CE58-A308-8D2C-663DDD4525DF}"/>
              </a:ext>
            </a:extLst>
          </p:cNvPr>
          <p:cNvSpPr/>
          <p:nvPr/>
        </p:nvSpPr>
        <p:spPr>
          <a:xfrm>
            <a:off x="4525899" y="2598427"/>
            <a:ext cx="840105" cy="152400"/>
          </a:xfrm>
          <a:custGeom>
            <a:avLst/>
            <a:gdLst/>
            <a:ahLst/>
            <a:cxnLst/>
            <a:rect l="l" t="t" r="r" b="b"/>
            <a:pathLst>
              <a:path w="840104" h="152400">
                <a:moveTo>
                  <a:pt x="77724" y="74676"/>
                </a:moveTo>
                <a:lnTo>
                  <a:pt x="62484" y="35052"/>
                </a:lnTo>
                <a:lnTo>
                  <a:pt x="54864" y="32004"/>
                </a:lnTo>
                <a:lnTo>
                  <a:pt x="53340" y="32004"/>
                </a:lnTo>
                <a:lnTo>
                  <a:pt x="53340" y="59436"/>
                </a:lnTo>
                <a:lnTo>
                  <a:pt x="53340" y="83820"/>
                </a:lnTo>
                <a:lnTo>
                  <a:pt x="51816" y="88392"/>
                </a:lnTo>
                <a:lnTo>
                  <a:pt x="51816" y="91440"/>
                </a:lnTo>
                <a:lnTo>
                  <a:pt x="50292" y="94488"/>
                </a:lnTo>
                <a:lnTo>
                  <a:pt x="47244" y="96012"/>
                </a:lnTo>
                <a:lnTo>
                  <a:pt x="45720" y="99060"/>
                </a:lnTo>
                <a:lnTo>
                  <a:pt x="30480" y="99060"/>
                </a:lnTo>
                <a:lnTo>
                  <a:pt x="28956" y="96012"/>
                </a:lnTo>
                <a:lnTo>
                  <a:pt x="25908" y="94488"/>
                </a:lnTo>
                <a:lnTo>
                  <a:pt x="24384" y="91440"/>
                </a:lnTo>
                <a:lnTo>
                  <a:pt x="24384" y="88392"/>
                </a:lnTo>
                <a:lnTo>
                  <a:pt x="22860" y="83820"/>
                </a:lnTo>
                <a:lnTo>
                  <a:pt x="22860" y="62484"/>
                </a:lnTo>
                <a:lnTo>
                  <a:pt x="24384" y="59436"/>
                </a:lnTo>
                <a:lnTo>
                  <a:pt x="24384" y="56388"/>
                </a:lnTo>
                <a:lnTo>
                  <a:pt x="28956" y="51816"/>
                </a:lnTo>
                <a:lnTo>
                  <a:pt x="32004" y="50292"/>
                </a:lnTo>
                <a:lnTo>
                  <a:pt x="44196" y="50292"/>
                </a:lnTo>
                <a:lnTo>
                  <a:pt x="47244" y="51816"/>
                </a:lnTo>
                <a:lnTo>
                  <a:pt x="50292" y="56388"/>
                </a:lnTo>
                <a:lnTo>
                  <a:pt x="53340" y="59436"/>
                </a:lnTo>
                <a:lnTo>
                  <a:pt x="53340" y="32004"/>
                </a:lnTo>
                <a:lnTo>
                  <a:pt x="38100" y="32004"/>
                </a:lnTo>
                <a:lnTo>
                  <a:pt x="28956" y="36576"/>
                </a:lnTo>
                <a:lnTo>
                  <a:pt x="24384" y="41148"/>
                </a:lnTo>
                <a:lnTo>
                  <a:pt x="22860" y="44196"/>
                </a:lnTo>
                <a:lnTo>
                  <a:pt x="21336" y="44196"/>
                </a:lnTo>
                <a:lnTo>
                  <a:pt x="18288" y="33528"/>
                </a:lnTo>
                <a:lnTo>
                  <a:pt x="0" y="33528"/>
                </a:lnTo>
                <a:lnTo>
                  <a:pt x="0" y="152400"/>
                </a:lnTo>
                <a:lnTo>
                  <a:pt x="21336" y="152400"/>
                </a:lnTo>
                <a:lnTo>
                  <a:pt x="22860" y="152400"/>
                </a:lnTo>
                <a:lnTo>
                  <a:pt x="22860" y="117348"/>
                </a:lnTo>
                <a:lnTo>
                  <a:pt x="21336" y="115824"/>
                </a:lnTo>
                <a:lnTo>
                  <a:pt x="21336" y="106680"/>
                </a:lnTo>
                <a:lnTo>
                  <a:pt x="22860" y="106680"/>
                </a:lnTo>
                <a:lnTo>
                  <a:pt x="24384" y="109728"/>
                </a:lnTo>
                <a:lnTo>
                  <a:pt x="28956" y="114300"/>
                </a:lnTo>
                <a:lnTo>
                  <a:pt x="32004" y="115824"/>
                </a:lnTo>
                <a:lnTo>
                  <a:pt x="35052" y="115824"/>
                </a:lnTo>
                <a:lnTo>
                  <a:pt x="38100" y="117348"/>
                </a:lnTo>
                <a:lnTo>
                  <a:pt x="51816" y="117348"/>
                </a:lnTo>
                <a:lnTo>
                  <a:pt x="53340" y="116840"/>
                </a:lnTo>
                <a:lnTo>
                  <a:pt x="56388" y="115824"/>
                </a:lnTo>
                <a:lnTo>
                  <a:pt x="77724" y="83820"/>
                </a:lnTo>
                <a:lnTo>
                  <a:pt x="77724" y="74676"/>
                </a:lnTo>
                <a:close/>
              </a:path>
              <a:path w="840104" h="152400">
                <a:moveTo>
                  <a:pt x="149352" y="32004"/>
                </a:moveTo>
                <a:lnTo>
                  <a:pt x="135636" y="32004"/>
                </a:lnTo>
                <a:lnTo>
                  <a:pt x="126492" y="36576"/>
                </a:lnTo>
                <a:lnTo>
                  <a:pt x="118872" y="44196"/>
                </a:lnTo>
                <a:lnTo>
                  <a:pt x="117348" y="47244"/>
                </a:lnTo>
                <a:lnTo>
                  <a:pt x="115824" y="47244"/>
                </a:lnTo>
                <a:lnTo>
                  <a:pt x="112776" y="33528"/>
                </a:lnTo>
                <a:lnTo>
                  <a:pt x="96012" y="33528"/>
                </a:lnTo>
                <a:lnTo>
                  <a:pt x="96012" y="115824"/>
                </a:lnTo>
                <a:lnTo>
                  <a:pt x="118872" y="115824"/>
                </a:lnTo>
                <a:lnTo>
                  <a:pt x="118872" y="67056"/>
                </a:lnTo>
                <a:lnTo>
                  <a:pt x="121920" y="60960"/>
                </a:lnTo>
                <a:lnTo>
                  <a:pt x="124968" y="57912"/>
                </a:lnTo>
                <a:lnTo>
                  <a:pt x="131064" y="54864"/>
                </a:lnTo>
                <a:lnTo>
                  <a:pt x="132588" y="53340"/>
                </a:lnTo>
                <a:lnTo>
                  <a:pt x="147828" y="53340"/>
                </a:lnTo>
                <a:lnTo>
                  <a:pt x="149352" y="32004"/>
                </a:lnTo>
                <a:close/>
              </a:path>
              <a:path w="840104" h="152400">
                <a:moveTo>
                  <a:pt x="240792" y="65532"/>
                </a:moveTo>
                <a:lnTo>
                  <a:pt x="239268" y="57912"/>
                </a:lnTo>
                <a:lnTo>
                  <a:pt x="234696" y="51816"/>
                </a:lnTo>
                <a:lnTo>
                  <a:pt x="231648" y="44196"/>
                </a:lnTo>
                <a:lnTo>
                  <a:pt x="227076" y="39624"/>
                </a:lnTo>
                <a:lnTo>
                  <a:pt x="217932" y="35052"/>
                </a:lnTo>
                <a:lnTo>
                  <a:pt x="217932" y="68580"/>
                </a:lnTo>
                <a:lnTo>
                  <a:pt x="217932" y="80772"/>
                </a:lnTo>
                <a:lnTo>
                  <a:pt x="216408" y="85344"/>
                </a:lnTo>
                <a:lnTo>
                  <a:pt x="216408" y="88392"/>
                </a:lnTo>
                <a:lnTo>
                  <a:pt x="213360" y="94488"/>
                </a:lnTo>
                <a:lnTo>
                  <a:pt x="210312" y="96012"/>
                </a:lnTo>
                <a:lnTo>
                  <a:pt x="207264" y="99060"/>
                </a:lnTo>
                <a:lnTo>
                  <a:pt x="193548" y="99060"/>
                </a:lnTo>
                <a:lnTo>
                  <a:pt x="190500" y="96012"/>
                </a:lnTo>
                <a:lnTo>
                  <a:pt x="187452" y="94488"/>
                </a:lnTo>
                <a:lnTo>
                  <a:pt x="184404" y="88392"/>
                </a:lnTo>
                <a:lnTo>
                  <a:pt x="184404" y="85344"/>
                </a:lnTo>
                <a:lnTo>
                  <a:pt x="182880" y="79248"/>
                </a:lnTo>
                <a:lnTo>
                  <a:pt x="182880" y="67056"/>
                </a:lnTo>
                <a:lnTo>
                  <a:pt x="184404" y="59436"/>
                </a:lnTo>
                <a:lnTo>
                  <a:pt x="187452" y="56388"/>
                </a:lnTo>
                <a:lnTo>
                  <a:pt x="190500" y="51816"/>
                </a:lnTo>
                <a:lnTo>
                  <a:pt x="195072" y="50292"/>
                </a:lnTo>
                <a:lnTo>
                  <a:pt x="207264" y="50292"/>
                </a:lnTo>
                <a:lnTo>
                  <a:pt x="210312" y="53340"/>
                </a:lnTo>
                <a:lnTo>
                  <a:pt x="213360" y="54864"/>
                </a:lnTo>
                <a:lnTo>
                  <a:pt x="216408" y="60960"/>
                </a:lnTo>
                <a:lnTo>
                  <a:pt x="216408" y="64008"/>
                </a:lnTo>
                <a:lnTo>
                  <a:pt x="217932" y="68580"/>
                </a:lnTo>
                <a:lnTo>
                  <a:pt x="217932" y="35052"/>
                </a:lnTo>
                <a:lnTo>
                  <a:pt x="214884" y="33528"/>
                </a:lnTo>
                <a:lnTo>
                  <a:pt x="208788" y="32004"/>
                </a:lnTo>
                <a:lnTo>
                  <a:pt x="192024" y="32004"/>
                </a:lnTo>
                <a:lnTo>
                  <a:pt x="184404" y="33528"/>
                </a:lnTo>
                <a:lnTo>
                  <a:pt x="172212" y="39624"/>
                </a:lnTo>
                <a:lnTo>
                  <a:pt x="167640" y="44196"/>
                </a:lnTo>
                <a:lnTo>
                  <a:pt x="164592" y="51816"/>
                </a:lnTo>
                <a:lnTo>
                  <a:pt x="161544" y="57912"/>
                </a:lnTo>
                <a:lnTo>
                  <a:pt x="160020" y="65532"/>
                </a:lnTo>
                <a:lnTo>
                  <a:pt x="160020" y="82296"/>
                </a:lnTo>
                <a:lnTo>
                  <a:pt x="161544" y="88392"/>
                </a:lnTo>
                <a:lnTo>
                  <a:pt x="163068" y="92964"/>
                </a:lnTo>
                <a:lnTo>
                  <a:pt x="164592" y="99060"/>
                </a:lnTo>
                <a:lnTo>
                  <a:pt x="167640" y="103632"/>
                </a:lnTo>
                <a:lnTo>
                  <a:pt x="170688" y="106680"/>
                </a:lnTo>
                <a:lnTo>
                  <a:pt x="179832" y="112776"/>
                </a:lnTo>
                <a:lnTo>
                  <a:pt x="182880" y="113792"/>
                </a:lnTo>
                <a:lnTo>
                  <a:pt x="184404" y="114300"/>
                </a:lnTo>
                <a:lnTo>
                  <a:pt x="188976" y="117348"/>
                </a:lnTo>
                <a:lnTo>
                  <a:pt x="211836" y="117348"/>
                </a:lnTo>
                <a:lnTo>
                  <a:pt x="216408" y="114300"/>
                </a:lnTo>
                <a:lnTo>
                  <a:pt x="217932" y="113919"/>
                </a:lnTo>
                <a:lnTo>
                  <a:pt x="222504" y="112776"/>
                </a:lnTo>
                <a:lnTo>
                  <a:pt x="225552" y="109728"/>
                </a:lnTo>
                <a:lnTo>
                  <a:pt x="230124" y="106680"/>
                </a:lnTo>
                <a:lnTo>
                  <a:pt x="233172" y="103632"/>
                </a:lnTo>
                <a:lnTo>
                  <a:pt x="236220" y="99060"/>
                </a:lnTo>
                <a:lnTo>
                  <a:pt x="237744" y="92964"/>
                </a:lnTo>
                <a:lnTo>
                  <a:pt x="239268" y="88392"/>
                </a:lnTo>
                <a:lnTo>
                  <a:pt x="240792" y="80772"/>
                </a:lnTo>
                <a:lnTo>
                  <a:pt x="240792" y="65532"/>
                </a:lnTo>
                <a:close/>
              </a:path>
              <a:path w="840104" h="152400">
                <a:moveTo>
                  <a:pt x="313944" y="3048"/>
                </a:moveTo>
                <a:lnTo>
                  <a:pt x="310896" y="3048"/>
                </a:lnTo>
                <a:lnTo>
                  <a:pt x="307848" y="1524"/>
                </a:lnTo>
                <a:lnTo>
                  <a:pt x="304800" y="1524"/>
                </a:lnTo>
                <a:lnTo>
                  <a:pt x="300228" y="0"/>
                </a:lnTo>
                <a:lnTo>
                  <a:pt x="281940" y="0"/>
                </a:lnTo>
                <a:lnTo>
                  <a:pt x="272796" y="3048"/>
                </a:lnTo>
                <a:lnTo>
                  <a:pt x="269748" y="6096"/>
                </a:lnTo>
                <a:lnTo>
                  <a:pt x="266700" y="10668"/>
                </a:lnTo>
                <a:lnTo>
                  <a:pt x="263652" y="13716"/>
                </a:lnTo>
                <a:lnTo>
                  <a:pt x="263652" y="33528"/>
                </a:lnTo>
                <a:lnTo>
                  <a:pt x="249936" y="39624"/>
                </a:lnTo>
                <a:lnTo>
                  <a:pt x="249936" y="50292"/>
                </a:lnTo>
                <a:lnTo>
                  <a:pt x="263652" y="50292"/>
                </a:lnTo>
                <a:lnTo>
                  <a:pt x="263652" y="115824"/>
                </a:lnTo>
                <a:lnTo>
                  <a:pt x="284988" y="115824"/>
                </a:lnTo>
                <a:lnTo>
                  <a:pt x="284988" y="50292"/>
                </a:lnTo>
                <a:lnTo>
                  <a:pt x="304800" y="50292"/>
                </a:lnTo>
                <a:lnTo>
                  <a:pt x="304800" y="33528"/>
                </a:lnTo>
                <a:lnTo>
                  <a:pt x="284988" y="33528"/>
                </a:lnTo>
                <a:lnTo>
                  <a:pt x="284988" y="24384"/>
                </a:lnTo>
                <a:lnTo>
                  <a:pt x="288036" y="21336"/>
                </a:lnTo>
                <a:lnTo>
                  <a:pt x="289560" y="18288"/>
                </a:lnTo>
                <a:lnTo>
                  <a:pt x="303276" y="18288"/>
                </a:lnTo>
                <a:lnTo>
                  <a:pt x="306324" y="19812"/>
                </a:lnTo>
                <a:lnTo>
                  <a:pt x="307848" y="19812"/>
                </a:lnTo>
                <a:lnTo>
                  <a:pt x="313944" y="3048"/>
                </a:lnTo>
                <a:close/>
              </a:path>
              <a:path w="840104" h="152400">
                <a:moveTo>
                  <a:pt x="390144" y="60960"/>
                </a:moveTo>
                <a:lnTo>
                  <a:pt x="388620" y="54864"/>
                </a:lnTo>
                <a:lnTo>
                  <a:pt x="382524" y="42672"/>
                </a:lnTo>
                <a:lnTo>
                  <a:pt x="377952" y="39624"/>
                </a:lnTo>
                <a:lnTo>
                  <a:pt x="371856" y="36576"/>
                </a:lnTo>
                <a:lnTo>
                  <a:pt x="368808" y="34544"/>
                </a:lnTo>
                <a:lnTo>
                  <a:pt x="368808" y="62484"/>
                </a:lnTo>
                <a:lnTo>
                  <a:pt x="368808" y="65532"/>
                </a:lnTo>
                <a:lnTo>
                  <a:pt x="336804" y="65532"/>
                </a:lnTo>
                <a:lnTo>
                  <a:pt x="336804" y="59436"/>
                </a:lnTo>
                <a:lnTo>
                  <a:pt x="338328" y="54864"/>
                </a:lnTo>
                <a:lnTo>
                  <a:pt x="344424" y="48768"/>
                </a:lnTo>
                <a:lnTo>
                  <a:pt x="348996" y="47244"/>
                </a:lnTo>
                <a:lnTo>
                  <a:pt x="356616" y="47244"/>
                </a:lnTo>
                <a:lnTo>
                  <a:pt x="359664" y="48768"/>
                </a:lnTo>
                <a:lnTo>
                  <a:pt x="361188" y="50292"/>
                </a:lnTo>
                <a:lnTo>
                  <a:pt x="364236" y="51816"/>
                </a:lnTo>
                <a:lnTo>
                  <a:pt x="365760" y="53340"/>
                </a:lnTo>
                <a:lnTo>
                  <a:pt x="367284" y="56388"/>
                </a:lnTo>
                <a:lnTo>
                  <a:pt x="367284" y="59436"/>
                </a:lnTo>
                <a:lnTo>
                  <a:pt x="368808" y="62484"/>
                </a:lnTo>
                <a:lnTo>
                  <a:pt x="368808" y="34544"/>
                </a:lnTo>
                <a:lnTo>
                  <a:pt x="367284" y="33528"/>
                </a:lnTo>
                <a:lnTo>
                  <a:pt x="359664" y="32004"/>
                </a:lnTo>
                <a:lnTo>
                  <a:pt x="344424" y="32004"/>
                </a:lnTo>
                <a:lnTo>
                  <a:pt x="315468" y="57912"/>
                </a:lnTo>
                <a:lnTo>
                  <a:pt x="313944" y="65532"/>
                </a:lnTo>
                <a:lnTo>
                  <a:pt x="313944" y="85344"/>
                </a:lnTo>
                <a:lnTo>
                  <a:pt x="336804" y="114300"/>
                </a:lnTo>
                <a:lnTo>
                  <a:pt x="339852" y="115824"/>
                </a:lnTo>
                <a:lnTo>
                  <a:pt x="347472" y="117348"/>
                </a:lnTo>
                <a:lnTo>
                  <a:pt x="367284" y="117348"/>
                </a:lnTo>
                <a:lnTo>
                  <a:pt x="371856" y="115824"/>
                </a:lnTo>
                <a:lnTo>
                  <a:pt x="376428" y="115824"/>
                </a:lnTo>
                <a:lnTo>
                  <a:pt x="381000" y="114300"/>
                </a:lnTo>
                <a:lnTo>
                  <a:pt x="385572" y="111252"/>
                </a:lnTo>
                <a:lnTo>
                  <a:pt x="385572" y="94488"/>
                </a:lnTo>
                <a:lnTo>
                  <a:pt x="367284" y="100584"/>
                </a:lnTo>
                <a:lnTo>
                  <a:pt x="350520" y="100584"/>
                </a:lnTo>
                <a:lnTo>
                  <a:pt x="345948" y="99060"/>
                </a:lnTo>
                <a:lnTo>
                  <a:pt x="341376" y="96012"/>
                </a:lnTo>
                <a:lnTo>
                  <a:pt x="338328" y="91440"/>
                </a:lnTo>
                <a:lnTo>
                  <a:pt x="336804" y="86868"/>
                </a:lnTo>
                <a:lnTo>
                  <a:pt x="336804" y="80772"/>
                </a:lnTo>
                <a:lnTo>
                  <a:pt x="368808" y="80772"/>
                </a:lnTo>
                <a:lnTo>
                  <a:pt x="390144" y="80772"/>
                </a:lnTo>
                <a:lnTo>
                  <a:pt x="390144" y="60960"/>
                </a:lnTo>
                <a:close/>
              </a:path>
              <a:path w="840104" h="152400">
                <a:moveTo>
                  <a:pt x="466344" y="86868"/>
                </a:moveTo>
                <a:lnTo>
                  <a:pt x="464820" y="82296"/>
                </a:lnTo>
                <a:lnTo>
                  <a:pt x="461772" y="76200"/>
                </a:lnTo>
                <a:lnTo>
                  <a:pt x="458724" y="73152"/>
                </a:lnTo>
                <a:lnTo>
                  <a:pt x="452628" y="70104"/>
                </a:lnTo>
                <a:lnTo>
                  <a:pt x="448056" y="67056"/>
                </a:lnTo>
                <a:lnTo>
                  <a:pt x="434340" y="62484"/>
                </a:lnTo>
                <a:lnTo>
                  <a:pt x="432816" y="60960"/>
                </a:lnTo>
                <a:lnTo>
                  <a:pt x="429768" y="59436"/>
                </a:lnTo>
                <a:lnTo>
                  <a:pt x="428244" y="57912"/>
                </a:lnTo>
                <a:lnTo>
                  <a:pt x="426720" y="57912"/>
                </a:lnTo>
                <a:lnTo>
                  <a:pt x="426720" y="56388"/>
                </a:lnTo>
                <a:lnTo>
                  <a:pt x="425196" y="54864"/>
                </a:lnTo>
                <a:lnTo>
                  <a:pt x="425196" y="51816"/>
                </a:lnTo>
                <a:lnTo>
                  <a:pt x="426720" y="50292"/>
                </a:lnTo>
                <a:lnTo>
                  <a:pt x="428244" y="50292"/>
                </a:lnTo>
                <a:lnTo>
                  <a:pt x="429768" y="48768"/>
                </a:lnTo>
                <a:lnTo>
                  <a:pt x="443484" y="48768"/>
                </a:lnTo>
                <a:lnTo>
                  <a:pt x="446532" y="50292"/>
                </a:lnTo>
                <a:lnTo>
                  <a:pt x="451104" y="51816"/>
                </a:lnTo>
                <a:lnTo>
                  <a:pt x="454152" y="53340"/>
                </a:lnTo>
                <a:lnTo>
                  <a:pt x="458724" y="54864"/>
                </a:lnTo>
                <a:lnTo>
                  <a:pt x="464820" y="38100"/>
                </a:lnTo>
                <a:lnTo>
                  <a:pt x="460248" y="35052"/>
                </a:lnTo>
                <a:lnTo>
                  <a:pt x="455676" y="33528"/>
                </a:lnTo>
                <a:lnTo>
                  <a:pt x="451104" y="33528"/>
                </a:lnTo>
                <a:lnTo>
                  <a:pt x="446532" y="32004"/>
                </a:lnTo>
                <a:lnTo>
                  <a:pt x="426720" y="32004"/>
                </a:lnTo>
                <a:lnTo>
                  <a:pt x="417576" y="33528"/>
                </a:lnTo>
                <a:lnTo>
                  <a:pt x="413004" y="38100"/>
                </a:lnTo>
                <a:lnTo>
                  <a:pt x="406908" y="41148"/>
                </a:lnTo>
                <a:lnTo>
                  <a:pt x="403860" y="47244"/>
                </a:lnTo>
                <a:lnTo>
                  <a:pt x="403860" y="64008"/>
                </a:lnTo>
                <a:lnTo>
                  <a:pt x="406908" y="70104"/>
                </a:lnTo>
                <a:lnTo>
                  <a:pt x="409956" y="71628"/>
                </a:lnTo>
                <a:lnTo>
                  <a:pt x="413004" y="74676"/>
                </a:lnTo>
                <a:lnTo>
                  <a:pt x="416052" y="76200"/>
                </a:lnTo>
                <a:lnTo>
                  <a:pt x="420624" y="79248"/>
                </a:lnTo>
                <a:lnTo>
                  <a:pt x="426720" y="80772"/>
                </a:lnTo>
                <a:lnTo>
                  <a:pt x="431292" y="83820"/>
                </a:lnTo>
                <a:lnTo>
                  <a:pt x="435864" y="85344"/>
                </a:lnTo>
                <a:lnTo>
                  <a:pt x="437388" y="86868"/>
                </a:lnTo>
                <a:lnTo>
                  <a:pt x="440436" y="88392"/>
                </a:lnTo>
                <a:lnTo>
                  <a:pt x="441960" y="89916"/>
                </a:lnTo>
                <a:lnTo>
                  <a:pt x="443484" y="89916"/>
                </a:lnTo>
                <a:lnTo>
                  <a:pt x="443484" y="97536"/>
                </a:lnTo>
                <a:lnTo>
                  <a:pt x="440436" y="99060"/>
                </a:lnTo>
                <a:lnTo>
                  <a:pt x="438912" y="100584"/>
                </a:lnTo>
                <a:lnTo>
                  <a:pt x="423672" y="100584"/>
                </a:lnTo>
                <a:lnTo>
                  <a:pt x="417576" y="99060"/>
                </a:lnTo>
                <a:lnTo>
                  <a:pt x="403860" y="94488"/>
                </a:lnTo>
                <a:lnTo>
                  <a:pt x="403860" y="112776"/>
                </a:lnTo>
                <a:lnTo>
                  <a:pt x="408432" y="114300"/>
                </a:lnTo>
                <a:lnTo>
                  <a:pt x="411480" y="115824"/>
                </a:lnTo>
                <a:lnTo>
                  <a:pt x="416052" y="117348"/>
                </a:lnTo>
                <a:lnTo>
                  <a:pt x="445008" y="117348"/>
                </a:lnTo>
                <a:lnTo>
                  <a:pt x="451104" y="114300"/>
                </a:lnTo>
                <a:lnTo>
                  <a:pt x="455676" y="112776"/>
                </a:lnTo>
                <a:lnTo>
                  <a:pt x="460248" y="109728"/>
                </a:lnTo>
                <a:lnTo>
                  <a:pt x="461772" y="106680"/>
                </a:lnTo>
                <a:lnTo>
                  <a:pt x="464820" y="102108"/>
                </a:lnTo>
                <a:lnTo>
                  <a:pt x="466344" y="97536"/>
                </a:lnTo>
                <a:lnTo>
                  <a:pt x="466344" y="91440"/>
                </a:lnTo>
                <a:lnTo>
                  <a:pt x="466344" y="86868"/>
                </a:lnTo>
                <a:close/>
              </a:path>
              <a:path w="840104" h="152400">
                <a:moveTo>
                  <a:pt x="507492" y="33528"/>
                </a:moveTo>
                <a:lnTo>
                  <a:pt x="484632" y="33528"/>
                </a:lnTo>
                <a:lnTo>
                  <a:pt x="484632" y="115824"/>
                </a:lnTo>
                <a:lnTo>
                  <a:pt x="507492" y="115824"/>
                </a:lnTo>
                <a:lnTo>
                  <a:pt x="507492" y="33528"/>
                </a:lnTo>
                <a:close/>
              </a:path>
              <a:path w="840104" h="152400">
                <a:moveTo>
                  <a:pt x="507492" y="7620"/>
                </a:moveTo>
                <a:lnTo>
                  <a:pt x="505968" y="4572"/>
                </a:lnTo>
                <a:lnTo>
                  <a:pt x="504444" y="3048"/>
                </a:lnTo>
                <a:lnTo>
                  <a:pt x="498348" y="0"/>
                </a:lnTo>
                <a:lnTo>
                  <a:pt x="492252" y="0"/>
                </a:lnTo>
                <a:lnTo>
                  <a:pt x="486156" y="3048"/>
                </a:lnTo>
                <a:lnTo>
                  <a:pt x="484632" y="4572"/>
                </a:lnTo>
                <a:lnTo>
                  <a:pt x="483108" y="7620"/>
                </a:lnTo>
                <a:lnTo>
                  <a:pt x="483108" y="15240"/>
                </a:lnTo>
                <a:lnTo>
                  <a:pt x="484632" y="18288"/>
                </a:lnTo>
                <a:lnTo>
                  <a:pt x="486156" y="19812"/>
                </a:lnTo>
                <a:lnTo>
                  <a:pt x="492252" y="22860"/>
                </a:lnTo>
                <a:lnTo>
                  <a:pt x="498348" y="22860"/>
                </a:lnTo>
                <a:lnTo>
                  <a:pt x="504444" y="19812"/>
                </a:lnTo>
                <a:lnTo>
                  <a:pt x="505968" y="18288"/>
                </a:lnTo>
                <a:lnTo>
                  <a:pt x="507492" y="15240"/>
                </a:lnTo>
                <a:lnTo>
                  <a:pt x="507492" y="7620"/>
                </a:lnTo>
                <a:close/>
              </a:path>
              <a:path w="840104" h="152400">
                <a:moveTo>
                  <a:pt x="606552" y="65532"/>
                </a:moveTo>
                <a:lnTo>
                  <a:pt x="605028" y="57912"/>
                </a:lnTo>
                <a:lnTo>
                  <a:pt x="600456" y="51816"/>
                </a:lnTo>
                <a:lnTo>
                  <a:pt x="597408" y="44196"/>
                </a:lnTo>
                <a:lnTo>
                  <a:pt x="592836" y="39624"/>
                </a:lnTo>
                <a:lnTo>
                  <a:pt x="583692" y="35052"/>
                </a:lnTo>
                <a:lnTo>
                  <a:pt x="583692" y="68580"/>
                </a:lnTo>
                <a:lnTo>
                  <a:pt x="583692" y="80772"/>
                </a:lnTo>
                <a:lnTo>
                  <a:pt x="582168" y="85344"/>
                </a:lnTo>
                <a:lnTo>
                  <a:pt x="580644" y="88392"/>
                </a:lnTo>
                <a:lnTo>
                  <a:pt x="580644" y="91440"/>
                </a:lnTo>
                <a:lnTo>
                  <a:pt x="573024" y="99060"/>
                </a:lnTo>
                <a:lnTo>
                  <a:pt x="559308" y="99060"/>
                </a:lnTo>
                <a:lnTo>
                  <a:pt x="556260" y="96012"/>
                </a:lnTo>
                <a:lnTo>
                  <a:pt x="553212" y="94488"/>
                </a:lnTo>
                <a:lnTo>
                  <a:pt x="548640" y="85344"/>
                </a:lnTo>
                <a:lnTo>
                  <a:pt x="548640" y="67056"/>
                </a:lnTo>
                <a:lnTo>
                  <a:pt x="550164" y="59436"/>
                </a:lnTo>
                <a:lnTo>
                  <a:pt x="553212" y="56388"/>
                </a:lnTo>
                <a:lnTo>
                  <a:pt x="554736" y="51816"/>
                </a:lnTo>
                <a:lnTo>
                  <a:pt x="559308" y="50292"/>
                </a:lnTo>
                <a:lnTo>
                  <a:pt x="573024" y="50292"/>
                </a:lnTo>
                <a:lnTo>
                  <a:pt x="580644" y="57912"/>
                </a:lnTo>
                <a:lnTo>
                  <a:pt x="580644" y="60960"/>
                </a:lnTo>
                <a:lnTo>
                  <a:pt x="582168" y="64008"/>
                </a:lnTo>
                <a:lnTo>
                  <a:pt x="583692" y="68580"/>
                </a:lnTo>
                <a:lnTo>
                  <a:pt x="583692" y="35052"/>
                </a:lnTo>
                <a:lnTo>
                  <a:pt x="580644" y="33528"/>
                </a:lnTo>
                <a:lnTo>
                  <a:pt x="574548" y="32004"/>
                </a:lnTo>
                <a:lnTo>
                  <a:pt x="557784" y="32004"/>
                </a:lnTo>
                <a:lnTo>
                  <a:pt x="550164" y="33528"/>
                </a:lnTo>
                <a:lnTo>
                  <a:pt x="537972" y="39624"/>
                </a:lnTo>
                <a:lnTo>
                  <a:pt x="533400" y="44196"/>
                </a:lnTo>
                <a:lnTo>
                  <a:pt x="530352" y="51816"/>
                </a:lnTo>
                <a:lnTo>
                  <a:pt x="527304" y="57912"/>
                </a:lnTo>
                <a:lnTo>
                  <a:pt x="525780" y="65532"/>
                </a:lnTo>
                <a:lnTo>
                  <a:pt x="525780" y="88392"/>
                </a:lnTo>
                <a:lnTo>
                  <a:pt x="528828" y="92964"/>
                </a:lnTo>
                <a:lnTo>
                  <a:pt x="530352" y="99060"/>
                </a:lnTo>
                <a:lnTo>
                  <a:pt x="533400" y="103632"/>
                </a:lnTo>
                <a:lnTo>
                  <a:pt x="536448" y="106680"/>
                </a:lnTo>
                <a:lnTo>
                  <a:pt x="541020" y="109728"/>
                </a:lnTo>
                <a:lnTo>
                  <a:pt x="544068" y="112776"/>
                </a:lnTo>
                <a:lnTo>
                  <a:pt x="548640" y="113919"/>
                </a:lnTo>
                <a:lnTo>
                  <a:pt x="550164" y="114300"/>
                </a:lnTo>
                <a:lnTo>
                  <a:pt x="554736" y="117348"/>
                </a:lnTo>
                <a:lnTo>
                  <a:pt x="577596" y="117348"/>
                </a:lnTo>
                <a:lnTo>
                  <a:pt x="582168" y="114300"/>
                </a:lnTo>
                <a:lnTo>
                  <a:pt x="583692" y="113919"/>
                </a:lnTo>
                <a:lnTo>
                  <a:pt x="588264" y="112776"/>
                </a:lnTo>
                <a:lnTo>
                  <a:pt x="591312" y="109728"/>
                </a:lnTo>
                <a:lnTo>
                  <a:pt x="595884" y="106680"/>
                </a:lnTo>
                <a:lnTo>
                  <a:pt x="598932" y="103632"/>
                </a:lnTo>
                <a:lnTo>
                  <a:pt x="601980" y="99060"/>
                </a:lnTo>
                <a:lnTo>
                  <a:pt x="603504" y="92964"/>
                </a:lnTo>
                <a:lnTo>
                  <a:pt x="605028" y="88392"/>
                </a:lnTo>
                <a:lnTo>
                  <a:pt x="606552" y="80772"/>
                </a:lnTo>
                <a:lnTo>
                  <a:pt x="606552" y="65532"/>
                </a:lnTo>
                <a:close/>
              </a:path>
              <a:path w="840104" h="152400">
                <a:moveTo>
                  <a:pt x="701040" y="62484"/>
                </a:moveTo>
                <a:lnTo>
                  <a:pt x="681228" y="32004"/>
                </a:lnTo>
                <a:lnTo>
                  <a:pt x="672084" y="32004"/>
                </a:lnTo>
                <a:lnTo>
                  <a:pt x="665988" y="32004"/>
                </a:lnTo>
                <a:lnTo>
                  <a:pt x="661416" y="33528"/>
                </a:lnTo>
                <a:lnTo>
                  <a:pt x="658368" y="33528"/>
                </a:lnTo>
                <a:lnTo>
                  <a:pt x="655320" y="35052"/>
                </a:lnTo>
                <a:lnTo>
                  <a:pt x="653796" y="36576"/>
                </a:lnTo>
                <a:lnTo>
                  <a:pt x="650748" y="38100"/>
                </a:lnTo>
                <a:lnTo>
                  <a:pt x="647700" y="41148"/>
                </a:lnTo>
                <a:lnTo>
                  <a:pt x="646176" y="44196"/>
                </a:lnTo>
                <a:lnTo>
                  <a:pt x="644652" y="44196"/>
                </a:lnTo>
                <a:lnTo>
                  <a:pt x="641604" y="33528"/>
                </a:lnTo>
                <a:lnTo>
                  <a:pt x="624840" y="33528"/>
                </a:lnTo>
                <a:lnTo>
                  <a:pt x="624840" y="115824"/>
                </a:lnTo>
                <a:lnTo>
                  <a:pt x="647700" y="115824"/>
                </a:lnTo>
                <a:lnTo>
                  <a:pt x="647700" y="68580"/>
                </a:lnTo>
                <a:lnTo>
                  <a:pt x="649224" y="60960"/>
                </a:lnTo>
                <a:lnTo>
                  <a:pt x="650748" y="56388"/>
                </a:lnTo>
                <a:lnTo>
                  <a:pt x="653796" y="51816"/>
                </a:lnTo>
                <a:lnTo>
                  <a:pt x="658368" y="50292"/>
                </a:lnTo>
                <a:lnTo>
                  <a:pt x="670560" y="50292"/>
                </a:lnTo>
                <a:lnTo>
                  <a:pt x="673608" y="51816"/>
                </a:lnTo>
                <a:lnTo>
                  <a:pt x="675132" y="54864"/>
                </a:lnTo>
                <a:lnTo>
                  <a:pt x="678180" y="57912"/>
                </a:lnTo>
                <a:lnTo>
                  <a:pt x="679704" y="62484"/>
                </a:lnTo>
                <a:lnTo>
                  <a:pt x="679704" y="115824"/>
                </a:lnTo>
                <a:lnTo>
                  <a:pt x="701040" y="115824"/>
                </a:lnTo>
                <a:lnTo>
                  <a:pt x="701040" y="62484"/>
                </a:lnTo>
                <a:close/>
              </a:path>
              <a:path w="840104" h="152400">
                <a:moveTo>
                  <a:pt x="794004" y="50292"/>
                </a:moveTo>
                <a:lnTo>
                  <a:pt x="747966" y="32080"/>
                </a:lnTo>
                <a:lnTo>
                  <a:pt x="736092" y="35052"/>
                </a:lnTo>
                <a:lnTo>
                  <a:pt x="731520" y="36576"/>
                </a:lnTo>
                <a:lnTo>
                  <a:pt x="726948" y="39624"/>
                </a:lnTo>
                <a:lnTo>
                  <a:pt x="734568" y="54864"/>
                </a:lnTo>
                <a:lnTo>
                  <a:pt x="739140" y="51816"/>
                </a:lnTo>
                <a:lnTo>
                  <a:pt x="742188" y="50292"/>
                </a:lnTo>
                <a:lnTo>
                  <a:pt x="746760" y="50292"/>
                </a:lnTo>
                <a:lnTo>
                  <a:pt x="749808" y="48768"/>
                </a:lnTo>
                <a:lnTo>
                  <a:pt x="765048" y="48768"/>
                </a:lnTo>
                <a:lnTo>
                  <a:pt x="769620" y="53340"/>
                </a:lnTo>
                <a:lnTo>
                  <a:pt x="771144" y="56388"/>
                </a:lnTo>
                <a:lnTo>
                  <a:pt x="771144" y="64008"/>
                </a:lnTo>
                <a:lnTo>
                  <a:pt x="771144" y="77724"/>
                </a:lnTo>
                <a:lnTo>
                  <a:pt x="771144" y="89916"/>
                </a:lnTo>
                <a:lnTo>
                  <a:pt x="769620" y="94488"/>
                </a:lnTo>
                <a:lnTo>
                  <a:pt x="766572" y="97536"/>
                </a:lnTo>
                <a:lnTo>
                  <a:pt x="762000" y="99060"/>
                </a:lnTo>
                <a:lnTo>
                  <a:pt x="758952" y="100584"/>
                </a:lnTo>
                <a:lnTo>
                  <a:pt x="748284" y="100584"/>
                </a:lnTo>
                <a:lnTo>
                  <a:pt x="745236" y="99060"/>
                </a:lnTo>
                <a:lnTo>
                  <a:pt x="743712" y="97536"/>
                </a:lnTo>
                <a:lnTo>
                  <a:pt x="742188" y="94488"/>
                </a:lnTo>
                <a:lnTo>
                  <a:pt x="742188" y="86868"/>
                </a:lnTo>
                <a:lnTo>
                  <a:pt x="743712" y="83820"/>
                </a:lnTo>
                <a:lnTo>
                  <a:pt x="746760" y="82296"/>
                </a:lnTo>
                <a:lnTo>
                  <a:pt x="749808" y="79248"/>
                </a:lnTo>
                <a:lnTo>
                  <a:pt x="754380" y="77724"/>
                </a:lnTo>
                <a:lnTo>
                  <a:pt x="771144" y="77724"/>
                </a:lnTo>
                <a:lnTo>
                  <a:pt x="771144" y="64008"/>
                </a:lnTo>
                <a:lnTo>
                  <a:pt x="757428" y="65532"/>
                </a:lnTo>
                <a:lnTo>
                  <a:pt x="747966" y="65836"/>
                </a:lnTo>
                <a:lnTo>
                  <a:pt x="740092" y="66865"/>
                </a:lnTo>
                <a:lnTo>
                  <a:pt x="733628" y="68745"/>
                </a:lnTo>
                <a:lnTo>
                  <a:pt x="728472" y="71628"/>
                </a:lnTo>
                <a:lnTo>
                  <a:pt x="722376" y="76200"/>
                </a:lnTo>
                <a:lnTo>
                  <a:pt x="719328" y="82296"/>
                </a:lnTo>
                <a:lnTo>
                  <a:pt x="719328" y="97536"/>
                </a:lnTo>
                <a:lnTo>
                  <a:pt x="722376" y="106680"/>
                </a:lnTo>
                <a:lnTo>
                  <a:pt x="728472" y="112776"/>
                </a:lnTo>
                <a:lnTo>
                  <a:pt x="731520" y="114300"/>
                </a:lnTo>
                <a:lnTo>
                  <a:pt x="736092" y="117348"/>
                </a:lnTo>
                <a:lnTo>
                  <a:pt x="742188" y="117348"/>
                </a:lnTo>
                <a:lnTo>
                  <a:pt x="754380" y="117348"/>
                </a:lnTo>
                <a:lnTo>
                  <a:pt x="757428" y="115824"/>
                </a:lnTo>
                <a:lnTo>
                  <a:pt x="760476" y="115824"/>
                </a:lnTo>
                <a:lnTo>
                  <a:pt x="763524" y="114300"/>
                </a:lnTo>
                <a:lnTo>
                  <a:pt x="768096" y="109728"/>
                </a:lnTo>
                <a:lnTo>
                  <a:pt x="771144" y="108204"/>
                </a:lnTo>
                <a:lnTo>
                  <a:pt x="772668" y="105156"/>
                </a:lnTo>
                <a:lnTo>
                  <a:pt x="774192" y="105156"/>
                </a:lnTo>
                <a:lnTo>
                  <a:pt x="777240" y="115824"/>
                </a:lnTo>
                <a:lnTo>
                  <a:pt x="794004" y="115824"/>
                </a:lnTo>
                <a:lnTo>
                  <a:pt x="794004" y="50292"/>
                </a:lnTo>
                <a:close/>
              </a:path>
              <a:path w="840104" h="152400">
                <a:moveTo>
                  <a:pt x="839724" y="0"/>
                </a:moveTo>
                <a:lnTo>
                  <a:pt x="816864" y="0"/>
                </a:lnTo>
                <a:lnTo>
                  <a:pt x="816864" y="115824"/>
                </a:lnTo>
                <a:lnTo>
                  <a:pt x="839724" y="115824"/>
                </a:lnTo>
                <a:lnTo>
                  <a:pt x="839724" y="0"/>
                </a:lnTo>
                <a:close/>
              </a:path>
            </a:pathLst>
          </a:custGeom>
          <a:solidFill>
            <a:srgbClr val="F48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C9F54AC8-E054-6B98-FD7C-0CCA0C33852D}"/>
              </a:ext>
            </a:extLst>
          </p:cNvPr>
          <p:cNvSpPr/>
          <p:nvPr/>
        </p:nvSpPr>
        <p:spPr>
          <a:xfrm>
            <a:off x="3087242" y="2863595"/>
            <a:ext cx="32384" cy="36830"/>
          </a:xfrm>
          <a:custGeom>
            <a:avLst/>
            <a:gdLst/>
            <a:ahLst/>
            <a:cxnLst/>
            <a:rect l="l" t="t" r="r" b="b"/>
            <a:pathLst>
              <a:path w="32385" h="36830">
                <a:moveTo>
                  <a:pt x="32004" y="24384"/>
                </a:moveTo>
                <a:lnTo>
                  <a:pt x="32004" y="12192"/>
                </a:lnTo>
                <a:lnTo>
                  <a:pt x="30480" y="7620"/>
                </a:lnTo>
                <a:lnTo>
                  <a:pt x="28956" y="4572"/>
                </a:lnTo>
                <a:lnTo>
                  <a:pt x="25907" y="1524"/>
                </a:lnTo>
                <a:lnTo>
                  <a:pt x="21336" y="0"/>
                </a:lnTo>
                <a:lnTo>
                  <a:pt x="10668" y="0"/>
                </a:lnTo>
                <a:lnTo>
                  <a:pt x="6095" y="1524"/>
                </a:lnTo>
                <a:lnTo>
                  <a:pt x="3048" y="4572"/>
                </a:lnTo>
                <a:lnTo>
                  <a:pt x="1524" y="7620"/>
                </a:lnTo>
                <a:lnTo>
                  <a:pt x="0" y="12192"/>
                </a:lnTo>
                <a:lnTo>
                  <a:pt x="0" y="18287"/>
                </a:lnTo>
                <a:lnTo>
                  <a:pt x="0" y="24384"/>
                </a:lnTo>
                <a:lnTo>
                  <a:pt x="1524" y="28956"/>
                </a:lnTo>
                <a:lnTo>
                  <a:pt x="4571" y="32004"/>
                </a:lnTo>
                <a:lnTo>
                  <a:pt x="6095" y="35052"/>
                </a:lnTo>
                <a:lnTo>
                  <a:pt x="10668" y="36576"/>
                </a:lnTo>
                <a:lnTo>
                  <a:pt x="21336" y="36576"/>
                </a:lnTo>
                <a:lnTo>
                  <a:pt x="25907" y="35052"/>
                </a:lnTo>
                <a:lnTo>
                  <a:pt x="28956" y="32004"/>
                </a:lnTo>
                <a:lnTo>
                  <a:pt x="30480" y="28956"/>
                </a:lnTo>
                <a:lnTo>
                  <a:pt x="32004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3">
            <a:extLst>
              <a:ext uri="{FF2B5EF4-FFF2-40B4-BE49-F238E27FC236}">
                <a16:creationId xmlns:a16="http://schemas.microsoft.com/office/drawing/2014/main" id="{9B125630-B38C-0EEF-E85D-658D61A0BE31}"/>
              </a:ext>
            </a:extLst>
          </p:cNvPr>
          <p:cNvGrpSpPr/>
          <p:nvPr/>
        </p:nvGrpSpPr>
        <p:grpSpPr>
          <a:xfrm>
            <a:off x="3270122" y="2820923"/>
            <a:ext cx="571500" cy="119380"/>
            <a:chOff x="3270122" y="2820923"/>
            <a:chExt cx="571500" cy="119380"/>
          </a:xfrm>
        </p:grpSpPr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CE4FC8E6-6D66-2BEA-A0D3-5DDF391122D9}"/>
                </a:ext>
              </a:extLst>
            </p:cNvPr>
            <p:cNvSpPr/>
            <p:nvPr/>
          </p:nvSpPr>
          <p:spPr>
            <a:xfrm>
              <a:off x="3270122" y="2828543"/>
              <a:ext cx="12700" cy="109855"/>
            </a:xfrm>
            <a:custGeom>
              <a:avLst/>
              <a:gdLst/>
              <a:ahLst/>
              <a:cxnLst/>
              <a:rect l="l" t="t" r="r" b="b"/>
              <a:pathLst>
                <a:path w="12700" h="109855">
                  <a:moveTo>
                    <a:pt x="12191" y="109728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09728"/>
                  </a:lnTo>
                  <a:lnTo>
                    <a:pt x="12191" y="1097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5">
              <a:extLst>
                <a:ext uri="{FF2B5EF4-FFF2-40B4-BE49-F238E27FC236}">
                  <a16:creationId xmlns:a16="http://schemas.microsoft.com/office/drawing/2014/main" id="{A01218B4-9D27-2E0D-C560-1001F9FF599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09746" y="2854451"/>
              <a:ext cx="68579" cy="83820"/>
            </a:xfrm>
            <a:prstGeom prst="rect">
              <a:avLst/>
            </a:prstGeom>
          </p:spPr>
        </p:pic>
        <p:pic>
          <p:nvPicPr>
            <p:cNvPr id="17" name="object 16">
              <a:extLst>
                <a:ext uri="{FF2B5EF4-FFF2-40B4-BE49-F238E27FC236}">
                  <a16:creationId xmlns:a16="http://schemas.microsoft.com/office/drawing/2014/main" id="{F8F5F03E-19DA-F769-93C0-06408CA7909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98138" y="2837687"/>
              <a:ext cx="192024" cy="102108"/>
            </a:xfrm>
            <a:prstGeom prst="rect">
              <a:avLst/>
            </a:prstGeom>
          </p:spPr>
        </p:pic>
        <p:pic>
          <p:nvPicPr>
            <p:cNvPr id="18" name="object 17">
              <a:extLst>
                <a:ext uri="{FF2B5EF4-FFF2-40B4-BE49-F238E27FC236}">
                  <a16:creationId xmlns:a16="http://schemas.microsoft.com/office/drawing/2014/main" id="{8F37AE69-A9F5-C9A0-4E75-9D21CE13AC3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14546" y="2855975"/>
              <a:ext cx="68579" cy="83819"/>
            </a:xfrm>
            <a:prstGeom prst="rect">
              <a:avLst/>
            </a:prstGeom>
          </p:spPr>
        </p:pic>
        <p:pic>
          <p:nvPicPr>
            <p:cNvPr id="19" name="object 18">
              <a:extLst>
                <a:ext uri="{FF2B5EF4-FFF2-40B4-BE49-F238E27FC236}">
                  <a16:creationId xmlns:a16="http://schemas.microsoft.com/office/drawing/2014/main" id="{997CD0CD-1495-7703-2074-030C67D0713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09034" y="2820923"/>
              <a:ext cx="132587" cy="118871"/>
            </a:xfrm>
            <a:prstGeom prst="rect">
              <a:avLst/>
            </a:prstGeom>
          </p:spPr>
        </p:pic>
      </p:grpSp>
      <p:pic>
        <p:nvPicPr>
          <p:cNvPr id="20" name="object 19">
            <a:extLst>
              <a:ext uri="{FF2B5EF4-FFF2-40B4-BE49-F238E27FC236}">
                <a16:creationId xmlns:a16="http://schemas.microsoft.com/office/drawing/2014/main" id="{75941D70-FC39-E1BC-003C-16D2ADAD5F70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902583" y="2822448"/>
            <a:ext cx="1095755" cy="117347"/>
          </a:xfrm>
          <a:prstGeom prst="rect">
            <a:avLst/>
          </a:prstGeom>
        </p:spPr>
      </p:pic>
      <p:grpSp>
        <p:nvGrpSpPr>
          <p:cNvPr id="21" name="object 20">
            <a:extLst>
              <a:ext uri="{FF2B5EF4-FFF2-40B4-BE49-F238E27FC236}">
                <a16:creationId xmlns:a16="http://schemas.microsoft.com/office/drawing/2014/main" id="{3B69C29E-9DE0-EE10-97D4-3229516102EC}"/>
              </a:ext>
            </a:extLst>
          </p:cNvPr>
          <p:cNvGrpSpPr/>
          <p:nvPr/>
        </p:nvGrpSpPr>
        <p:grpSpPr>
          <a:xfrm>
            <a:off x="5059298" y="2822448"/>
            <a:ext cx="97790" cy="117475"/>
            <a:chOff x="5059298" y="2822448"/>
            <a:chExt cx="97790" cy="117475"/>
          </a:xfrm>
        </p:grpSpPr>
        <p:sp>
          <p:nvSpPr>
            <p:cNvPr id="22" name="object 21">
              <a:extLst>
                <a:ext uri="{FF2B5EF4-FFF2-40B4-BE49-F238E27FC236}">
                  <a16:creationId xmlns:a16="http://schemas.microsoft.com/office/drawing/2014/main" id="{632FA51D-B176-A27C-F30D-CF5FF7660059}"/>
                </a:ext>
              </a:extLst>
            </p:cNvPr>
            <p:cNvSpPr/>
            <p:nvPr/>
          </p:nvSpPr>
          <p:spPr>
            <a:xfrm>
              <a:off x="5059298" y="282244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1" y="115823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2191" y="1158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2">
              <a:extLst>
                <a:ext uri="{FF2B5EF4-FFF2-40B4-BE49-F238E27FC236}">
                  <a16:creationId xmlns:a16="http://schemas.microsoft.com/office/drawing/2014/main" id="{47A694AF-0AF9-6165-161C-AA5C53BFAAFB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91302" y="2854452"/>
              <a:ext cx="65532" cy="85343"/>
            </a:xfrm>
            <a:prstGeom prst="rect">
              <a:avLst/>
            </a:prstGeom>
          </p:spPr>
        </p:pic>
      </p:grpSp>
      <p:grpSp>
        <p:nvGrpSpPr>
          <p:cNvPr id="24" name="object 23">
            <a:extLst>
              <a:ext uri="{FF2B5EF4-FFF2-40B4-BE49-F238E27FC236}">
                <a16:creationId xmlns:a16="http://schemas.microsoft.com/office/drawing/2014/main" id="{4DCF636C-F6B0-522F-D281-123FA0B12510}"/>
              </a:ext>
            </a:extLst>
          </p:cNvPr>
          <p:cNvGrpSpPr/>
          <p:nvPr/>
        </p:nvGrpSpPr>
        <p:grpSpPr>
          <a:xfrm>
            <a:off x="3267075" y="2820923"/>
            <a:ext cx="3080385" cy="547370"/>
            <a:chOff x="3267075" y="2820923"/>
            <a:chExt cx="3080385" cy="547370"/>
          </a:xfrm>
        </p:grpSpPr>
        <p:pic>
          <p:nvPicPr>
            <p:cNvPr id="25" name="object 24">
              <a:extLst>
                <a:ext uri="{FF2B5EF4-FFF2-40B4-BE49-F238E27FC236}">
                  <a16:creationId xmlns:a16="http://schemas.microsoft.com/office/drawing/2014/main" id="{C430BDD5-B727-3B0B-95C8-A72EADD717E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48375" y="2854451"/>
              <a:ext cx="152400" cy="120396"/>
            </a:xfrm>
            <a:prstGeom prst="rect">
              <a:avLst/>
            </a:prstGeom>
          </p:spPr>
        </p:pic>
        <p:pic>
          <p:nvPicPr>
            <p:cNvPr id="26" name="object 25">
              <a:extLst>
                <a:ext uri="{FF2B5EF4-FFF2-40B4-BE49-F238E27FC236}">
                  <a16:creationId xmlns:a16="http://schemas.microsoft.com/office/drawing/2014/main" id="{171B0F6F-9394-F9FE-C0D9-C54827862C17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25158" y="2854451"/>
              <a:ext cx="121919" cy="85343"/>
            </a:xfrm>
            <a:prstGeom prst="rect">
              <a:avLst/>
            </a:prstGeom>
          </p:spPr>
        </p:pic>
        <p:pic>
          <p:nvPicPr>
            <p:cNvPr id="27" name="object 26">
              <a:extLst>
                <a:ext uri="{FF2B5EF4-FFF2-40B4-BE49-F238E27FC236}">
                  <a16:creationId xmlns:a16="http://schemas.microsoft.com/office/drawing/2014/main" id="{EE5AAD7A-0B22-30AB-E186-59B05747EB5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88510" y="2820923"/>
              <a:ext cx="1546732" cy="332231"/>
            </a:xfrm>
            <a:prstGeom prst="rect">
              <a:avLst/>
            </a:prstGeom>
          </p:spPr>
        </p:pic>
        <p:sp>
          <p:nvSpPr>
            <p:cNvPr id="28" name="object 27">
              <a:extLst>
                <a:ext uri="{FF2B5EF4-FFF2-40B4-BE49-F238E27FC236}">
                  <a16:creationId xmlns:a16="http://schemas.microsoft.com/office/drawing/2014/main" id="{BC336417-971C-E6E3-5763-06EF5F9D3F64}"/>
                </a:ext>
              </a:extLst>
            </p:cNvPr>
            <p:cNvSpPr/>
            <p:nvPr/>
          </p:nvSpPr>
          <p:spPr>
            <a:xfrm>
              <a:off x="4545711" y="3043427"/>
              <a:ext cx="13970" cy="108585"/>
            </a:xfrm>
            <a:custGeom>
              <a:avLst/>
              <a:gdLst/>
              <a:ahLst/>
              <a:cxnLst/>
              <a:rect l="l" t="t" r="r" b="b"/>
              <a:pathLst>
                <a:path w="13970" h="108585">
                  <a:moveTo>
                    <a:pt x="13715" y="108203"/>
                  </a:moveTo>
                  <a:lnTo>
                    <a:pt x="13715" y="0"/>
                  </a:lnTo>
                  <a:lnTo>
                    <a:pt x="0" y="0"/>
                  </a:lnTo>
                  <a:lnTo>
                    <a:pt x="0" y="108203"/>
                  </a:lnTo>
                  <a:lnTo>
                    <a:pt x="13715" y="1082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8">
              <a:extLst>
                <a:ext uri="{FF2B5EF4-FFF2-40B4-BE49-F238E27FC236}">
                  <a16:creationId xmlns:a16="http://schemas.microsoft.com/office/drawing/2014/main" id="{C5186809-AEAC-FB8E-ABCF-8331E663149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267075" y="3034283"/>
              <a:ext cx="1292352" cy="332232"/>
            </a:xfrm>
            <a:prstGeom prst="rect">
              <a:avLst/>
            </a:prstGeom>
          </p:spPr>
        </p:pic>
        <p:pic>
          <p:nvPicPr>
            <p:cNvPr id="30" name="object 29">
              <a:extLst>
                <a:ext uri="{FF2B5EF4-FFF2-40B4-BE49-F238E27FC236}">
                  <a16:creationId xmlns:a16="http://schemas.microsoft.com/office/drawing/2014/main" id="{F83A0AB4-412B-89F5-8C3D-4A8A45E09F5C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603622" y="3249167"/>
              <a:ext cx="1691639" cy="118872"/>
            </a:xfrm>
            <a:prstGeom prst="rect">
              <a:avLst/>
            </a:prstGeom>
          </p:spPr>
        </p:pic>
      </p:grpSp>
      <p:sp>
        <p:nvSpPr>
          <p:cNvPr id="31" name="object 30">
            <a:extLst>
              <a:ext uri="{FF2B5EF4-FFF2-40B4-BE49-F238E27FC236}">
                <a16:creationId xmlns:a16="http://schemas.microsoft.com/office/drawing/2014/main" id="{6AC63955-A77E-F3AA-F540-7566B139FE28}"/>
              </a:ext>
            </a:extLst>
          </p:cNvPr>
          <p:cNvSpPr/>
          <p:nvPr/>
        </p:nvSpPr>
        <p:spPr>
          <a:xfrm>
            <a:off x="4548759" y="3561588"/>
            <a:ext cx="18415" cy="20320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7" y="13715"/>
                </a:moveTo>
                <a:lnTo>
                  <a:pt x="18287" y="6096"/>
                </a:lnTo>
                <a:lnTo>
                  <a:pt x="12191" y="0"/>
                </a:lnTo>
                <a:lnTo>
                  <a:pt x="6095" y="0"/>
                </a:lnTo>
                <a:lnTo>
                  <a:pt x="0" y="6096"/>
                </a:lnTo>
                <a:lnTo>
                  <a:pt x="0" y="10667"/>
                </a:lnTo>
                <a:lnTo>
                  <a:pt x="0" y="13715"/>
                </a:lnTo>
                <a:lnTo>
                  <a:pt x="1524" y="15239"/>
                </a:lnTo>
                <a:lnTo>
                  <a:pt x="3048" y="18287"/>
                </a:lnTo>
                <a:lnTo>
                  <a:pt x="4571" y="19812"/>
                </a:lnTo>
                <a:lnTo>
                  <a:pt x="12191" y="19812"/>
                </a:lnTo>
                <a:lnTo>
                  <a:pt x="13715" y="18287"/>
                </a:lnTo>
                <a:lnTo>
                  <a:pt x="15239" y="18287"/>
                </a:lnTo>
                <a:lnTo>
                  <a:pt x="16763" y="15239"/>
                </a:lnTo>
                <a:lnTo>
                  <a:pt x="18287" y="137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1">
            <a:extLst>
              <a:ext uri="{FF2B5EF4-FFF2-40B4-BE49-F238E27FC236}">
                <a16:creationId xmlns:a16="http://schemas.microsoft.com/office/drawing/2014/main" id="{CAF46CF3-546E-CBD7-B342-5374694F03EE}"/>
              </a:ext>
            </a:extLst>
          </p:cNvPr>
          <p:cNvGrpSpPr/>
          <p:nvPr/>
        </p:nvGrpSpPr>
        <p:grpSpPr>
          <a:xfrm>
            <a:off x="4631054" y="3468623"/>
            <a:ext cx="154305" cy="113030"/>
            <a:chOff x="4631054" y="3468623"/>
            <a:chExt cx="154305" cy="113030"/>
          </a:xfrm>
        </p:grpSpPr>
        <p:sp>
          <p:nvSpPr>
            <p:cNvPr id="33" name="object 32">
              <a:extLst>
                <a:ext uri="{FF2B5EF4-FFF2-40B4-BE49-F238E27FC236}">
                  <a16:creationId xmlns:a16="http://schemas.microsoft.com/office/drawing/2014/main" id="{CEBB8967-5702-EEF6-75A7-7EC7ACCA1349}"/>
                </a:ext>
              </a:extLst>
            </p:cNvPr>
            <p:cNvSpPr/>
            <p:nvPr/>
          </p:nvSpPr>
          <p:spPr>
            <a:xfrm>
              <a:off x="4631054" y="3470147"/>
              <a:ext cx="40005" cy="109855"/>
            </a:xfrm>
            <a:custGeom>
              <a:avLst/>
              <a:gdLst/>
              <a:ahLst/>
              <a:cxnLst/>
              <a:rect l="l" t="t" r="r" b="b"/>
              <a:pathLst>
                <a:path w="40004" h="109854">
                  <a:moveTo>
                    <a:pt x="39624" y="109727"/>
                  </a:moveTo>
                  <a:lnTo>
                    <a:pt x="39624" y="0"/>
                  </a:lnTo>
                  <a:lnTo>
                    <a:pt x="30480" y="0"/>
                  </a:lnTo>
                  <a:lnTo>
                    <a:pt x="0" y="22860"/>
                  </a:lnTo>
                  <a:lnTo>
                    <a:pt x="7620" y="32003"/>
                  </a:lnTo>
                  <a:lnTo>
                    <a:pt x="19812" y="21336"/>
                  </a:lnTo>
                  <a:lnTo>
                    <a:pt x="24384" y="16763"/>
                  </a:lnTo>
                  <a:lnTo>
                    <a:pt x="25908" y="16763"/>
                  </a:lnTo>
                  <a:lnTo>
                    <a:pt x="28956" y="13715"/>
                  </a:lnTo>
                  <a:lnTo>
                    <a:pt x="28956" y="21336"/>
                  </a:lnTo>
                  <a:lnTo>
                    <a:pt x="27432" y="22860"/>
                  </a:lnTo>
                  <a:lnTo>
                    <a:pt x="27432" y="109727"/>
                  </a:lnTo>
                  <a:lnTo>
                    <a:pt x="39624" y="1097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3">
              <a:extLst>
                <a:ext uri="{FF2B5EF4-FFF2-40B4-BE49-F238E27FC236}">
                  <a16:creationId xmlns:a16="http://schemas.microsoft.com/office/drawing/2014/main" id="{CCADB86B-040E-50C8-73AB-B6CD026DBFB1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13350" y="3468623"/>
              <a:ext cx="71627" cy="112775"/>
            </a:xfrm>
            <a:prstGeom prst="rect">
              <a:avLst/>
            </a:prstGeom>
          </p:spPr>
        </p:pic>
      </p:grpSp>
      <p:grpSp>
        <p:nvGrpSpPr>
          <p:cNvPr id="35" name="object 34">
            <a:extLst>
              <a:ext uri="{FF2B5EF4-FFF2-40B4-BE49-F238E27FC236}">
                <a16:creationId xmlns:a16="http://schemas.microsoft.com/office/drawing/2014/main" id="{F1288C1C-5E6C-2352-C5EB-ECBB17328159}"/>
              </a:ext>
            </a:extLst>
          </p:cNvPr>
          <p:cNvGrpSpPr/>
          <p:nvPr/>
        </p:nvGrpSpPr>
        <p:grpSpPr>
          <a:xfrm>
            <a:off x="4844415" y="3464052"/>
            <a:ext cx="581025" cy="117475"/>
            <a:chOff x="4844415" y="3464052"/>
            <a:chExt cx="581025" cy="117475"/>
          </a:xfrm>
        </p:grpSpPr>
        <p:pic>
          <p:nvPicPr>
            <p:cNvPr id="36" name="object 35">
              <a:extLst>
                <a:ext uri="{FF2B5EF4-FFF2-40B4-BE49-F238E27FC236}">
                  <a16:creationId xmlns:a16="http://schemas.microsoft.com/office/drawing/2014/main" id="{ADE06522-8A6F-1B26-72EF-3AFD23CFF4FA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844415" y="3496056"/>
              <a:ext cx="115824" cy="83820"/>
            </a:xfrm>
            <a:prstGeom prst="rect">
              <a:avLst/>
            </a:prstGeom>
          </p:spPr>
        </p:pic>
        <p:sp>
          <p:nvSpPr>
            <p:cNvPr id="37" name="object 36">
              <a:extLst>
                <a:ext uri="{FF2B5EF4-FFF2-40B4-BE49-F238E27FC236}">
                  <a16:creationId xmlns:a16="http://schemas.microsoft.com/office/drawing/2014/main" id="{AB61BE83-DAFB-1F6B-DC9F-D229BFC79213}"/>
                </a:ext>
              </a:extLst>
            </p:cNvPr>
            <p:cNvSpPr/>
            <p:nvPr/>
          </p:nvSpPr>
          <p:spPr>
            <a:xfrm>
              <a:off x="4984623" y="3464059"/>
              <a:ext cx="90170" cy="116205"/>
            </a:xfrm>
            <a:custGeom>
              <a:avLst/>
              <a:gdLst/>
              <a:ahLst/>
              <a:cxnLst/>
              <a:rect l="l" t="t" r="r" b="b"/>
              <a:pathLst>
                <a:path w="90170" h="116204">
                  <a:moveTo>
                    <a:pt x="13716" y="33528"/>
                  </a:moveTo>
                  <a:lnTo>
                    <a:pt x="1524" y="33528"/>
                  </a:lnTo>
                  <a:lnTo>
                    <a:pt x="1524" y="115824"/>
                  </a:lnTo>
                  <a:lnTo>
                    <a:pt x="13716" y="115824"/>
                  </a:lnTo>
                  <a:lnTo>
                    <a:pt x="13716" y="33528"/>
                  </a:lnTo>
                  <a:close/>
                </a:path>
                <a:path w="90170" h="116204">
                  <a:moveTo>
                    <a:pt x="15240" y="9144"/>
                  </a:moveTo>
                  <a:lnTo>
                    <a:pt x="13716" y="6096"/>
                  </a:lnTo>
                  <a:lnTo>
                    <a:pt x="12192" y="4572"/>
                  </a:lnTo>
                  <a:lnTo>
                    <a:pt x="10668" y="4572"/>
                  </a:lnTo>
                  <a:lnTo>
                    <a:pt x="9144" y="3048"/>
                  </a:lnTo>
                  <a:lnTo>
                    <a:pt x="6096" y="3048"/>
                  </a:lnTo>
                  <a:lnTo>
                    <a:pt x="3048" y="4572"/>
                  </a:lnTo>
                  <a:lnTo>
                    <a:pt x="1524" y="4572"/>
                  </a:lnTo>
                  <a:lnTo>
                    <a:pt x="0" y="6096"/>
                  </a:lnTo>
                  <a:lnTo>
                    <a:pt x="0" y="13716"/>
                  </a:lnTo>
                  <a:lnTo>
                    <a:pt x="1524" y="16764"/>
                  </a:lnTo>
                  <a:lnTo>
                    <a:pt x="3048" y="18288"/>
                  </a:lnTo>
                  <a:lnTo>
                    <a:pt x="6096" y="19812"/>
                  </a:lnTo>
                  <a:lnTo>
                    <a:pt x="9144" y="19812"/>
                  </a:lnTo>
                  <a:lnTo>
                    <a:pt x="12192" y="16764"/>
                  </a:lnTo>
                  <a:lnTo>
                    <a:pt x="13716" y="16764"/>
                  </a:lnTo>
                  <a:lnTo>
                    <a:pt x="15240" y="13716"/>
                  </a:lnTo>
                  <a:lnTo>
                    <a:pt x="15240" y="9144"/>
                  </a:lnTo>
                  <a:close/>
                </a:path>
                <a:path w="90170" h="116204">
                  <a:moveTo>
                    <a:pt x="51816" y="0"/>
                  </a:moveTo>
                  <a:lnTo>
                    <a:pt x="39624" y="0"/>
                  </a:lnTo>
                  <a:lnTo>
                    <a:pt x="39624" y="115824"/>
                  </a:lnTo>
                  <a:lnTo>
                    <a:pt x="51816" y="115824"/>
                  </a:lnTo>
                  <a:lnTo>
                    <a:pt x="51816" y="0"/>
                  </a:lnTo>
                  <a:close/>
                </a:path>
                <a:path w="90170" h="116204">
                  <a:moveTo>
                    <a:pt x="89916" y="0"/>
                  </a:moveTo>
                  <a:lnTo>
                    <a:pt x="77724" y="0"/>
                  </a:lnTo>
                  <a:lnTo>
                    <a:pt x="77724" y="115824"/>
                  </a:lnTo>
                  <a:lnTo>
                    <a:pt x="89916" y="115824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7">
              <a:extLst>
                <a:ext uri="{FF2B5EF4-FFF2-40B4-BE49-F238E27FC236}">
                  <a16:creationId xmlns:a16="http://schemas.microsoft.com/office/drawing/2014/main" id="{72007397-4F87-3E47-CC99-86E35F626E5B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95875" y="3496056"/>
              <a:ext cx="74675" cy="85344"/>
            </a:xfrm>
            <a:prstGeom prst="rect">
              <a:avLst/>
            </a:prstGeom>
          </p:spPr>
        </p:pic>
        <p:pic>
          <p:nvPicPr>
            <p:cNvPr id="39" name="object 38">
              <a:extLst>
                <a:ext uri="{FF2B5EF4-FFF2-40B4-BE49-F238E27FC236}">
                  <a16:creationId xmlns:a16="http://schemas.microsoft.com/office/drawing/2014/main" id="{7564450F-543C-1EEB-2DD9-01820CA71188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193411" y="3496056"/>
              <a:ext cx="67055" cy="83820"/>
            </a:xfrm>
            <a:prstGeom prst="rect">
              <a:avLst/>
            </a:prstGeom>
          </p:spPr>
        </p:pic>
        <p:pic>
          <p:nvPicPr>
            <p:cNvPr id="40" name="object 39">
              <a:extLst>
                <a:ext uri="{FF2B5EF4-FFF2-40B4-BE49-F238E27FC236}">
                  <a16:creationId xmlns:a16="http://schemas.microsoft.com/office/drawing/2014/main" id="{F750FC44-FCCD-4D70-E882-74C25E36350B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281803" y="3496056"/>
              <a:ext cx="143256" cy="85344"/>
            </a:xfrm>
            <a:prstGeom prst="rect">
              <a:avLst/>
            </a:prstGeom>
          </p:spPr>
        </p:pic>
      </p:grpSp>
      <p:grpSp>
        <p:nvGrpSpPr>
          <p:cNvPr id="41" name="object 40">
            <a:extLst>
              <a:ext uri="{FF2B5EF4-FFF2-40B4-BE49-F238E27FC236}">
                <a16:creationId xmlns:a16="http://schemas.microsoft.com/office/drawing/2014/main" id="{5A21871D-EB78-FCAE-D747-BC5D27C99E4C}"/>
              </a:ext>
            </a:extLst>
          </p:cNvPr>
          <p:cNvGrpSpPr/>
          <p:nvPr/>
        </p:nvGrpSpPr>
        <p:grpSpPr>
          <a:xfrm>
            <a:off x="5479922" y="3464052"/>
            <a:ext cx="161925" cy="117475"/>
            <a:chOff x="5479922" y="3464052"/>
            <a:chExt cx="161925" cy="117475"/>
          </a:xfrm>
        </p:grpSpPr>
        <p:pic>
          <p:nvPicPr>
            <p:cNvPr id="42" name="object 41">
              <a:extLst>
                <a:ext uri="{FF2B5EF4-FFF2-40B4-BE49-F238E27FC236}">
                  <a16:creationId xmlns:a16="http://schemas.microsoft.com/office/drawing/2014/main" id="{2FFC8ADF-0278-6FBC-74FA-4D73CB0CDA70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479922" y="3464052"/>
              <a:ext cx="71627" cy="117348"/>
            </a:xfrm>
            <a:prstGeom prst="rect">
              <a:avLst/>
            </a:prstGeom>
          </p:spPr>
        </p:pic>
        <p:pic>
          <p:nvPicPr>
            <p:cNvPr id="43" name="object 42">
              <a:extLst>
                <a:ext uri="{FF2B5EF4-FFF2-40B4-BE49-F238E27FC236}">
                  <a16:creationId xmlns:a16="http://schemas.microsoft.com/office/drawing/2014/main" id="{FB572F8C-43C6-4280-3392-4D956C1EA4B1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572886" y="3496056"/>
              <a:ext cx="68579" cy="85344"/>
            </a:xfrm>
            <a:prstGeom prst="rect">
              <a:avLst/>
            </a:prstGeom>
          </p:spPr>
        </p:pic>
      </p:grpSp>
      <p:grpSp>
        <p:nvGrpSpPr>
          <p:cNvPr id="44" name="object 43">
            <a:extLst>
              <a:ext uri="{FF2B5EF4-FFF2-40B4-BE49-F238E27FC236}">
                <a16:creationId xmlns:a16="http://schemas.microsoft.com/office/drawing/2014/main" id="{50727A74-B965-E2BF-FEFF-69F023EBE75C}"/>
              </a:ext>
            </a:extLst>
          </p:cNvPr>
          <p:cNvGrpSpPr/>
          <p:nvPr/>
        </p:nvGrpSpPr>
        <p:grpSpPr>
          <a:xfrm>
            <a:off x="5702427" y="3464052"/>
            <a:ext cx="149860" cy="117475"/>
            <a:chOff x="5702427" y="3464052"/>
            <a:chExt cx="149860" cy="117475"/>
          </a:xfrm>
        </p:grpSpPr>
        <p:sp>
          <p:nvSpPr>
            <p:cNvPr id="45" name="object 44">
              <a:extLst>
                <a:ext uri="{FF2B5EF4-FFF2-40B4-BE49-F238E27FC236}">
                  <a16:creationId xmlns:a16="http://schemas.microsoft.com/office/drawing/2014/main" id="{6210B6B0-33EC-EEBD-0BF9-11643E87463F}"/>
                </a:ext>
              </a:extLst>
            </p:cNvPr>
            <p:cNvSpPr/>
            <p:nvPr/>
          </p:nvSpPr>
          <p:spPr>
            <a:xfrm>
              <a:off x="5702427" y="3464059"/>
              <a:ext cx="52069" cy="116205"/>
            </a:xfrm>
            <a:custGeom>
              <a:avLst/>
              <a:gdLst/>
              <a:ahLst/>
              <a:cxnLst/>
              <a:rect l="l" t="t" r="r" b="b"/>
              <a:pathLst>
                <a:path w="52070" h="116204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2070" h="116204">
                  <a:moveTo>
                    <a:pt x="50292" y="33528"/>
                  </a:moveTo>
                  <a:lnTo>
                    <a:pt x="38100" y="33528"/>
                  </a:lnTo>
                  <a:lnTo>
                    <a:pt x="38100" y="115824"/>
                  </a:lnTo>
                  <a:lnTo>
                    <a:pt x="50292" y="115824"/>
                  </a:lnTo>
                  <a:lnTo>
                    <a:pt x="50292" y="33528"/>
                  </a:lnTo>
                  <a:close/>
                </a:path>
                <a:path w="52070" h="116204">
                  <a:moveTo>
                    <a:pt x="51816" y="6096"/>
                  </a:moveTo>
                  <a:lnTo>
                    <a:pt x="50292" y="4572"/>
                  </a:lnTo>
                  <a:lnTo>
                    <a:pt x="48768" y="4572"/>
                  </a:lnTo>
                  <a:lnTo>
                    <a:pt x="47244" y="3048"/>
                  </a:lnTo>
                  <a:lnTo>
                    <a:pt x="42672" y="3048"/>
                  </a:lnTo>
                  <a:lnTo>
                    <a:pt x="41148" y="4572"/>
                  </a:lnTo>
                  <a:lnTo>
                    <a:pt x="39624" y="4572"/>
                  </a:lnTo>
                  <a:lnTo>
                    <a:pt x="38100" y="6096"/>
                  </a:lnTo>
                  <a:lnTo>
                    <a:pt x="38100" y="16764"/>
                  </a:lnTo>
                  <a:lnTo>
                    <a:pt x="39624" y="16764"/>
                  </a:lnTo>
                  <a:lnTo>
                    <a:pt x="42672" y="19812"/>
                  </a:lnTo>
                  <a:lnTo>
                    <a:pt x="47244" y="19812"/>
                  </a:lnTo>
                  <a:lnTo>
                    <a:pt x="50292" y="16764"/>
                  </a:lnTo>
                  <a:lnTo>
                    <a:pt x="51816" y="16764"/>
                  </a:lnTo>
                  <a:lnTo>
                    <a:pt x="51816" y="60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5">
              <a:extLst>
                <a:ext uri="{FF2B5EF4-FFF2-40B4-BE49-F238E27FC236}">
                  <a16:creationId xmlns:a16="http://schemas.microsoft.com/office/drawing/2014/main" id="{8F19CC18-D017-30A8-A1C0-2F9D964401CA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778627" y="3464052"/>
              <a:ext cx="73151" cy="117348"/>
            </a:xfrm>
            <a:prstGeom prst="rect">
              <a:avLst/>
            </a:prstGeom>
          </p:spPr>
        </p:pic>
      </p:grpSp>
      <p:pic>
        <p:nvPicPr>
          <p:cNvPr id="47" name="object 46">
            <a:extLst>
              <a:ext uri="{FF2B5EF4-FFF2-40B4-BE49-F238E27FC236}">
                <a16:creationId xmlns:a16="http://schemas.microsoft.com/office/drawing/2014/main" id="{F4B96A09-A75E-5CA1-40FF-84E7ECB61F1E}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3262503" y="3462528"/>
            <a:ext cx="2109216" cy="367284"/>
          </a:xfrm>
          <a:prstGeom prst="rect">
            <a:avLst/>
          </a:prstGeom>
        </p:spPr>
      </p:pic>
      <p:grpSp>
        <p:nvGrpSpPr>
          <p:cNvPr id="48" name="object 47">
            <a:extLst>
              <a:ext uri="{FF2B5EF4-FFF2-40B4-BE49-F238E27FC236}">
                <a16:creationId xmlns:a16="http://schemas.microsoft.com/office/drawing/2014/main" id="{BA312498-B23E-5DCC-B185-DBF39AA6E525}"/>
              </a:ext>
            </a:extLst>
          </p:cNvPr>
          <p:cNvGrpSpPr/>
          <p:nvPr/>
        </p:nvGrpSpPr>
        <p:grpSpPr>
          <a:xfrm>
            <a:off x="5873115" y="3496055"/>
            <a:ext cx="200025" cy="85725"/>
            <a:chOff x="5873115" y="3496055"/>
            <a:chExt cx="200025" cy="85725"/>
          </a:xfrm>
        </p:grpSpPr>
        <p:pic>
          <p:nvPicPr>
            <p:cNvPr id="49" name="object 48">
              <a:extLst>
                <a:ext uri="{FF2B5EF4-FFF2-40B4-BE49-F238E27FC236}">
                  <a16:creationId xmlns:a16="http://schemas.microsoft.com/office/drawing/2014/main" id="{ECAD35C1-89C4-67D6-9A39-FAAA6BEBAAA9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873115" y="3496055"/>
              <a:ext cx="120396" cy="85344"/>
            </a:xfrm>
            <a:prstGeom prst="rect">
              <a:avLst/>
            </a:prstGeom>
          </p:spPr>
        </p:pic>
        <p:sp>
          <p:nvSpPr>
            <p:cNvPr id="50" name="object 49">
              <a:extLst>
                <a:ext uri="{FF2B5EF4-FFF2-40B4-BE49-F238E27FC236}">
                  <a16:creationId xmlns:a16="http://schemas.microsoft.com/office/drawing/2014/main" id="{E5686A9D-5471-4563-56A0-42047D534964}"/>
                </a:ext>
              </a:extLst>
            </p:cNvPr>
            <p:cNvSpPr/>
            <p:nvPr/>
          </p:nvSpPr>
          <p:spPr>
            <a:xfrm>
              <a:off x="6014847" y="3496055"/>
              <a:ext cx="58419" cy="85725"/>
            </a:xfrm>
            <a:custGeom>
              <a:avLst/>
              <a:gdLst/>
              <a:ahLst/>
              <a:cxnLst/>
              <a:rect l="l" t="t" r="r" b="b"/>
              <a:pathLst>
                <a:path w="58420" h="85725">
                  <a:moveTo>
                    <a:pt x="57912" y="65532"/>
                  </a:moveTo>
                  <a:lnTo>
                    <a:pt x="57912" y="60960"/>
                  </a:lnTo>
                  <a:lnTo>
                    <a:pt x="57912" y="56388"/>
                  </a:lnTo>
                  <a:lnTo>
                    <a:pt x="54863" y="50292"/>
                  </a:lnTo>
                  <a:lnTo>
                    <a:pt x="51815" y="47244"/>
                  </a:lnTo>
                  <a:lnTo>
                    <a:pt x="50291" y="44196"/>
                  </a:lnTo>
                  <a:lnTo>
                    <a:pt x="45719" y="42672"/>
                  </a:lnTo>
                  <a:lnTo>
                    <a:pt x="42672" y="41148"/>
                  </a:lnTo>
                  <a:lnTo>
                    <a:pt x="38100" y="38100"/>
                  </a:lnTo>
                  <a:lnTo>
                    <a:pt x="32003" y="36576"/>
                  </a:lnTo>
                  <a:lnTo>
                    <a:pt x="22860" y="33528"/>
                  </a:lnTo>
                  <a:lnTo>
                    <a:pt x="16763" y="30480"/>
                  </a:lnTo>
                  <a:lnTo>
                    <a:pt x="12191" y="25908"/>
                  </a:lnTo>
                  <a:lnTo>
                    <a:pt x="10667" y="22860"/>
                  </a:lnTo>
                  <a:lnTo>
                    <a:pt x="10667" y="18288"/>
                  </a:lnTo>
                  <a:lnTo>
                    <a:pt x="12191" y="15240"/>
                  </a:lnTo>
                  <a:lnTo>
                    <a:pt x="15239" y="13716"/>
                  </a:lnTo>
                  <a:lnTo>
                    <a:pt x="18287" y="10668"/>
                  </a:lnTo>
                  <a:lnTo>
                    <a:pt x="36575" y="10668"/>
                  </a:lnTo>
                  <a:lnTo>
                    <a:pt x="41148" y="12192"/>
                  </a:lnTo>
                  <a:lnTo>
                    <a:pt x="44195" y="12192"/>
                  </a:lnTo>
                  <a:lnTo>
                    <a:pt x="48767" y="13716"/>
                  </a:lnTo>
                  <a:lnTo>
                    <a:pt x="51815" y="15240"/>
                  </a:lnTo>
                  <a:lnTo>
                    <a:pt x="56387" y="6096"/>
                  </a:lnTo>
                  <a:lnTo>
                    <a:pt x="47243" y="3048"/>
                  </a:lnTo>
                  <a:lnTo>
                    <a:pt x="44195" y="1524"/>
                  </a:lnTo>
                  <a:lnTo>
                    <a:pt x="39624" y="0"/>
                  </a:lnTo>
                  <a:lnTo>
                    <a:pt x="21336" y="0"/>
                  </a:lnTo>
                  <a:lnTo>
                    <a:pt x="13715" y="1524"/>
                  </a:lnTo>
                  <a:lnTo>
                    <a:pt x="7619" y="6096"/>
                  </a:lnTo>
                  <a:lnTo>
                    <a:pt x="3048" y="9144"/>
                  </a:lnTo>
                  <a:lnTo>
                    <a:pt x="0" y="15240"/>
                  </a:lnTo>
                  <a:lnTo>
                    <a:pt x="0" y="30480"/>
                  </a:lnTo>
                  <a:lnTo>
                    <a:pt x="3048" y="32004"/>
                  </a:lnTo>
                  <a:lnTo>
                    <a:pt x="4572" y="35052"/>
                  </a:lnTo>
                  <a:lnTo>
                    <a:pt x="7619" y="38100"/>
                  </a:lnTo>
                  <a:lnTo>
                    <a:pt x="10667" y="39624"/>
                  </a:lnTo>
                  <a:lnTo>
                    <a:pt x="15239" y="41148"/>
                  </a:lnTo>
                  <a:lnTo>
                    <a:pt x="19812" y="44196"/>
                  </a:lnTo>
                  <a:lnTo>
                    <a:pt x="24383" y="45720"/>
                  </a:lnTo>
                  <a:lnTo>
                    <a:pt x="30479" y="47244"/>
                  </a:lnTo>
                  <a:lnTo>
                    <a:pt x="33527" y="50292"/>
                  </a:lnTo>
                  <a:lnTo>
                    <a:pt x="42672" y="54864"/>
                  </a:lnTo>
                  <a:lnTo>
                    <a:pt x="44195" y="56388"/>
                  </a:lnTo>
                  <a:lnTo>
                    <a:pt x="44195" y="57912"/>
                  </a:lnTo>
                  <a:lnTo>
                    <a:pt x="45719" y="59436"/>
                  </a:lnTo>
                  <a:lnTo>
                    <a:pt x="45719" y="65532"/>
                  </a:lnTo>
                  <a:lnTo>
                    <a:pt x="44195" y="68580"/>
                  </a:lnTo>
                  <a:lnTo>
                    <a:pt x="41148" y="71628"/>
                  </a:lnTo>
                  <a:lnTo>
                    <a:pt x="38100" y="73152"/>
                  </a:lnTo>
                  <a:lnTo>
                    <a:pt x="32003" y="74676"/>
                  </a:lnTo>
                  <a:lnTo>
                    <a:pt x="15239" y="74676"/>
                  </a:lnTo>
                  <a:lnTo>
                    <a:pt x="6095" y="71628"/>
                  </a:lnTo>
                  <a:lnTo>
                    <a:pt x="0" y="68580"/>
                  </a:lnTo>
                  <a:lnTo>
                    <a:pt x="0" y="79248"/>
                  </a:lnTo>
                  <a:lnTo>
                    <a:pt x="6095" y="82296"/>
                  </a:lnTo>
                  <a:lnTo>
                    <a:pt x="10667" y="83820"/>
                  </a:lnTo>
                  <a:lnTo>
                    <a:pt x="15239" y="83820"/>
                  </a:lnTo>
                  <a:lnTo>
                    <a:pt x="19812" y="85344"/>
                  </a:lnTo>
                  <a:lnTo>
                    <a:pt x="32003" y="85344"/>
                  </a:lnTo>
                  <a:lnTo>
                    <a:pt x="38100" y="83820"/>
                  </a:lnTo>
                  <a:lnTo>
                    <a:pt x="47243" y="80772"/>
                  </a:lnTo>
                  <a:lnTo>
                    <a:pt x="53339" y="74676"/>
                  </a:lnTo>
                  <a:lnTo>
                    <a:pt x="56387" y="70104"/>
                  </a:lnTo>
                  <a:lnTo>
                    <a:pt x="57912" y="655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1" name="object 50">
            <a:extLst>
              <a:ext uri="{FF2B5EF4-FFF2-40B4-BE49-F238E27FC236}">
                <a16:creationId xmlns:a16="http://schemas.microsoft.com/office/drawing/2014/main" id="{9DF042AA-E909-0B92-4A0B-2DDBB653443F}"/>
              </a:ext>
            </a:extLst>
          </p:cNvPr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435727" y="3677411"/>
            <a:ext cx="1083564" cy="152400"/>
          </a:xfrm>
          <a:prstGeom prst="rect">
            <a:avLst/>
          </a:prstGeom>
        </p:spPr>
      </p:pic>
      <p:grpSp>
        <p:nvGrpSpPr>
          <p:cNvPr id="52" name="object 51">
            <a:extLst>
              <a:ext uri="{FF2B5EF4-FFF2-40B4-BE49-F238E27FC236}">
                <a16:creationId xmlns:a16="http://schemas.microsoft.com/office/drawing/2014/main" id="{1908D137-B190-FAC2-BD2C-6FAD22430E26}"/>
              </a:ext>
            </a:extLst>
          </p:cNvPr>
          <p:cNvGrpSpPr/>
          <p:nvPr/>
        </p:nvGrpSpPr>
        <p:grpSpPr>
          <a:xfrm>
            <a:off x="3267075" y="3924300"/>
            <a:ext cx="474345" cy="85725"/>
            <a:chOff x="3267075" y="3924300"/>
            <a:chExt cx="474345" cy="85725"/>
          </a:xfrm>
        </p:grpSpPr>
        <p:pic>
          <p:nvPicPr>
            <p:cNvPr id="53" name="object 52">
              <a:extLst>
                <a:ext uri="{FF2B5EF4-FFF2-40B4-BE49-F238E27FC236}">
                  <a16:creationId xmlns:a16="http://schemas.microsoft.com/office/drawing/2014/main" id="{3ABA1C9F-6508-04D7-5D7C-0886B3830EC9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267075" y="3924300"/>
              <a:ext cx="115824" cy="82296"/>
            </a:xfrm>
            <a:prstGeom prst="rect">
              <a:avLst/>
            </a:prstGeom>
          </p:spPr>
        </p:pic>
        <p:pic>
          <p:nvPicPr>
            <p:cNvPr id="54" name="object 53">
              <a:extLst>
                <a:ext uri="{FF2B5EF4-FFF2-40B4-BE49-F238E27FC236}">
                  <a16:creationId xmlns:a16="http://schemas.microsoft.com/office/drawing/2014/main" id="{D2D2F928-BEDD-B791-EA33-D6711E22E9AC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404235" y="3924300"/>
              <a:ext cx="336803" cy="85344"/>
            </a:xfrm>
            <a:prstGeom prst="rect">
              <a:avLst/>
            </a:prstGeom>
          </p:spPr>
        </p:pic>
      </p:grpSp>
      <p:sp>
        <p:nvSpPr>
          <p:cNvPr id="55" name="object 54">
            <a:extLst>
              <a:ext uri="{FF2B5EF4-FFF2-40B4-BE49-F238E27FC236}">
                <a16:creationId xmlns:a16="http://schemas.microsoft.com/office/drawing/2014/main" id="{B6A15040-D8E3-1091-ABCF-E9BDB95CED44}"/>
              </a:ext>
            </a:extLst>
          </p:cNvPr>
          <p:cNvSpPr/>
          <p:nvPr/>
        </p:nvSpPr>
        <p:spPr>
          <a:xfrm>
            <a:off x="3087242" y="4174235"/>
            <a:ext cx="32384" cy="36830"/>
          </a:xfrm>
          <a:custGeom>
            <a:avLst/>
            <a:gdLst/>
            <a:ahLst/>
            <a:cxnLst/>
            <a:rect l="l" t="t" r="r" b="b"/>
            <a:pathLst>
              <a:path w="32385" h="36829">
                <a:moveTo>
                  <a:pt x="32004" y="24384"/>
                </a:moveTo>
                <a:lnTo>
                  <a:pt x="32004" y="12191"/>
                </a:lnTo>
                <a:lnTo>
                  <a:pt x="30480" y="7619"/>
                </a:lnTo>
                <a:lnTo>
                  <a:pt x="28956" y="4572"/>
                </a:lnTo>
                <a:lnTo>
                  <a:pt x="25907" y="1524"/>
                </a:lnTo>
                <a:lnTo>
                  <a:pt x="21336" y="0"/>
                </a:lnTo>
                <a:lnTo>
                  <a:pt x="10668" y="0"/>
                </a:lnTo>
                <a:lnTo>
                  <a:pt x="6095" y="1524"/>
                </a:lnTo>
                <a:lnTo>
                  <a:pt x="3048" y="4572"/>
                </a:lnTo>
                <a:lnTo>
                  <a:pt x="1524" y="7619"/>
                </a:lnTo>
                <a:lnTo>
                  <a:pt x="0" y="12191"/>
                </a:lnTo>
                <a:lnTo>
                  <a:pt x="0" y="18287"/>
                </a:lnTo>
                <a:lnTo>
                  <a:pt x="0" y="24384"/>
                </a:lnTo>
                <a:lnTo>
                  <a:pt x="1524" y="28955"/>
                </a:lnTo>
                <a:lnTo>
                  <a:pt x="4571" y="32003"/>
                </a:lnTo>
                <a:lnTo>
                  <a:pt x="6095" y="35051"/>
                </a:lnTo>
                <a:lnTo>
                  <a:pt x="10668" y="36575"/>
                </a:lnTo>
                <a:lnTo>
                  <a:pt x="21336" y="36575"/>
                </a:lnTo>
                <a:lnTo>
                  <a:pt x="25907" y="35051"/>
                </a:lnTo>
                <a:lnTo>
                  <a:pt x="28956" y="32003"/>
                </a:lnTo>
                <a:lnTo>
                  <a:pt x="30480" y="28955"/>
                </a:lnTo>
                <a:lnTo>
                  <a:pt x="32004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" name="object 55">
            <a:extLst>
              <a:ext uri="{FF2B5EF4-FFF2-40B4-BE49-F238E27FC236}">
                <a16:creationId xmlns:a16="http://schemas.microsoft.com/office/drawing/2014/main" id="{F3DAAD5E-B4BB-9068-2667-348F591E52E6}"/>
              </a:ext>
            </a:extLst>
          </p:cNvPr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267075" y="4133088"/>
            <a:ext cx="3238500" cy="348996"/>
          </a:xfrm>
          <a:prstGeom prst="rect">
            <a:avLst/>
          </a:prstGeom>
        </p:spPr>
      </p:pic>
      <p:sp>
        <p:nvSpPr>
          <p:cNvPr id="57" name="object 56">
            <a:extLst>
              <a:ext uri="{FF2B5EF4-FFF2-40B4-BE49-F238E27FC236}">
                <a16:creationId xmlns:a16="http://schemas.microsoft.com/office/drawing/2014/main" id="{ABFC218D-D4BB-A7C4-F429-402CD4BDDB0D}"/>
              </a:ext>
            </a:extLst>
          </p:cNvPr>
          <p:cNvSpPr/>
          <p:nvPr/>
        </p:nvSpPr>
        <p:spPr>
          <a:xfrm>
            <a:off x="4560951" y="4658867"/>
            <a:ext cx="21590" cy="38100"/>
          </a:xfrm>
          <a:custGeom>
            <a:avLst/>
            <a:gdLst/>
            <a:ahLst/>
            <a:cxnLst/>
            <a:rect l="l" t="t" r="r" b="b"/>
            <a:pathLst>
              <a:path w="21589" h="38100">
                <a:moveTo>
                  <a:pt x="21336" y="6096"/>
                </a:moveTo>
                <a:lnTo>
                  <a:pt x="21336" y="0"/>
                </a:lnTo>
                <a:lnTo>
                  <a:pt x="7620" y="0"/>
                </a:lnTo>
                <a:lnTo>
                  <a:pt x="7620" y="4572"/>
                </a:lnTo>
                <a:lnTo>
                  <a:pt x="6096" y="7620"/>
                </a:lnTo>
                <a:lnTo>
                  <a:pt x="6096" y="12192"/>
                </a:lnTo>
                <a:lnTo>
                  <a:pt x="4572" y="16764"/>
                </a:lnTo>
                <a:lnTo>
                  <a:pt x="4572" y="21336"/>
                </a:lnTo>
                <a:lnTo>
                  <a:pt x="3048" y="24384"/>
                </a:lnTo>
                <a:lnTo>
                  <a:pt x="1524" y="28956"/>
                </a:lnTo>
                <a:lnTo>
                  <a:pt x="1524" y="33528"/>
                </a:lnTo>
                <a:lnTo>
                  <a:pt x="0" y="38100"/>
                </a:lnTo>
                <a:lnTo>
                  <a:pt x="9144" y="38100"/>
                </a:lnTo>
                <a:lnTo>
                  <a:pt x="10668" y="33528"/>
                </a:lnTo>
                <a:lnTo>
                  <a:pt x="12191" y="30480"/>
                </a:lnTo>
                <a:lnTo>
                  <a:pt x="15239" y="21336"/>
                </a:lnTo>
                <a:lnTo>
                  <a:pt x="16763" y="18287"/>
                </a:lnTo>
                <a:lnTo>
                  <a:pt x="19812" y="9144"/>
                </a:lnTo>
                <a:lnTo>
                  <a:pt x="21336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8" name="object 57">
            <a:extLst>
              <a:ext uri="{FF2B5EF4-FFF2-40B4-BE49-F238E27FC236}">
                <a16:creationId xmlns:a16="http://schemas.microsoft.com/office/drawing/2014/main" id="{803836E5-6205-9C6A-7CA1-18E0F4E998BF}"/>
              </a:ext>
            </a:extLst>
          </p:cNvPr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646295" y="4559808"/>
            <a:ext cx="1437131" cy="153924"/>
          </a:xfrm>
          <a:prstGeom prst="rect">
            <a:avLst/>
          </a:prstGeom>
        </p:spPr>
      </p:pic>
      <p:grpSp>
        <p:nvGrpSpPr>
          <p:cNvPr id="59" name="object 58">
            <a:extLst>
              <a:ext uri="{FF2B5EF4-FFF2-40B4-BE49-F238E27FC236}">
                <a16:creationId xmlns:a16="http://schemas.microsoft.com/office/drawing/2014/main" id="{1FB35294-6EC7-A95F-6872-00B9C2E3345D}"/>
              </a:ext>
            </a:extLst>
          </p:cNvPr>
          <p:cNvGrpSpPr/>
          <p:nvPr/>
        </p:nvGrpSpPr>
        <p:grpSpPr>
          <a:xfrm>
            <a:off x="3262503" y="4559808"/>
            <a:ext cx="3317875" cy="797560"/>
            <a:chOff x="3262503" y="4559808"/>
            <a:chExt cx="3317875" cy="797560"/>
          </a:xfrm>
        </p:grpSpPr>
        <p:pic>
          <p:nvPicPr>
            <p:cNvPr id="60" name="object 59">
              <a:extLst>
                <a:ext uri="{FF2B5EF4-FFF2-40B4-BE49-F238E27FC236}">
                  <a16:creationId xmlns:a16="http://schemas.microsoft.com/office/drawing/2014/main" id="{129E8B76-6FC0-0C45-F3B9-CE7AB54EE20D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148959" y="4559808"/>
              <a:ext cx="120395" cy="118871"/>
            </a:xfrm>
            <a:prstGeom prst="rect">
              <a:avLst/>
            </a:prstGeom>
          </p:spPr>
        </p:pic>
        <p:pic>
          <p:nvPicPr>
            <p:cNvPr id="61" name="object 60">
              <a:extLst>
                <a:ext uri="{FF2B5EF4-FFF2-40B4-BE49-F238E27FC236}">
                  <a16:creationId xmlns:a16="http://schemas.microsoft.com/office/drawing/2014/main" id="{3D5AFD73-01DB-ADCE-7718-1DF495214F20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295263" y="4593336"/>
              <a:ext cx="71627" cy="120396"/>
            </a:xfrm>
            <a:prstGeom prst="rect">
              <a:avLst/>
            </a:prstGeom>
          </p:spPr>
        </p:pic>
        <p:sp>
          <p:nvSpPr>
            <p:cNvPr id="62" name="object 61">
              <a:extLst>
                <a:ext uri="{FF2B5EF4-FFF2-40B4-BE49-F238E27FC236}">
                  <a16:creationId xmlns:a16="http://schemas.microsoft.com/office/drawing/2014/main" id="{AC711A93-6E53-1F07-A474-21F9C6B7229B}"/>
                </a:ext>
              </a:extLst>
            </p:cNvPr>
            <p:cNvSpPr/>
            <p:nvPr/>
          </p:nvSpPr>
          <p:spPr>
            <a:xfrm>
              <a:off x="6388227" y="4564380"/>
              <a:ext cx="13970" cy="113030"/>
            </a:xfrm>
            <a:custGeom>
              <a:avLst/>
              <a:gdLst/>
              <a:ahLst/>
              <a:cxnLst/>
              <a:rect l="l" t="t" r="r" b="b"/>
              <a:pathLst>
                <a:path w="13970" h="113029">
                  <a:moveTo>
                    <a:pt x="12192" y="112775"/>
                  </a:moveTo>
                  <a:lnTo>
                    <a:pt x="12192" y="30480"/>
                  </a:lnTo>
                  <a:lnTo>
                    <a:pt x="0" y="30480"/>
                  </a:lnTo>
                  <a:lnTo>
                    <a:pt x="0" y="112775"/>
                  </a:lnTo>
                  <a:lnTo>
                    <a:pt x="12192" y="112775"/>
                  </a:lnTo>
                  <a:close/>
                </a:path>
                <a:path w="13970" h="113029">
                  <a:moveTo>
                    <a:pt x="13715" y="13716"/>
                  </a:moveTo>
                  <a:lnTo>
                    <a:pt x="13715" y="3048"/>
                  </a:lnTo>
                  <a:lnTo>
                    <a:pt x="12192" y="3048"/>
                  </a:lnTo>
                  <a:lnTo>
                    <a:pt x="9144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3716"/>
                  </a:lnTo>
                  <a:lnTo>
                    <a:pt x="3048" y="16764"/>
                  </a:lnTo>
                  <a:lnTo>
                    <a:pt x="10668" y="16764"/>
                  </a:lnTo>
                  <a:lnTo>
                    <a:pt x="13715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2">
              <a:extLst>
                <a:ext uri="{FF2B5EF4-FFF2-40B4-BE49-F238E27FC236}">
                  <a16:creationId xmlns:a16="http://schemas.microsoft.com/office/drawing/2014/main" id="{E789D82A-0C90-D9B9-F787-1FE053EB2D4C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423279" y="4561332"/>
              <a:ext cx="71628" cy="117347"/>
            </a:xfrm>
            <a:prstGeom prst="rect">
              <a:avLst/>
            </a:prstGeom>
          </p:spPr>
        </p:pic>
        <p:pic>
          <p:nvPicPr>
            <p:cNvPr id="64" name="object 63">
              <a:extLst>
                <a:ext uri="{FF2B5EF4-FFF2-40B4-BE49-F238E27FC236}">
                  <a16:creationId xmlns:a16="http://schemas.microsoft.com/office/drawing/2014/main" id="{49DC00A8-C351-4C34-D15E-DF13F1431A9E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514719" y="4593336"/>
              <a:ext cx="65531" cy="85343"/>
            </a:xfrm>
            <a:prstGeom prst="rect">
              <a:avLst/>
            </a:prstGeom>
          </p:spPr>
        </p:pic>
        <p:pic>
          <p:nvPicPr>
            <p:cNvPr id="65" name="object 64">
              <a:extLst>
                <a:ext uri="{FF2B5EF4-FFF2-40B4-BE49-F238E27FC236}">
                  <a16:creationId xmlns:a16="http://schemas.microsoft.com/office/drawing/2014/main" id="{F2118A33-63CD-A53A-67CB-D06039B15951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262503" y="4564380"/>
              <a:ext cx="3238500" cy="792480"/>
            </a:xfrm>
            <a:prstGeom prst="rect">
              <a:avLst/>
            </a:prstGeom>
          </p:spPr>
        </p:pic>
        <p:sp>
          <p:nvSpPr>
            <p:cNvPr id="66" name="object 65">
              <a:extLst>
                <a:ext uri="{FF2B5EF4-FFF2-40B4-BE49-F238E27FC236}">
                  <a16:creationId xmlns:a16="http://schemas.microsoft.com/office/drawing/2014/main" id="{EEBADB28-2F17-D8DB-49C1-B0FFB8F22A9E}"/>
                </a:ext>
              </a:extLst>
            </p:cNvPr>
            <p:cNvSpPr/>
            <p:nvPr/>
          </p:nvSpPr>
          <p:spPr>
            <a:xfrm>
              <a:off x="6525387" y="5301996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5" h="20320">
                  <a:moveTo>
                    <a:pt x="18288" y="13715"/>
                  </a:moveTo>
                  <a:lnTo>
                    <a:pt x="18288" y="6095"/>
                  </a:lnTo>
                  <a:lnTo>
                    <a:pt x="13716" y="1524"/>
                  </a:lnTo>
                  <a:lnTo>
                    <a:pt x="10668" y="0"/>
                  </a:lnTo>
                  <a:lnTo>
                    <a:pt x="6096" y="0"/>
                  </a:lnTo>
                  <a:lnTo>
                    <a:pt x="3048" y="3048"/>
                  </a:lnTo>
                  <a:lnTo>
                    <a:pt x="0" y="4571"/>
                  </a:lnTo>
                  <a:lnTo>
                    <a:pt x="0" y="10667"/>
                  </a:lnTo>
                  <a:lnTo>
                    <a:pt x="0" y="13715"/>
                  </a:lnTo>
                  <a:lnTo>
                    <a:pt x="1524" y="16763"/>
                  </a:lnTo>
                  <a:lnTo>
                    <a:pt x="4572" y="19812"/>
                  </a:lnTo>
                  <a:lnTo>
                    <a:pt x="13716" y="19812"/>
                  </a:lnTo>
                  <a:lnTo>
                    <a:pt x="15240" y="18287"/>
                  </a:lnTo>
                  <a:lnTo>
                    <a:pt x="16764" y="15239"/>
                  </a:lnTo>
                  <a:lnTo>
                    <a:pt x="18288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6">
            <a:extLst>
              <a:ext uri="{FF2B5EF4-FFF2-40B4-BE49-F238E27FC236}">
                <a16:creationId xmlns:a16="http://schemas.microsoft.com/office/drawing/2014/main" id="{6148109C-24AB-E560-351E-3137F7C6AB96}"/>
              </a:ext>
            </a:extLst>
          </p:cNvPr>
          <p:cNvSpPr/>
          <p:nvPr/>
        </p:nvSpPr>
        <p:spPr>
          <a:xfrm>
            <a:off x="3087242" y="5487923"/>
            <a:ext cx="32384" cy="36830"/>
          </a:xfrm>
          <a:custGeom>
            <a:avLst/>
            <a:gdLst/>
            <a:ahLst/>
            <a:cxnLst/>
            <a:rect l="l" t="t" r="r" b="b"/>
            <a:pathLst>
              <a:path w="32385" h="36829">
                <a:moveTo>
                  <a:pt x="32004" y="24384"/>
                </a:moveTo>
                <a:lnTo>
                  <a:pt x="32004" y="12191"/>
                </a:lnTo>
                <a:lnTo>
                  <a:pt x="30480" y="7620"/>
                </a:lnTo>
                <a:lnTo>
                  <a:pt x="28956" y="4572"/>
                </a:lnTo>
                <a:lnTo>
                  <a:pt x="25907" y="1524"/>
                </a:lnTo>
                <a:lnTo>
                  <a:pt x="21336" y="0"/>
                </a:lnTo>
                <a:lnTo>
                  <a:pt x="10668" y="0"/>
                </a:lnTo>
                <a:lnTo>
                  <a:pt x="6095" y="1524"/>
                </a:lnTo>
                <a:lnTo>
                  <a:pt x="3048" y="4572"/>
                </a:lnTo>
                <a:lnTo>
                  <a:pt x="1524" y="7620"/>
                </a:lnTo>
                <a:lnTo>
                  <a:pt x="0" y="12191"/>
                </a:lnTo>
                <a:lnTo>
                  <a:pt x="0" y="18287"/>
                </a:lnTo>
                <a:lnTo>
                  <a:pt x="0" y="24384"/>
                </a:lnTo>
                <a:lnTo>
                  <a:pt x="1524" y="28955"/>
                </a:lnTo>
                <a:lnTo>
                  <a:pt x="4571" y="32003"/>
                </a:lnTo>
                <a:lnTo>
                  <a:pt x="6095" y="35051"/>
                </a:lnTo>
                <a:lnTo>
                  <a:pt x="10668" y="36575"/>
                </a:lnTo>
                <a:lnTo>
                  <a:pt x="21336" y="36575"/>
                </a:lnTo>
                <a:lnTo>
                  <a:pt x="25907" y="35051"/>
                </a:lnTo>
                <a:lnTo>
                  <a:pt x="28956" y="32003"/>
                </a:lnTo>
                <a:lnTo>
                  <a:pt x="30480" y="28955"/>
                </a:lnTo>
                <a:lnTo>
                  <a:pt x="32004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67">
            <a:extLst>
              <a:ext uri="{FF2B5EF4-FFF2-40B4-BE49-F238E27FC236}">
                <a16:creationId xmlns:a16="http://schemas.microsoft.com/office/drawing/2014/main" id="{DFCB20F0-701E-EF3B-EA37-E6B157CC64A8}"/>
              </a:ext>
            </a:extLst>
          </p:cNvPr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3364229" y="5454396"/>
            <a:ext cx="960500" cy="109727"/>
          </a:xfrm>
          <a:prstGeom prst="rect">
            <a:avLst/>
          </a:prstGeom>
        </p:spPr>
      </p:pic>
      <p:grpSp>
        <p:nvGrpSpPr>
          <p:cNvPr id="69" name="object 68">
            <a:extLst>
              <a:ext uri="{FF2B5EF4-FFF2-40B4-BE49-F238E27FC236}">
                <a16:creationId xmlns:a16="http://schemas.microsoft.com/office/drawing/2014/main" id="{9BB699E9-0F2A-EBC5-A74F-B21E176BDFEF}"/>
              </a:ext>
            </a:extLst>
          </p:cNvPr>
          <p:cNvGrpSpPr/>
          <p:nvPr/>
        </p:nvGrpSpPr>
        <p:grpSpPr>
          <a:xfrm>
            <a:off x="4391786" y="5446776"/>
            <a:ext cx="1207135" cy="117475"/>
            <a:chOff x="4391786" y="5446776"/>
            <a:chExt cx="1207135" cy="117475"/>
          </a:xfrm>
        </p:grpSpPr>
        <p:pic>
          <p:nvPicPr>
            <p:cNvPr id="70" name="object 69">
              <a:extLst>
                <a:ext uri="{FF2B5EF4-FFF2-40B4-BE49-F238E27FC236}">
                  <a16:creationId xmlns:a16="http://schemas.microsoft.com/office/drawing/2014/main" id="{202AA0EB-59FD-B934-3889-0E37E0BC780D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391786" y="5446776"/>
              <a:ext cx="1173479" cy="117348"/>
            </a:xfrm>
            <a:prstGeom prst="rect">
              <a:avLst/>
            </a:prstGeom>
          </p:spPr>
        </p:pic>
        <p:sp>
          <p:nvSpPr>
            <p:cNvPr id="71" name="object 70">
              <a:extLst>
                <a:ext uri="{FF2B5EF4-FFF2-40B4-BE49-F238E27FC236}">
                  <a16:creationId xmlns:a16="http://schemas.microsoft.com/office/drawing/2014/main" id="{907E812F-5456-3AA4-6B2B-99F705523B52}"/>
                </a:ext>
              </a:extLst>
            </p:cNvPr>
            <p:cNvSpPr/>
            <p:nvPr/>
          </p:nvSpPr>
          <p:spPr>
            <a:xfrm>
              <a:off x="5585078" y="5446776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70" h="116204">
                  <a:moveTo>
                    <a:pt x="13716" y="115824"/>
                  </a:moveTo>
                  <a:lnTo>
                    <a:pt x="13716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3716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1">
            <a:extLst>
              <a:ext uri="{FF2B5EF4-FFF2-40B4-BE49-F238E27FC236}">
                <a16:creationId xmlns:a16="http://schemas.microsoft.com/office/drawing/2014/main" id="{7B6F3D7E-0DB4-21F8-0113-3775BDE8689B}"/>
              </a:ext>
            </a:extLst>
          </p:cNvPr>
          <p:cNvGrpSpPr/>
          <p:nvPr/>
        </p:nvGrpSpPr>
        <p:grpSpPr>
          <a:xfrm>
            <a:off x="5665851" y="5449823"/>
            <a:ext cx="379730" cy="114300"/>
            <a:chOff x="5665851" y="5449823"/>
            <a:chExt cx="379730" cy="114300"/>
          </a:xfrm>
        </p:grpSpPr>
        <p:pic>
          <p:nvPicPr>
            <p:cNvPr id="73" name="object 72">
              <a:extLst>
                <a:ext uri="{FF2B5EF4-FFF2-40B4-BE49-F238E27FC236}">
                  <a16:creationId xmlns:a16="http://schemas.microsoft.com/office/drawing/2014/main" id="{A157D3A1-808B-4649-4CD9-942DB8C88DEF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665851" y="5454395"/>
              <a:ext cx="156972" cy="109727"/>
            </a:xfrm>
            <a:prstGeom prst="rect">
              <a:avLst/>
            </a:prstGeom>
          </p:spPr>
        </p:pic>
        <p:sp>
          <p:nvSpPr>
            <p:cNvPr id="74" name="object 73">
              <a:extLst>
                <a:ext uri="{FF2B5EF4-FFF2-40B4-BE49-F238E27FC236}">
                  <a16:creationId xmlns:a16="http://schemas.microsoft.com/office/drawing/2014/main" id="{B2CC7B64-35E1-C5FC-755B-23C3882AFC00}"/>
                </a:ext>
              </a:extLst>
            </p:cNvPr>
            <p:cNvSpPr/>
            <p:nvPr/>
          </p:nvSpPr>
          <p:spPr>
            <a:xfrm>
              <a:off x="5842635" y="5449823"/>
              <a:ext cx="13970" cy="113030"/>
            </a:xfrm>
            <a:custGeom>
              <a:avLst/>
              <a:gdLst/>
              <a:ahLst/>
              <a:cxnLst/>
              <a:rect l="l" t="t" r="r" b="b"/>
              <a:pathLst>
                <a:path w="13970" h="113029">
                  <a:moveTo>
                    <a:pt x="13715" y="112775"/>
                  </a:moveTo>
                  <a:lnTo>
                    <a:pt x="13715" y="30479"/>
                  </a:lnTo>
                  <a:lnTo>
                    <a:pt x="0" y="30479"/>
                  </a:lnTo>
                  <a:lnTo>
                    <a:pt x="0" y="112775"/>
                  </a:lnTo>
                  <a:lnTo>
                    <a:pt x="13715" y="112775"/>
                  </a:lnTo>
                  <a:close/>
                </a:path>
                <a:path w="13970" h="113029">
                  <a:moveTo>
                    <a:pt x="13715" y="13715"/>
                  </a:moveTo>
                  <a:lnTo>
                    <a:pt x="13715" y="4572"/>
                  </a:lnTo>
                  <a:lnTo>
                    <a:pt x="9143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3715"/>
                  </a:lnTo>
                  <a:lnTo>
                    <a:pt x="3048" y="16763"/>
                  </a:lnTo>
                  <a:lnTo>
                    <a:pt x="10667" y="16763"/>
                  </a:lnTo>
                  <a:lnTo>
                    <a:pt x="13715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4">
              <a:extLst>
                <a:ext uri="{FF2B5EF4-FFF2-40B4-BE49-F238E27FC236}">
                  <a16:creationId xmlns:a16="http://schemas.microsoft.com/office/drawing/2014/main" id="{183E5014-CF4B-3F35-F1AB-358B82F44E98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882259" y="5478779"/>
              <a:ext cx="67055" cy="83820"/>
            </a:xfrm>
            <a:prstGeom prst="rect">
              <a:avLst/>
            </a:prstGeom>
          </p:spPr>
        </p:pic>
        <p:pic>
          <p:nvPicPr>
            <p:cNvPr id="76" name="object 75">
              <a:extLst>
                <a:ext uri="{FF2B5EF4-FFF2-40B4-BE49-F238E27FC236}">
                  <a16:creationId xmlns:a16="http://schemas.microsoft.com/office/drawing/2014/main" id="{7B1700B4-F988-D06D-165E-1C61EA174EF6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970651" y="5478779"/>
              <a:ext cx="74675" cy="85344"/>
            </a:xfrm>
            <a:prstGeom prst="rect">
              <a:avLst/>
            </a:prstGeom>
          </p:spPr>
        </p:pic>
      </p:grpSp>
      <p:grpSp>
        <p:nvGrpSpPr>
          <p:cNvPr id="77" name="object 76">
            <a:extLst>
              <a:ext uri="{FF2B5EF4-FFF2-40B4-BE49-F238E27FC236}">
                <a16:creationId xmlns:a16="http://schemas.microsoft.com/office/drawing/2014/main" id="{AE39367B-3F15-60EC-7002-70B927B0B7EB}"/>
              </a:ext>
            </a:extLst>
          </p:cNvPr>
          <p:cNvGrpSpPr/>
          <p:nvPr/>
        </p:nvGrpSpPr>
        <p:grpSpPr>
          <a:xfrm>
            <a:off x="6107810" y="5446776"/>
            <a:ext cx="405765" cy="117475"/>
            <a:chOff x="6107810" y="5446776"/>
            <a:chExt cx="405765" cy="117475"/>
          </a:xfrm>
        </p:grpSpPr>
        <p:pic>
          <p:nvPicPr>
            <p:cNvPr id="78" name="object 77">
              <a:extLst>
                <a:ext uri="{FF2B5EF4-FFF2-40B4-BE49-F238E27FC236}">
                  <a16:creationId xmlns:a16="http://schemas.microsoft.com/office/drawing/2014/main" id="{6C848628-EF8A-9BBC-2B23-C66B2BB0B415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107810" y="5454396"/>
              <a:ext cx="82296" cy="109727"/>
            </a:xfrm>
            <a:prstGeom prst="rect">
              <a:avLst/>
            </a:prstGeom>
          </p:spPr>
        </p:pic>
        <p:pic>
          <p:nvPicPr>
            <p:cNvPr id="79" name="object 78">
              <a:extLst>
                <a:ext uri="{FF2B5EF4-FFF2-40B4-BE49-F238E27FC236}">
                  <a16:creationId xmlns:a16="http://schemas.microsoft.com/office/drawing/2014/main" id="{97AFCBE2-D6E2-2E14-54DE-8268C792A5A0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217538" y="5478780"/>
              <a:ext cx="68580" cy="83820"/>
            </a:xfrm>
            <a:prstGeom prst="rect">
              <a:avLst/>
            </a:prstGeom>
          </p:spPr>
        </p:pic>
        <p:sp>
          <p:nvSpPr>
            <p:cNvPr id="80" name="object 79">
              <a:extLst>
                <a:ext uri="{FF2B5EF4-FFF2-40B4-BE49-F238E27FC236}">
                  <a16:creationId xmlns:a16="http://schemas.microsoft.com/office/drawing/2014/main" id="{D2C1EF05-2112-614B-019C-A78C5FA9D783}"/>
                </a:ext>
              </a:extLst>
            </p:cNvPr>
            <p:cNvSpPr/>
            <p:nvPr/>
          </p:nvSpPr>
          <p:spPr>
            <a:xfrm>
              <a:off x="6310502" y="5449824"/>
              <a:ext cx="13970" cy="113030"/>
            </a:xfrm>
            <a:custGeom>
              <a:avLst/>
              <a:gdLst/>
              <a:ahLst/>
              <a:cxnLst/>
              <a:rect l="l" t="t" r="r" b="b"/>
              <a:pathLst>
                <a:path w="13970" h="113029">
                  <a:moveTo>
                    <a:pt x="12192" y="112775"/>
                  </a:moveTo>
                  <a:lnTo>
                    <a:pt x="12192" y="30479"/>
                  </a:lnTo>
                  <a:lnTo>
                    <a:pt x="0" y="30479"/>
                  </a:lnTo>
                  <a:lnTo>
                    <a:pt x="0" y="112775"/>
                  </a:lnTo>
                  <a:lnTo>
                    <a:pt x="12192" y="112775"/>
                  </a:lnTo>
                  <a:close/>
                </a:path>
                <a:path w="13970" h="113029">
                  <a:moveTo>
                    <a:pt x="13716" y="13715"/>
                  </a:moveTo>
                  <a:lnTo>
                    <a:pt x="13716" y="4572"/>
                  </a:lnTo>
                  <a:lnTo>
                    <a:pt x="9144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3715"/>
                  </a:lnTo>
                  <a:lnTo>
                    <a:pt x="3048" y="16763"/>
                  </a:lnTo>
                  <a:lnTo>
                    <a:pt x="10668" y="16763"/>
                  </a:lnTo>
                  <a:lnTo>
                    <a:pt x="13716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0">
              <a:extLst>
                <a:ext uri="{FF2B5EF4-FFF2-40B4-BE49-F238E27FC236}">
                  <a16:creationId xmlns:a16="http://schemas.microsoft.com/office/drawing/2014/main" id="{F2454CD5-F66B-BC0C-A738-01DF4083E308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345554" y="5446776"/>
              <a:ext cx="71628" cy="117348"/>
            </a:xfrm>
            <a:prstGeom prst="rect">
              <a:avLst/>
            </a:prstGeom>
          </p:spPr>
        </p:pic>
        <p:pic>
          <p:nvPicPr>
            <p:cNvPr id="82" name="object 81">
              <a:extLst>
                <a:ext uri="{FF2B5EF4-FFF2-40B4-BE49-F238E27FC236}">
                  <a16:creationId xmlns:a16="http://schemas.microsoft.com/office/drawing/2014/main" id="{8D150D12-7A8E-B997-1189-E0316EB8BD2B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438518" y="5478780"/>
              <a:ext cx="74675" cy="85344"/>
            </a:xfrm>
            <a:prstGeom prst="rect">
              <a:avLst/>
            </a:prstGeom>
          </p:spPr>
        </p:pic>
      </p:grpSp>
      <p:grpSp>
        <p:nvGrpSpPr>
          <p:cNvPr id="83" name="object 82">
            <a:extLst>
              <a:ext uri="{FF2B5EF4-FFF2-40B4-BE49-F238E27FC236}">
                <a16:creationId xmlns:a16="http://schemas.microsoft.com/office/drawing/2014/main" id="{EE497C8A-9308-841E-CCEF-5BB29F0411DC}"/>
              </a:ext>
            </a:extLst>
          </p:cNvPr>
          <p:cNvGrpSpPr/>
          <p:nvPr/>
        </p:nvGrpSpPr>
        <p:grpSpPr>
          <a:xfrm>
            <a:off x="3262503" y="5658611"/>
            <a:ext cx="3169920" cy="581025"/>
            <a:chOff x="3262503" y="5658611"/>
            <a:chExt cx="3169920" cy="581025"/>
          </a:xfrm>
        </p:grpSpPr>
        <p:pic>
          <p:nvPicPr>
            <p:cNvPr id="84" name="object 83">
              <a:extLst>
                <a:ext uri="{FF2B5EF4-FFF2-40B4-BE49-F238E27FC236}">
                  <a16:creationId xmlns:a16="http://schemas.microsoft.com/office/drawing/2014/main" id="{125FC383-078A-7197-A49A-A9B32F0873D4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352419" y="5692139"/>
              <a:ext cx="68579" cy="83820"/>
            </a:xfrm>
            <a:prstGeom prst="rect">
              <a:avLst/>
            </a:prstGeom>
          </p:spPr>
        </p:pic>
        <p:pic>
          <p:nvPicPr>
            <p:cNvPr id="85" name="object 84">
              <a:extLst>
                <a:ext uri="{FF2B5EF4-FFF2-40B4-BE49-F238E27FC236}">
                  <a16:creationId xmlns:a16="http://schemas.microsoft.com/office/drawing/2014/main" id="{337ED4D2-36C4-AB6F-A6DF-F0488AE2E213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262503" y="5692139"/>
              <a:ext cx="70104" cy="85344"/>
            </a:xfrm>
            <a:prstGeom prst="rect">
              <a:avLst/>
            </a:prstGeom>
          </p:spPr>
        </p:pic>
        <p:pic>
          <p:nvPicPr>
            <p:cNvPr id="86" name="object 85">
              <a:extLst>
                <a:ext uri="{FF2B5EF4-FFF2-40B4-BE49-F238E27FC236}">
                  <a16:creationId xmlns:a16="http://schemas.microsoft.com/office/drawing/2014/main" id="{91218678-6518-7A7E-64F7-72F465702CD7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267075" y="5658611"/>
              <a:ext cx="3165347" cy="580643"/>
            </a:xfrm>
            <a:prstGeom prst="rect">
              <a:avLst/>
            </a:prstGeom>
          </p:spPr>
        </p:pic>
      </p:grpSp>
      <p:grpSp>
        <p:nvGrpSpPr>
          <p:cNvPr id="87" name="object 86">
            <a:extLst>
              <a:ext uri="{FF2B5EF4-FFF2-40B4-BE49-F238E27FC236}">
                <a16:creationId xmlns:a16="http://schemas.microsoft.com/office/drawing/2014/main" id="{88D74D22-3C03-B16C-7909-5700B6CB871D}"/>
              </a:ext>
            </a:extLst>
          </p:cNvPr>
          <p:cNvGrpSpPr/>
          <p:nvPr/>
        </p:nvGrpSpPr>
        <p:grpSpPr>
          <a:xfrm>
            <a:off x="6795134" y="2578607"/>
            <a:ext cx="681355" cy="109855"/>
            <a:chOff x="6795134" y="2578607"/>
            <a:chExt cx="681355" cy="109855"/>
          </a:xfrm>
        </p:grpSpPr>
        <p:pic>
          <p:nvPicPr>
            <p:cNvPr id="88" name="object 87">
              <a:extLst>
                <a:ext uri="{FF2B5EF4-FFF2-40B4-BE49-F238E27FC236}">
                  <a16:creationId xmlns:a16="http://schemas.microsoft.com/office/drawing/2014/main" id="{C91E7A38-A291-9F05-2160-2879E0965333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795134" y="2578607"/>
              <a:ext cx="341375" cy="109727"/>
            </a:xfrm>
            <a:prstGeom prst="rect">
              <a:avLst/>
            </a:prstGeom>
          </p:spPr>
        </p:pic>
        <p:pic>
          <p:nvPicPr>
            <p:cNvPr id="89" name="object 88">
              <a:extLst>
                <a:ext uri="{FF2B5EF4-FFF2-40B4-BE49-F238E27FC236}">
                  <a16:creationId xmlns:a16="http://schemas.microsoft.com/office/drawing/2014/main" id="{DE744E65-7C36-C13B-2B35-FA8CFD379F33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160894" y="2602991"/>
              <a:ext cx="315468" cy="85343"/>
            </a:xfrm>
            <a:prstGeom prst="rect">
              <a:avLst/>
            </a:prstGeom>
          </p:spPr>
        </p:pic>
      </p:grpSp>
      <p:grpSp>
        <p:nvGrpSpPr>
          <p:cNvPr id="90" name="object 89">
            <a:extLst>
              <a:ext uri="{FF2B5EF4-FFF2-40B4-BE49-F238E27FC236}">
                <a16:creationId xmlns:a16="http://schemas.microsoft.com/office/drawing/2014/main" id="{D292FB65-FA97-EDF3-4CCF-1C193C87B916}"/>
              </a:ext>
            </a:extLst>
          </p:cNvPr>
          <p:cNvGrpSpPr/>
          <p:nvPr/>
        </p:nvGrpSpPr>
        <p:grpSpPr>
          <a:xfrm>
            <a:off x="6796658" y="2795016"/>
            <a:ext cx="363220" cy="109855"/>
            <a:chOff x="6796658" y="2795016"/>
            <a:chExt cx="363220" cy="109855"/>
          </a:xfrm>
        </p:grpSpPr>
        <p:pic>
          <p:nvPicPr>
            <p:cNvPr id="91" name="object 90">
              <a:extLst>
                <a:ext uri="{FF2B5EF4-FFF2-40B4-BE49-F238E27FC236}">
                  <a16:creationId xmlns:a16="http://schemas.microsoft.com/office/drawing/2014/main" id="{164313C4-9354-EBC4-4280-9B6BC19147EC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796658" y="2795016"/>
              <a:ext cx="294132" cy="109727"/>
            </a:xfrm>
            <a:prstGeom prst="rect">
              <a:avLst/>
            </a:prstGeom>
          </p:spPr>
        </p:pic>
        <p:sp>
          <p:nvSpPr>
            <p:cNvPr id="92" name="object 91">
              <a:extLst>
                <a:ext uri="{FF2B5EF4-FFF2-40B4-BE49-F238E27FC236}">
                  <a16:creationId xmlns:a16="http://schemas.microsoft.com/office/drawing/2014/main" id="{4846D131-E694-F667-D9EB-091D4BBD7631}"/>
                </a:ext>
              </a:extLst>
            </p:cNvPr>
            <p:cNvSpPr/>
            <p:nvPr/>
          </p:nvSpPr>
          <p:spPr>
            <a:xfrm>
              <a:off x="7112126" y="2820924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4" y="0"/>
                  </a:moveTo>
                  <a:lnTo>
                    <a:pt x="30479" y="0"/>
                  </a:lnTo>
                  <a:lnTo>
                    <a:pt x="21336" y="4571"/>
                  </a:lnTo>
                  <a:lnTo>
                    <a:pt x="18288" y="7619"/>
                  </a:lnTo>
                  <a:lnTo>
                    <a:pt x="16764" y="10667"/>
                  </a:lnTo>
                  <a:lnTo>
                    <a:pt x="13716" y="12191"/>
                  </a:lnTo>
                  <a:lnTo>
                    <a:pt x="12192" y="15239"/>
                  </a:lnTo>
                  <a:lnTo>
                    <a:pt x="10668" y="0"/>
                  </a:lnTo>
                  <a:lnTo>
                    <a:pt x="0" y="0"/>
                  </a:lnTo>
                  <a:lnTo>
                    <a:pt x="0" y="82295"/>
                  </a:lnTo>
                  <a:lnTo>
                    <a:pt x="12192" y="82295"/>
                  </a:lnTo>
                  <a:lnTo>
                    <a:pt x="12192" y="33527"/>
                  </a:lnTo>
                  <a:lnTo>
                    <a:pt x="15240" y="27431"/>
                  </a:lnTo>
                  <a:lnTo>
                    <a:pt x="15240" y="22859"/>
                  </a:lnTo>
                  <a:lnTo>
                    <a:pt x="18288" y="21335"/>
                  </a:lnTo>
                  <a:lnTo>
                    <a:pt x="21336" y="15239"/>
                  </a:lnTo>
                  <a:lnTo>
                    <a:pt x="30479" y="10667"/>
                  </a:lnTo>
                  <a:lnTo>
                    <a:pt x="44196" y="10667"/>
                  </a:lnTo>
                  <a:lnTo>
                    <a:pt x="45720" y="12191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3" name="object 92">
            <a:extLst>
              <a:ext uri="{FF2B5EF4-FFF2-40B4-BE49-F238E27FC236}">
                <a16:creationId xmlns:a16="http://schemas.microsoft.com/office/drawing/2014/main" id="{74A54AE3-6A40-CB0A-00E3-7F918019F943}"/>
              </a:ext>
            </a:extLst>
          </p:cNvPr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7226427" y="2787395"/>
            <a:ext cx="152400" cy="117348"/>
          </a:xfrm>
          <a:prstGeom prst="rect">
            <a:avLst/>
          </a:prstGeom>
        </p:spPr>
      </p:pic>
      <p:grpSp>
        <p:nvGrpSpPr>
          <p:cNvPr id="94" name="object 93">
            <a:extLst>
              <a:ext uri="{FF2B5EF4-FFF2-40B4-BE49-F238E27FC236}">
                <a16:creationId xmlns:a16="http://schemas.microsoft.com/office/drawing/2014/main" id="{AA9060DC-1C5D-7DA3-435C-8798C5B8660C}"/>
              </a:ext>
            </a:extLst>
          </p:cNvPr>
          <p:cNvGrpSpPr/>
          <p:nvPr/>
        </p:nvGrpSpPr>
        <p:grpSpPr>
          <a:xfrm>
            <a:off x="7445882" y="2787395"/>
            <a:ext cx="676910" cy="152400"/>
            <a:chOff x="7445882" y="2787395"/>
            <a:chExt cx="676910" cy="152400"/>
          </a:xfrm>
        </p:grpSpPr>
        <p:pic>
          <p:nvPicPr>
            <p:cNvPr id="95" name="object 94">
              <a:extLst>
                <a:ext uri="{FF2B5EF4-FFF2-40B4-BE49-F238E27FC236}">
                  <a16:creationId xmlns:a16="http://schemas.microsoft.com/office/drawing/2014/main" id="{7ADDDC50-5D21-9637-4BED-575E89AD3284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445882" y="2802635"/>
              <a:ext cx="187451" cy="102108"/>
            </a:xfrm>
            <a:prstGeom prst="rect">
              <a:avLst/>
            </a:prstGeom>
          </p:spPr>
        </p:pic>
        <p:pic>
          <p:nvPicPr>
            <p:cNvPr id="96" name="object 95">
              <a:extLst>
                <a:ext uri="{FF2B5EF4-FFF2-40B4-BE49-F238E27FC236}">
                  <a16:creationId xmlns:a16="http://schemas.microsoft.com/office/drawing/2014/main" id="{335D7336-CA51-DB43-57C6-61F58BE70CF0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657718" y="2787395"/>
              <a:ext cx="275844" cy="152400"/>
            </a:xfrm>
            <a:prstGeom prst="rect">
              <a:avLst/>
            </a:prstGeom>
          </p:spPr>
        </p:pic>
        <p:pic>
          <p:nvPicPr>
            <p:cNvPr id="97" name="object 96">
              <a:extLst>
                <a:ext uri="{FF2B5EF4-FFF2-40B4-BE49-F238E27FC236}">
                  <a16:creationId xmlns:a16="http://schemas.microsoft.com/office/drawing/2014/main" id="{2B86C0D5-8E5E-5626-B7F4-39FF933F6E82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954898" y="2787395"/>
              <a:ext cx="71627" cy="117348"/>
            </a:xfrm>
            <a:prstGeom prst="rect">
              <a:avLst/>
            </a:prstGeom>
          </p:spPr>
        </p:pic>
        <p:pic>
          <p:nvPicPr>
            <p:cNvPr id="98" name="object 97">
              <a:extLst>
                <a:ext uri="{FF2B5EF4-FFF2-40B4-BE49-F238E27FC236}">
                  <a16:creationId xmlns:a16="http://schemas.microsoft.com/office/drawing/2014/main" id="{1EF0E940-7A5A-A6D6-8389-1B7CF7F99853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047862" y="2820923"/>
              <a:ext cx="74675" cy="83819"/>
            </a:xfrm>
            <a:prstGeom prst="rect">
              <a:avLst/>
            </a:prstGeom>
          </p:spPr>
        </p:pic>
      </p:grpSp>
      <p:grpSp>
        <p:nvGrpSpPr>
          <p:cNvPr id="99" name="object 98">
            <a:extLst>
              <a:ext uri="{FF2B5EF4-FFF2-40B4-BE49-F238E27FC236}">
                <a16:creationId xmlns:a16="http://schemas.microsoft.com/office/drawing/2014/main" id="{DEDB44F5-D96C-0FC5-C7BF-516C210BC6FB}"/>
              </a:ext>
            </a:extLst>
          </p:cNvPr>
          <p:cNvGrpSpPr/>
          <p:nvPr/>
        </p:nvGrpSpPr>
        <p:grpSpPr>
          <a:xfrm>
            <a:off x="8191118" y="2787395"/>
            <a:ext cx="550545" cy="117475"/>
            <a:chOff x="8191118" y="2787395"/>
            <a:chExt cx="550545" cy="117475"/>
          </a:xfrm>
        </p:grpSpPr>
        <p:pic>
          <p:nvPicPr>
            <p:cNvPr id="100" name="object 99">
              <a:extLst>
                <a:ext uri="{FF2B5EF4-FFF2-40B4-BE49-F238E27FC236}">
                  <a16:creationId xmlns:a16="http://schemas.microsoft.com/office/drawing/2014/main" id="{E2392A97-5D84-B493-A593-96A5CC84D528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191118" y="2787395"/>
              <a:ext cx="71627" cy="117348"/>
            </a:xfrm>
            <a:prstGeom prst="rect">
              <a:avLst/>
            </a:prstGeom>
          </p:spPr>
        </p:pic>
        <p:pic>
          <p:nvPicPr>
            <p:cNvPr id="101" name="object 100">
              <a:extLst>
                <a:ext uri="{FF2B5EF4-FFF2-40B4-BE49-F238E27FC236}">
                  <a16:creationId xmlns:a16="http://schemas.microsoft.com/office/drawing/2014/main" id="{441D76A7-BF45-BE9F-F051-F45363A2DD1C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288654" y="2820923"/>
              <a:ext cx="68579" cy="83819"/>
            </a:xfrm>
            <a:prstGeom prst="rect">
              <a:avLst/>
            </a:prstGeom>
          </p:spPr>
        </p:pic>
        <p:pic>
          <p:nvPicPr>
            <p:cNvPr id="102" name="object 101">
              <a:extLst>
                <a:ext uri="{FF2B5EF4-FFF2-40B4-BE49-F238E27FC236}">
                  <a16:creationId xmlns:a16="http://schemas.microsoft.com/office/drawing/2014/main" id="{462CC456-E9FB-21E2-8EA5-160E4427A5A9}"/>
                </a:ext>
              </a:extLst>
            </p:cNvPr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383142" y="2820923"/>
              <a:ext cx="120396" cy="83819"/>
            </a:xfrm>
            <a:prstGeom prst="rect">
              <a:avLst/>
            </a:prstGeom>
          </p:spPr>
        </p:pic>
        <p:pic>
          <p:nvPicPr>
            <p:cNvPr id="103" name="object 102">
              <a:extLst>
                <a:ext uri="{FF2B5EF4-FFF2-40B4-BE49-F238E27FC236}">
                  <a16:creationId xmlns:a16="http://schemas.microsoft.com/office/drawing/2014/main" id="{96A65B9E-43BD-4C9F-FDF2-2B2B82FC3524}"/>
                </a:ext>
              </a:extLst>
            </p:cNvPr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8529446" y="2802635"/>
              <a:ext cx="211835" cy="102108"/>
            </a:xfrm>
            <a:prstGeom prst="rect">
              <a:avLst/>
            </a:prstGeom>
          </p:spPr>
        </p:pic>
      </p:grpSp>
      <p:grpSp>
        <p:nvGrpSpPr>
          <p:cNvPr id="104" name="object 103">
            <a:extLst>
              <a:ext uri="{FF2B5EF4-FFF2-40B4-BE49-F238E27FC236}">
                <a16:creationId xmlns:a16="http://schemas.microsoft.com/office/drawing/2014/main" id="{EA549308-C494-8DC9-F5DC-F7E06856EB06}"/>
              </a:ext>
            </a:extLst>
          </p:cNvPr>
          <p:cNvGrpSpPr/>
          <p:nvPr/>
        </p:nvGrpSpPr>
        <p:grpSpPr>
          <a:xfrm>
            <a:off x="8814434" y="2785872"/>
            <a:ext cx="279400" cy="119380"/>
            <a:chOff x="8814434" y="2785872"/>
            <a:chExt cx="279400" cy="119380"/>
          </a:xfrm>
        </p:grpSpPr>
        <p:pic>
          <p:nvPicPr>
            <p:cNvPr id="105" name="object 104">
              <a:extLst>
                <a:ext uri="{FF2B5EF4-FFF2-40B4-BE49-F238E27FC236}">
                  <a16:creationId xmlns:a16="http://schemas.microsoft.com/office/drawing/2014/main" id="{B88B5642-854B-E057-3E40-CA463BD672C1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8814434" y="2820924"/>
              <a:ext cx="115824" cy="82296"/>
            </a:xfrm>
            <a:prstGeom prst="rect">
              <a:avLst/>
            </a:prstGeom>
          </p:spPr>
        </p:pic>
        <p:pic>
          <p:nvPicPr>
            <p:cNvPr id="106" name="object 105">
              <a:extLst>
                <a:ext uri="{FF2B5EF4-FFF2-40B4-BE49-F238E27FC236}">
                  <a16:creationId xmlns:a16="http://schemas.microsoft.com/office/drawing/2014/main" id="{3BC5FBD3-94FE-0225-6B2B-6FDF75A4DE76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8950070" y="2785872"/>
              <a:ext cx="65531" cy="118871"/>
            </a:xfrm>
            <a:prstGeom prst="rect">
              <a:avLst/>
            </a:prstGeom>
          </p:spPr>
        </p:pic>
        <p:sp>
          <p:nvSpPr>
            <p:cNvPr id="107" name="object 106">
              <a:extLst>
                <a:ext uri="{FF2B5EF4-FFF2-40B4-BE49-F238E27FC236}">
                  <a16:creationId xmlns:a16="http://schemas.microsoft.com/office/drawing/2014/main" id="{78D38F1B-65DC-4140-459E-25D93CAB0E9E}"/>
                </a:ext>
              </a:extLst>
            </p:cNvPr>
            <p:cNvSpPr/>
            <p:nvPr/>
          </p:nvSpPr>
          <p:spPr>
            <a:xfrm>
              <a:off x="9035414" y="2820924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19">
                  <a:moveTo>
                    <a:pt x="57911" y="65531"/>
                  </a:moveTo>
                  <a:lnTo>
                    <a:pt x="57911" y="59436"/>
                  </a:lnTo>
                  <a:lnTo>
                    <a:pt x="57911" y="54863"/>
                  </a:lnTo>
                  <a:lnTo>
                    <a:pt x="53339" y="45719"/>
                  </a:lnTo>
                  <a:lnTo>
                    <a:pt x="50291" y="44195"/>
                  </a:lnTo>
                  <a:lnTo>
                    <a:pt x="47243" y="41148"/>
                  </a:lnTo>
                  <a:lnTo>
                    <a:pt x="33527" y="36575"/>
                  </a:lnTo>
                  <a:lnTo>
                    <a:pt x="15239" y="27431"/>
                  </a:lnTo>
                  <a:lnTo>
                    <a:pt x="12191" y="24383"/>
                  </a:lnTo>
                  <a:lnTo>
                    <a:pt x="12191" y="16763"/>
                  </a:lnTo>
                  <a:lnTo>
                    <a:pt x="13715" y="13715"/>
                  </a:lnTo>
                  <a:lnTo>
                    <a:pt x="19811" y="10668"/>
                  </a:lnTo>
                  <a:lnTo>
                    <a:pt x="24383" y="9143"/>
                  </a:lnTo>
                  <a:lnTo>
                    <a:pt x="38100" y="9143"/>
                  </a:lnTo>
                  <a:lnTo>
                    <a:pt x="41148" y="10668"/>
                  </a:lnTo>
                  <a:lnTo>
                    <a:pt x="45719" y="12192"/>
                  </a:lnTo>
                  <a:lnTo>
                    <a:pt x="51815" y="15239"/>
                  </a:lnTo>
                  <a:lnTo>
                    <a:pt x="56387" y="4571"/>
                  </a:lnTo>
                  <a:lnTo>
                    <a:pt x="53339" y="3048"/>
                  </a:lnTo>
                  <a:lnTo>
                    <a:pt x="44195" y="0"/>
                  </a:lnTo>
                  <a:lnTo>
                    <a:pt x="21335" y="0"/>
                  </a:lnTo>
                  <a:lnTo>
                    <a:pt x="13715" y="1524"/>
                  </a:lnTo>
                  <a:lnTo>
                    <a:pt x="9143" y="4571"/>
                  </a:lnTo>
                  <a:lnTo>
                    <a:pt x="3048" y="9143"/>
                  </a:lnTo>
                  <a:lnTo>
                    <a:pt x="0" y="13715"/>
                  </a:lnTo>
                  <a:lnTo>
                    <a:pt x="0" y="25907"/>
                  </a:lnTo>
                  <a:lnTo>
                    <a:pt x="4571" y="35051"/>
                  </a:lnTo>
                  <a:lnTo>
                    <a:pt x="7619" y="36575"/>
                  </a:lnTo>
                  <a:lnTo>
                    <a:pt x="12191" y="39624"/>
                  </a:lnTo>
                  <a:lnTo>
                    <a:pt x="15239" y="41148"/>
                  </a:lnTo>
                  <a:lnTo>
                    <a:pt x="19811" y="42671"/>
                  </a:lnTo>
                  <a:lnTo>
                    <a:pt x="25907" y="44195"/>
                  </a:lnTo>
                  <a:lnTo>
                    <a:pt x="30479" y="47243"/>
                  </a:lnTo>
                  <a:lnTo>
                    <a:pt x="35051" y="48768"/>
                  </a:lnTo>
                  <a:lnTo>
                    <a:pt x="41148" y="51815"/>
                  </a:lnTo>
                  <a:lnTo>
                    <a:pt x="45719" y="56387"/>
                  </a:lnTo>
                  <a:lnTo>
                    <a:pt x="45719" y="65531"/>
                  </a:lnTo>
                  <a:lnTo>
                    <a:pt x="44195" y="68580"/>
                  </a:lnTo>
                  <a:lnTo>
                    <a:pt x="41148" y="70103"/>
                  </a:lnTo>
                  <a:lnTo>
                    <a:pt x="38100" y="73151"/>
                  </a:lnTo>
                  <a:lnTo>
                    <a:pt x="16763" y="73151"/>
                  </a:lnTo>
                  <a:lnTo>
                    <a:pt x="3048" y="68580"/>
                  </a:lnTo>
                  <a:lnTo>
                    <a:pt x="0" y="67056"/>
                  </a:lnTo>
                  <a:lnTo>
                    <a:pt x="0" y="79248"/>
                  </a:lnTo>
                  <a:lnTo>
                    <a:pt x="3048" y="80771"/>
                  </a:lnTo>
                  <a:lnTo>
                    <a:pt x="6095" y="80771"/>
                  </a:lnTo>
                  <a:lnTo>
                    <a:pt x="15239" y="83819"/>
                  </a:lnTo>
                  <a:lnTo>
                    <a:pt x="32003" y="83819"/>
                  </a:lnTo>
                  <a:lnTo>
                    <a:pt x="38100" y="82295"/>
                  </a:lnTo>
                  <a:lnTo>
                    <a:pt x="47243" y="79248"/>
                  </a:lnTo>
                  <a:lnTo>
                    <a:pt x="51815" y="76200"/>
                  </a:lnTo>
                  <a:lnTo>
                    <a:pt x="54863" y="73151"/>
                  </a:lnTo>
                  <a:lnTo>
                    <a:pt x="56387" y="70103"/>
                  </a:lnTo>
                  <a:lnTo>
                    <a:pt x="57911" y="655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8" name="object 107">
            <a:extLst>
              <a:ext uri="{FF2B5EF4-FFF2-40B4-BE49-F238E27FC236}">
                <a16:creationId xmlns:a16="http://schemas.microsoft.com/office/drawing/2014/main" id="{ABDB5655-43D6-C627-F55C-8DB95AA93127}"/>
              </a:ext>
            </a:extLst>
          </p:cNvPr>
          <p:cNvGrpSpPr/>
          <p:nvPr/>
        </p:nvGrpSpPr>
        <p:grpSpPr>
          <a:xfrm>
            <a:off x="9160382" y="2787395"/>
            <a:ext cx="163195" cy="117475"/>
            <a:chOff x="9160382" y="2787395"/>
            <a:chExt cx="163195" cy="117475"/>
          </a:xfrm>
        </p:grpSpPr>
        <p:pic>
          <p:nvPicPr>
            <p:cNvPr id="109" name="object 108">
              <a:extLst>
                <a:ext uri="{FF2B5EF4-FFF2-40B4-BE49-F238E27FC236}">
                  <a16:creationId xmlns:a16="http://schemas.microsoft.com/office/drawing/2014/main" id="{71EB1CF7-39EF-3AF7-32ED-207E7F7764C3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9160382" y="2787395"/>
              <a:ext cx="71627" cy="117348"/>
            </a:xfrm>
            <a:prstGeom prst="rect">
              <a:avLst/>
            </a:prstGeom>
          </p:spPr>
        </p:pic>
        <p:pic>
          <p:nvPicPr>
            <p:cNvPr id="110" name="object 109">
              <a:extLst>
                <a:ext uri="{FF2B5EF4-FFF2-40B4-BE49-F238E27FC236}">
                  <a16:creationId xmlns:a16="http://schemas.microsoft.com/office/drawing/2014/main" id="{82725D84-4FA7-D1BD-E87C-956AFFD6C214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9254870" y="2820923"/>
              <a:ext cx="68579" cy="83819"/>
            </a:xfrm>
            <a:prstGeom prst="rect">
              <a:avLst/>
            </a:prstGeom>
          </p:spPr>
        </p:pic>
      </p:grpSp>
      <p:pic>
        <p:nvPicPr>
          <p:cNvPr id="111" name="object 110">
            <a:extLst>
              <a:ext uri="{FF2B5EF4-FFF2-40B4-BE49-F238E27FC236}">
                <a16:creationId xmlns:a16="http://schemas.microsoft.com/office/drawing/2014/main" id="{D18E3E13-8A8D-AD55-B0A2-683DACFEC944}"/>
              </a:ext>
            </a:extLst>
          </p:cNvPr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9390506" y="2791967"/>
            <a:ext cx="160020" cy="112775"/>
          </a:xfrm>
          <a:prstGeom prst="rect">
            <a:avLst/>
          </a:prstGeom>
        </p:spPr>
      </p:pic>
      <p:grpSp>
        <p:nvGrpSpPr>
          <p:cNvPr id="112" name="object 111">
            <a:extLst>
              <a:ext uri="{FF2B5EF4-FFF2-40B4-BE49-F238E27FC236}">
                <a16:creationId xmlns:a16="http://schemas.microsoft.com/office/drawing/2014/main" id="{3535671B-D79E-796E-2C25-5D841F6E766B}"/>
              </a:ext>
            </a:extLst>
          </p:cNvPr>
          <p:cNvGrpSpPr/>
          <p:nvPr/>
        </p:nvGrpSpPr>
        <p:grpSpPr>
          <a:xfrm>
            <a:off x="9616058" y="2791967"/>
            <a:ext cx="329565" cy="113030"/>
            <a:chOff x="9616058" y="2791967"/>
            <a:chExt cx="329565" cy="113030"/>
          </a:xfrm>
        </p:grpSpPr>
        <p:pic>
          <p:nvPicPr>
            <p:cNvPr id="113" name="object 112">
              <a:extLst>
                <a:ext uri="{FF2B5EF4-FFF2-40B4-BE49-F238E27FC236}">
                  <a16:creationId xmlns:a16="http://schemas.microsoft.com/office/drawing/2014/main" id="{5074A036-F589-EAA0-F22B-F41F6EFBEFF4}"/>
                </a:ext>
              </a:extLst>
            </p:cNvPr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9616058" y="2820923"/>
              <a:ext cx="65532" cy="83819"/>
            </a:xfrm>
            <a:prstGeom prst="rect">
              <a:avLst/>
            </a:prstGeom>
          </p:spPr>
        </p:pic>
        <p:pic>
          <p:nvPicPr>
            <p:cNvPr id="114" name="object 113">
              <a:extLst>
                <a:ext uri="{FF2B5EF4-FFF2-40B4-BE49-F238E27FC236}">
                  <a16:creationId xmlns:a16="http://schemas.microsoft.com/office/drawing/2014/main" id="{3830CF47-CFCE-DEA2-CC1C-6AA516E8610D}"/>
                </a:ext>
              </a:extLst>
            </p:cNvPr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9707498" y="2791967"/>
              <a:ext cx="67055" cy="111251"/>
            </a:xfrm>
            <a:prstGeom prst="rect">
              <a:avLst/>
            </a:prstGeom>
          </p:spPr>
        </p:pic>
        <p:pic>
          <p:nvPicPr>
            <p:cNvPr id="115" name="object 114">
              <a:extLst>
                <a:ext uri="{FF2B5EF4-FFF2-40B4-BE49-F238E27FC236}">
                  <a16:creationId xmlns:a16="http://schemas.microsoft.com/office/drawing/2014/main" id="{D548FB84-CBF3-DB6F-1876-016B336C0398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9795890" y="2820923"/>
              <a:ext cx="149351" cy="83819"/>
            </a:xfrm>
            <a:prstGeom prst="rect">
              <a:avLst/>
            </a:prstGeom>
          </p:spPr>
        </p:pic>
      </p:grpSp>
      <p:grpSp>
        <p:nvGrpSpPr>
          <p:cNvPr id="116" name="object 115">
            <a:extLst>
              <a:ext uri="{FF2B5EF4-FFF2-40B4-BE49-F238E27FC236}">
                <a16:creationId xmlns:a16="http://schemas.microsoft.com/office/drawing/2014/main" id="{F0A4A05E-5646-9711-3AE9-BD128FD8372B}"/>
              </a:ext>
            </a:extLst>
          </p:cNvPr>
          <p:cNvGrpSpPr/>
          <p:nvPr/>
        </p:nvGrpSpPr>
        <p:grpSpPr>
          <a:xfrm>
            <a:off x="10012298" y="2820923"/>
            <a:ext cx="158750" cy="83820"/>
            <a:chOff x="10012298" y="2820923"/>
            <a:chExt cx="158750" cy="83820"/>
          </a:xfrm>
        </p:grpSpPr>
        <p:pic>
          <p:nvPicPr>
            <p:cNvPr id="117" name="object 116">
              <a:extLst>
                <a:ext uri="{FF2B5EF4-FFF2-40B4-BE49-F238E27FC236}">
                  <a16:creationId xmlns:a16="http://schemas.microsoft.com/office/drawing/2014/main" id="{C2851CE0-F9FC-2ABA-926F-FAE9E96A474C}"/>
                </a:ext>
              </a:extLst>
            </p:cNvPr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0012298" y="2820923"/>
              <a:ext cx="68579" cy="83819"/>
            </a:xfrm>
            <a:prstGeom prst="rect">
              <a:avLst/>
            </a:prstGeom>
          </p:spPr>
        </p:pic>
        <p:pic>
          <p:nvPicPr>
            <p:cNvPr id="118" name="object 117">
              <a:extLst>
                <a:ext uri="{FF2B5EF4-FFF2-40B4-BE49-F238E27FC236}">
                  <a16:creationId xmlns:a16="http://schemas.microsoft.com/office/drawing/2014/main" id="{F1FAA235-3E0C-E961-CCFA-B6570A40697B}"/>
                </a:ext>
              </a:extLst>
            </p:cNvPr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0102214" y="2820923"/>
              <a:ext cx="68579" cy="82295"/>
            </a:xfrm>
            <a:prstGeom prst="rect">
              <a:avLst/>
            </a:prstGeom>
          </p:spPr>
        </p:pic>
      </p:grpSp>
      <p:grpSp>
        <p:nvGrpSpPr>
          <p:cNvPr id="119" name="object 118">
            <a:extLst>
              <a:ext uri="{FF2B5EF4-FFF2-40B4-BE49-F238E27FC236}">
                <a16:creationId xmlns:a16="http://schemas.microsoft.com/office/drawing/2014/main" id="{5C293A3A-277E-BFCE-1815-6E2871AB4396}"/>
              </a:ext>
            </a:extLst>
          </p:cNvPr>
          <p:cNvGrpSpPr/>
          <p:nvPr/>
        </p:nvGrpSpPr>
        <p:grpSpPr>
          <a:xfrm>
            <a:off x="6784467" y="3003804"/>
            <a:ext cx="394970" cy="117475"/>
            <a:chOff x="6784467" y="3003804"/>
            <a:chExt cx="394970" cy="117475"/>
          </a:xfrm>
        </p:grpSpPr>
        <p:pic>
          <p:nvPicPr>
            <p:cNvPr id="120" name="object 119">
              <a:extLst>
                <a:ext uri="{FF2B5EF4-FFF2-40B4-BE49-F238E27FC236}">
                  <a16:creationId xmlns:a16="http://schemas.microsoft.com/office/drawing/2014/main" id="{A7883385-D312-2C1C-6038-7E4B33672BA3}"/>
                </a:ext>
              </a:extLst>
            </p:cNvPr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784467" y="3003804"/>
              <a:ext cx="224027" cy="117348"/>
            </a:xfrm>
            <a:prstGeom prst="rect">
              <a:avLst/>
            </a:prstGeom>
          </p:spPr>
        </p:pic>
        <p:pic>
          <p:nvPicPr>
            <p:cNvPr id="121" name="object 120">
              <a:extLst>
                <a:ext uri="{FF2B5EF4-FFF2-40B4-BE49-F238E27FC236}">
                  <a16:creationId xmlns:a16="http://schemas.microsoft.com/office/drawing/2014/main" id="{5671370C-34B4-8BD5-397B-4F7D9DC593C9}"/>
                </a:ext>
              </a:extLst>
            </p:cNvPr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029831" y="3035808"/>
              <a:ext cx="149351" cy="85344"/>
            </a:xfrm>
            <a:prstGeom prst="rect">
              <a:avLst/>
            </a:prstGeom>
          </p:spPr>
        </p:pic>
      </p:grpSp>
      <p:pic>
        <p:nvPicPr>
          <p:cNvPr id="122" name="object 121">
            <a:extLst>
              <a:ext uri="{FF2B5EF4-FFF2-40B4-BE49-F238E27FC236}">
                <a16:creationId xmlns:a16="http://schemas.microsoft.com/office/drawing/2014/main" id="{CD706891-F3FC-91CD-532D-0487DBD80815}"/>
              </a:ext>
            </a:extLst>
          </p:cNvPr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7241667" y="3003804"/>
            <a:ext cx="1045463" cy="117348"/>
          </a:xfrm>
          <a:prstGeom prst="rect">
            <a:avLst/>
          </a:prstGeom>
        </p:spPr>
      </p:pic>
      <p:sp>
        <p:nvSpPr>
          <p:cNvPr id="123" name="object 122">
            <a:extLst>
              <a:ext uri="{FF2B5EF4-FFF2-40B4-BE49-F238E27FC236}">
                <a16:creationId xmlns:a16="http://schemas.microsoft.com/office/drawing/2014/main" id="{00006A7B-0ABA-59E4-9E3A-E61A99625D37}"/>
              </a:ext>
            </a:extLst>
          </p:cNvPr>
          <p:cNvSpPr/>
          <p:nvPr/>
        </p:nvSpPr>
        <p:spPr>
          <a:xfrm>
            <a:off x="10149458" y="3101339"/>
            <a:ext cx="22860" cy="38100"/>
          </a:xfrm>
          <a:custGeom>
            <a:avLst/>
            <a:gdLst/>
            <a:ahLst/>
            <a:cxnLst/>
            <a:rect l="l" t="t" r="r" b="b"/>
            <a:pathLst>
              <a:path w="22859" h="38100">
                <a:moveTo>
                  <a:pt x="22860" y="1524"/>
                </a:moveTo>
                <a:lnTo>
                  <a:pt x="21336" y="0"/>
                </a:lnTo>
                <a:lnTo>
                  <a:pt x="7620" y="0"/>
                </a:lnTo>
                <a:lnTo>
                  <a:pt x="7620" y="7620"/>
                </a:lnTo>
                <a:lnTo>
                  <a:pt x="4572" y="16764"/>
                </a:lnTo>
                <a:lnTo>
                  <a:pt x="4572" y="19812"/>
                </a:lnTo>
                <a:lnTo>
                  <a:pt x="3048" y="24384"/>
                </a:lnTo>
                <a:lnTo>
                  <a:pt x="3048" y="28956"/>
                </a:lnTo>
                <a:lnTo>
                  <a:pt x="0" y="38100"/>
                </a:lnTo>
                <a:lnTo>
                  <a:pt x="9144" y="38100"/>
                </a:lnTo>
                <a:lnTo>
                  <a:pt x="10668" y="33528"/>
                </a:lnTo>
                <a:lnTo>
                  <a:pt x="12192" y="30480"/>
                </a:lnTo>
                <a:lnTo>
                  <a:pt x="13716" y="25908"/>
                </a:lnTo>
                <a:lnTo>
                  <a:pt x="16764" y="21336"/>
                </a:lnTo>
                <a:lnTo>
                  <a:pt x="16764" y="16764"/>
                </a:lnTo>
                <a:lnTo>
                  <a:pt x="18288" y="13716"/>
                </a:lnTo>
                <a:lnTo>
                  <a:pt x="19812" y="9143"/>
                </a:lnTo>
                <a:lnTo>
                  <a:pt x="21336" y="6096"/>
                </a:lnTo>
                <a:lnTo>
                  <a:pt x="22860" y="1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4" name="object 123">
            <a:extLst>
              <a:ext uri="{FF2B5EF4-FFF2-40B4-BE49-F238E27FC236}">
                <a16:creationId xmlns:a16="http://schemas.microsoft.com/office/drawing/2014/main" id="{37685E9F-9377-248B-E482-F30A0DE33ACF}"/>
              </a:ext>
            </a:extLst>
          </p:cNvPr>
          <p:cNvGrpSpPr/>
          <p:nvPr/>
        </p:nvGrpSpPr>
        <p:grpSpPr>
          <a:xfrm>
            <a:off x="6795134" y="3218688"/>
            <a:ext cx="200025" cy="117475"/>
            <a:chOff x="6795134" y="3218688"/>
            <a:chExt cx="200025" cy="117475"/>
          </a:xfrm>
        </p:grpSpPr>
        <p:pic>
          <p:nvPicPr>
            <p:cNvPr id="125" name="object 124">
              <a:extLst>
                <a:ext uri="{FF2B5EF4-FFF2-40B4-BE49-F238E27FC236}">
                  <a16:creationId xmlns:a16="http://schemas.microsoft.com/office/drawing/2014/main" id="{11B42570-C25F-5D39-1F05-AC470DCB2A3A}"/>
                </a:ext>
              </a:extLst>
            </p:cNvPr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6795134" y="3252216"/>
              <a:ext cx="115824" cy="82296"/>
            </a:xfrm>
            <a:prstGeom prst="rect">
              <a:avLst/>
            </a:prstGeom>
          </p:spPr>
        </p:pic>
        <p:pic>
          <p:nvPicPr>
            <p:cNvPr id="126" name="object 125">
              <a:extLst>
                <a:ext uri="{FF2B5EF4-FFF2-40B4-BE49-F238E27FC236}">
                  <a16:creationId xmlns:a16="http://schemas.microsoft.com/office/drawing/2014/main" id="{F735C9F5-6713-67DE-BA0B-E4A9E9B4A8B8}"/>
                </a:ext>
              </a:extLst>
            </p:cNvPr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6930770" y="3218688"/>
              <a:ext cx="64007" cy="117348"/>
            </a:xfrm>
            <a:prstGeom prst="rect">
              <a:avLst/>
            </a:prstGeom>
          </p:spPr>
        </p:pic>
      </p:grpSp>
      <p:pic>
        <p:nvPicPr>
          <p:cNvPr id="127" name="object 126">
            <a:extLst>
              <a:ext uri="{FF2B5EF4-FFF2-40B4-BE49-F238E27FC236}">
                <a16:creationId xmlns:a16="http://schemas.microsoft.com/office/drawing/2014/main" id="{6961115F-B719-38FF-BBB6-0680DE306312}"/>
              </a:ext>
            </a:extLst>
          </p:cNvPr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8351139" y="3002279"/>
            <a:ext cx="1819655" cy="368807"/>
          </a:xfrm>
          <a:prstGeom prst="rect">
            <a:avLst/>
          </a:prstGeom>
        </p:spPr>
      </p:pic>
      <p:sp>
        <p:nvSpPr>
          <p:cNvPr id="128" name="object 127">
            <a:extLst>
              <a:ext uri="{FF2B5EF4-FFF2-40B4-BE49-F238E27FC236}">
                <a16:creationId xmlns:a16="http://schemas.microsoft.com/office/drawing/2014/main" id="{25EEF541-09FB-8712-134C-F5B8DD3007C4}"/>
              </a:ext>
            </a:extLst>
          </p:cNvPr>
          <p:cNvSpPr/>
          <p:nvPr/>
        </p:nvSpPr>
        <p:spPr>
          <a:xfrm>
            <a:off x="7016115" y="3252215"/>
            <a:ext cx="58419" cy="83820"/>
          </a:xfrm>
          <a:custGeom>
            <a:avLst/>
            <a:gdLst/>
            <a:ahLst/>
            <a:cxnLst/>
            <a:rect l="l" t="t" r="r" b="b"/>
            <a:pathLst>
              <a:path w="58420" h="83820">
                <a:moveTo>
                  <a:pt x="57911" y="65532"/>
                </a:moveTo>
                <a:lnTo>
                  <a:pt x="57911" y="60960"/>
                </a:lnTo>
                <a:lnTo>
                  <a:pt x="57911" y="56387"/>
                </a:lnTo>
                <a:lnTo>
                  <a:pt x="56387" y="51816"/>
                </a:lnTo>
                <a:lnTo>
                  <a:pt x="51815" y="47244"/>
                </a:lnTo>
                <a:lnTo>
                  <a:pt x="50291" y="44196"/>
                </a:lnTo>
                <a:lnTo>
                  <a:pt x="45719" y="42672"/>
                </a:lnTo>
                <a:lnTo>
                  <a:pt x="42671" y="39624"/>
                </a:lnTo>
                <a:lnTo>
                  <a:pt x="33527" y="36575"/>
                </a:lnTo>
                <a:lnTo>
                  <a:pt x="27431" y="35051"/>
                </a:lnTo>
                <a:lnTo>
                  <a:pt x="22859" y="32004"/>
                </a:lnTo>
                <a:lnTo>
                  <a:pt x="19811" y="32004"/>
                </a:lnTo>
                <a:lnTo>
                  <a:pt x="16763" y="30480"/>
                </a:lnTo>
                <a:lnTo>
                  <a:pt x="13715" y="27432"/>
                </a:lnTo>
                <a:lnTo>
                  <a:pt x="12191" y="24384"/>
                </a:lnTo>
                <a:lnTo>
                  <a:pt x="12191" y="16763"/>
                </a:lnTo>
                <a:lnTo>
                  <a:pt x="16763" y="12192"/>
                </a:lnTo>
                <a:lnTo>
                  <a:pt x="22859" y="9144"/>
                </a:lnTo>
                <a:lnTo>
                  <a:pt x="33527" y="9144"/>
                </a:lnTo>
                <a:lnTo>
                  <a:pt x="36575" y="10668"/>
                </a:lnTo>
                <a:lnTo>
                  <a:pt x="41148" y="10668"/>
                </a:lnTo>
                <a:lnTo>
                  <a:pt x="44195" y="12192"/>
                </a:lnTo>
                <a:lnTo>
                  <a:pt x="48767" y="13716"/>
                </a:lnTo>
                <a:lnTo>
                  <a:pt x="51815" y="15239"/>
                </a:lnTo>
                <a:lnTo>
                  <a:pt x="56387" y="4572"/>
                </a:lnTo>
                <a:lnTo>
                  <a:pt x="51815" y="3048"/>
                </a:lnTo>
                <a:lnTo>
                  <a:pt x="48767" y="1524"/>
                </a:lnTo>
                <a:lnTo>
                  <a:pt x="44195" y="1524"/>
                </a:lnTo>
                <a:lnTo>
                  <a:pt x="39624" y="0"/>
                </a:lnTo>
                <a:lnTo>
                  <a:pt x="21335" y="0"/>
                </a:lnTo>
                <a:lnTo>
                  <a:pt x="13715" y="1524"/>
                </a:lnTo>
                <a:lnTo>
                  <a:pt x="7619" y="6096"/>
                </a:lnTo>
                <a:lnTo>
                  <a:pt x="3048" y="9144"/>
                </a:lnTo>
                <a:lnTo>
                  <a:pt x="0" y="13716"/>
                </a:lnTo>
                <a:lnTo>
                  <a:pt x="0" y="28956"/>
                </a:lnTo>
                <a:lnTo>
                  <a:pt x="3048" y="32004"/>
                </a:lnTo>
                <a:lnTo>
                  <a:pt x="4571" y="35051"/>
                </a:lnTo>
                <a:lnTo>
                  <a:pt x="7619" y="38100"/>
                </a:lnTo>
                <a:lnTo>
                  <a:pt x="12191" y="39624"/>
                </a:lnTo>
                <a:lnTo>
                  <a:pt x="15239" y="41148"/>
                </a:lnTo>
                <a:lnTo>
                  <a:pt x="19811" y="42672"/>
                </a:lnTo>
                <a:lnTo>
                  <a:pt x="24383" y="45720"/>
                </a:lnTo>
                <a:lnTo>
                  <a:pt x="30479" y="47244"/>
                </a:lnTo>
                <a:lnTo>
                  <a:pt x="35051" y="48768"/>
                </a:lnTo>
                <a:lnTo>
                  <a:pt x="38100" y="50292"/>
                </a:lnTo>
                <a:lnTo>
                  <a:pt x="39624" y="51816"/>
                </a:lnTo>
                <a:lnTo>
                  <a:pt x="42671" y="53339"/>
                </a:lnTo>
                <a:lnTo>
                  <a:pt x="44195" y="56387"/>
                </a:lnTo>
                <a:lnTo>
                  <a:pt x="45719" y="57912"/>
                </a:lnTo>
                <a:lnTo>
                  <a:pt x="45719" y="65532"/>
                </a:lnTo>
                <a:lnTo>
                  <a:pt x="44195" y="68580"/>
                </a:lnTo>
                <a:lnTo>
                  <a:pt x="41148" y="70104"/>
                </a:lnTo>
                <a:lnTo>
                  <a:pt x="38100" y="73151"/>
                </a:lnTo>
                <a:lnTo>
                  <a:pt x="32003" y="74675"/>
                </a:lnTo>
                <a:lnTo>
                  <a:pt x="21335" y="74675"/>
                </a:lnTo>
                <a:lnTo>
                  <a:pt x="16763" y="73151"/>
                </a:lnTo>
                <a:lnTo>
                  <a:pt x="10667" y="71628"/>
                </a:lnTo>
                <a:lnTo>
                  <a:pt x="6095" y="71628"/>
                </a:lnTo>
                <a:lnTo>
                  <a:pt x="3048" y="70104"/>
                </a:lnTo>
                <a:lnTo>
                  <a:pt x="0" y="67056"/>
                </a:lnTo>
                <a:lnTo>
                  <a:pt x="0" y="79248"/>
                </a:lnTo>
                <a:lnTo>
                  <a:pt x="6095" y="82296"/>
                </a:lnTo>
                <a:lnTo>
                  <a:pt x="10667" y="82296"/>
                </a:lnTo>
                <a:lnTo>
                  <a:pt x="15239" y="83820"/>
                </a:lnTo>
                <a:lnTo>
                  <a:pt x="38100" y="83820"/>
                </a:lnTo>
                <a:lnTo>
                  <a:pt x="42671" y="82296"/>
                </a:lnTo>
                <a:lnTo>
                  <a:pt x="47243" y="79248"/>
                </a:lnTo>
                <a:lnTo>
                  <a:pt x="51815" y="77724"/>
                </a:lnTo>
                <a:lnTo>
                  <a:pt x="53339" y="73151"/>
                </a:lnTo>
                <a:lnTo>
                  <a:pt x="56387" y="70104"/>
                </a:lnTo>
                <a:lnTo>
                  <a:pt x="57911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9" name="object 128">
            <a:extLst>
              <a:ext uri="{FF2B5EF4-FFF2-40B4-BE49-F238E27FC236}">
                <a16:creationId xmlns:a16="http://schemas.microsoft.com/office/drawing/2014/main" id="{50BD7733-8BAF-0BAA-3CCB-149EBF4F9422}"/>
              </a:ext>
            </a:extLst>
          </p:cNvPr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7139558" y="3223260"/>
            <a:ext cx="1053084" cy="131063"/>
          </a:xfrm>
          <a:prstGeom prst="rect">
            <a:avLst/>
          </a:prstGeom>
        </p:spPr>
      </p:pic>
      <p:pic>
        <p:nvPicPr>
          <p:cNvPr id="130" name="object 129">
            <a:extLst>
              <a:ext uri="{FF2B5EF4-FFF2-40B4-BE49-F238E27FC236}">
                <a16:creationId xmlns:a16="http://schemas.microsoft.com/office/drawing/2014/main" id="{F7BB1F8A-A94B-0518-CE60-1DC8F93A8B80}"/>
              </a:ext>
            </a:extLst>
          </p:cNvPr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8256651" y="3223260"/>
            <a:ext cx="1013459" cy="112775"/>
          </a:xfrm>
          <a:prstGeom prst="rect">
            <a:avLst/>
          </a:prstGeom>
        </p:spPr>
      </p:pic>
      <p:grpSp>
        <p:nvGrpSpPr>
          <p:cNvPr id="131" name="object 130">
            <a:extLst>
              <a:ext uri="{FF2B5EF4-FFF2-40B4-BE49-F238E27FC236}">
                <a16:creationId xmlns:a16="http://schemas.microsoft.com/office/drawing/2014/main" id="{B85A5946-0C89-195D-CB61-75DFA8D9B0A5}"/>
              </a:ext>
            </a:extLst>
          </p:cNvPr>
          <p:cNvGrpSpPr/>
          <p:nvPr/>
        </p:nvGrpSpPr>
        <p:grpSpPr>
          <a:xfrm>
            <a:off x="9341739" y="3218688"/>
            <a:ext cx="97790" cy="117475"/>
            <a:chOff x="9341739" y="3218688"/>
            <a:chExt cx="97790" cy="117475"/>
          </a:xfrm>
        </p:grpSpPr>
        <p:sp>
          <p:nvSpPr>
            <p:cNvPr id="132" name="object 131">
              <a:extLst>
                <a:ext uri="{FF2B5EF4-FFF2-40B4-BE49-F238E27FC236}">
                  <a16:creationId xmlns:a16="http://schemas.microsoft.com/office/drawing/2014/main" id="{FFBF1E04-F18C-5B6D-89EB-FF519660D2BA}"/>
                </a:ext>
              </a:extLst>
            </p:cNvPr>
            <p:cNvSpPr/>
            <p:nvPr/>
          </p:nvSpPr>
          <p:spPr>
            <a:xfrm>
              <a:off x="9341739" y="321868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32">
              <a:extLst>
                <a:ext uri="{FF2B5EF4-FFF2-40B4-BE49-F238E27FC236}">
                  <a16:creationId xmlns:a16="http://schemas.microsoft.com/office/drawing/2014/main" id="{7E93FC5D-92DE-5FAF-418A-A3F194DB4E61}"/>
                </a:ext>
              </a:extLst>
            </p:cNvPr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9373743" y="3252216"/>
              <a:ext cx="65531" cy="83820"/>
            </a:xfrm>
            <a:prstGeom prst="rect">
              <a:avLst/>
            </a:prstGeom>
          </p:spPr>
        </p:pic>
      </p:grpSp>
      <p:pic>
        <p:nvPicPr>
          <p:cNvPr id="134" name="object 133">
            <a:extLst>
              <a:ext uri="{FF2B5EF4-FFF2-40B4-BE49-F238E27FC236}">
                <a16:creationId xmlns:a16="http://schemas.microsoft.com/office/drawing/2014/main" id="{81B59686-9FCB-5112-8EF0-4B0FF42E5B0B}"/>
              </a:ext>
            </a:extLst>
          </p:cNvPr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6790563" y="3435096"/>
            <a:ext cx="914400" cy="117348"/>
          </a:xfrm>
          <a:prstGeom prst="rect">
            <a:avLst/>
          </a:prstGeom>
        </p:spPr>
      </p:pic>
      <p:grpSp>
        <p:nvGrpSpPr>
          <p:cNvPr id="135" name="object 134">
            <a:extLst>
              <a:ext uri="{FF2B5EF4-FFF2-40B4-BE49-F238E27FC236}">
                <a16:creationId xmlns:a16="http://schemas.microsoft.com/office/drawing/2014/main" id="{FC198998-2293-7CF1-93D8-E269418BFAC7}"/>
              </a:ext>
            </a:extLst>
          </p:cNvPr>
          <p:cNvGrpSpPr/>
          <p:nvPr/>
        </p:nvGrpSpPr>
        <p:grpSpPr>
          <a:xfrm>
            <a:off x="7765922" y="3435096"/>
            <a:ext cx="1295400" cy="152400"/>
            <a:chOff x="7765922" y="3435096"/>
            <a:chExt cx="1295400" cy="152400"/>
          </a:xfrm>
        </p:grpSpPr>
        <p:pic>
          <p:nvPicPr>
            <p:cNvPr id="136" name="object 135">
              <a:extLst>
                <a:ext uri="{FF2B5EF4-FFF2-40B4-BE49-F238E27FC236}">
                  <a16:creationId xmlns:a16="http://schemas.microsoft.com/office/drawing/2014/main" id="{3B11DE55-EFBE-4CB7-9B4E-38BD4DABCF38}"/>
                </a:ext>
              </a:extLst>
            </p:cNvPr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7765922" y="3435096"/>
              <a:ext cx="1258824" cy="152400"/>
            </a:xfrm>
            <a:prstGeom prst="rect">
              <a:avLst/>
            </a:prstGeom>
          </p:spPr>
        </p:pic>
        <p:sp>
          <p:nvSpPr>
            <p:cNvPr id="137" name="object 136">
              <a:extLst>
                <a:ext uri="{FF2B5EF4-FFF2-40B4-BE49-F238E27FC236}">
                  <a16:creationId xmlns:a16="http://schemas.microsoft.com/office/drawing/2014/main" id="{837691EC-3632-4CBD-25DF-F4B966C39272}"/>
                </a:ext>
              </a:extLst>
            </p:cNvPr>
            <p:cNvSpPr/>
            <p:nvPr/>
          </p:nvSpPr>
          <p:spPr>
            <a:xfrm>
              <a:off x="9043034" y="3534156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18288" y="12192"/>
                  </a:moveTo>
                  <a:lnTo>
                    <a:pt x="18288" y="6096"/>
                  </a:lnTo>
                  <a:lnTo>
                    <a:pt x="16764" y="3048"/>
                  </a:lnTo>
                  <a:lnTo>
                    <a:pt x="13716" y="0"/>
                  </a:lnTo>
                  <a:lnTo>
                    <a:pt x="4572" y="0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9144"/>
                  </a:lnTo>
                  <a:lnTo>
                    <a:pt x="0" y="12192"/>
                  </a:lnTo>
                  <a:lnTo>
                    <a:pt x="1524" y="15240"/>
                  </a:lnTo>
                  <a:lnTo>
                    <a:pt x="4572" y="18288"/>
                  </a:lnTo>
                  <a:lnTo>
                    <a:pt x="13716" y="18288"/>
                  </a:lnTo>
                  <a:lnTo>
                    <a:pt x="16764" y="15240"/>
                  </a:lnTo>
                  <a:lnTo>
                    <a:pt x="18288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8" name="object 137">
            <a:extLst>
              <a:ext uri="{FF2B5EF4-FFF2-40B4-BE49-F238E27FC236}">
                <a16:creationId xmlns:a16="http://schemas.microsoft.com/office/drawing/2014/main" id="{BB62CA42-38E2-A8D3-94E2-DA8CFA7F95BA}"/>
              </a:ext>
            </a:extLst>
          </p:cNvPr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6797040" y="3721608"/>
            <a:ext cx="1064894" cy="118871"/>
          </a:xfrm>
          <a:prstGeom prst="rect">
            <a:avLst/>
          </a:prstGeom>
        </p:spPr>
      </p:pic>
      <p:pic>
        <p:nvPicPr>
          <p:cNvPr id="139" name="object 138">
            <a:extLst>
              <a:ext uri="{FF2B5EF4-FFF2-40B4-BE49-F238E27FC236}">
                <a16:creationId xmlns:a16="http://schemas.microsoft.com/office/drawing/2014/main" id="{6128B1B8-70CC-B7F8-2CB6-B1A6957B9009}"/>
              </a:ext>
            </a:extLst>
          </p:cNvPr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7977758" y="3723132"/>
            <a:ext cx="152400" cy="117347"/>
          </a:xfrm>
          <a:prstGeom prst="rect">
            <a:avLst/>
          </a:prstGeom>
        </p:spPr>
      </p:pic>
      <p:grpSp>
        <p:nvGrpSpPr>
          <p:cNvPr id="140" name="object 139">
            <a:extLst>
              <a:ext uri="{FF2B5EF4-FFF2-40B4-BE49-F238E27FC236}">
                <a16:creationId xmlns:a16="http://schemas.microsoft.com/office/drawing/2014/main" id="{35675E28-D2FE-FD4F-B6EE-C1A84F7F3A0C}"/>
              </a:ext>
            </a:extLst>
          </p:cNvPr>
          <p:cNvGrpSpPr/>
          <p:nvPr/>
        </p:nvGrpSpPr>
        <p:grpSpPr>
          <a:xfrm>
            <a:off x="8239886" y="3723132"/>
            <a:ext cx="676910" cy="152400"/>
            <a:chOff x="8239886" y="3723132"/>
            <a:chExt cx="676910" cy="152400"/>
          </a:xfrm>
        </p:grpSpPr>
        <p:pic>
          <p:nvPicPr>
            <p:cNvPr id="141" name="object 140">
              <a:extLst>
                <a:ext uri="{FF2B5EF4-FFF2-40B4-BE49-F238E27FC236}">
                  <a16:creationId xmlns:a16="http://schemas.microsoft.com/office/drawing/2014/main" id="{341C49D7-5650-048D-3D50-11BCE571AC16}"/>
                </a:ext>
              </a:extLst>
            </p:cNvPr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239886" y="3738372"/>
              <a:ext cx="187452" cy="102107"/>
            </a:xfrm>
            <a:prstGeom prst="rect">
              <a:avLst/>
            </a:prstGeom>
          </p:spPr>
        </p:pic>
        <p:pic>
          <p:nvPicPr>
            <p:cNvPr id="142" name="object 141">
              <a:extLst>
                <a:ext uri="{FF2B5EF4-FFF2-40B4-BE49-F238E27FC236}">
                  <a16:creationId xmlns:a16="http://schemas.microsoft.com/office/drawing/2014/main" id="{C7FB7899-F163-C413-436C-8076EFA84A65}"/>
                </a:ext>
              </a:extLst>
            </p:cNvPr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8451722" y="3723132"/>
              <a:ext cx="275844" cy="152400"/>
            </a:xfrm>
            <a:prstGeom prst="rect">
              <a:avLst/>
            </a:prstGeom>
          </p:spPr>
        </p:pic>
        <p:pic>
          <p:nvPicPr>
            <p:cNvPr id="143" name="object 142">
              <a:extLst>
                <a:ext uri="{FF2B5EF4-FFF2-40B4-BE49-F238E27FC236}">
                  <a16:creationId xmlns:a16="http://schemas.microsoft.com/office/drawing/2014/main" id="{A69EC72C-264E-3636-2B5F-85EE064FD56B}"/>
                </a:ext>
              </a:extLst>
            </p:cNvPr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8748902" y="3723132"/>
              <a:ext cx="71627" cy="117347"/>
            </a:xfrm>
            <a:prstGeom prst="rect">
              <a:avLst/>
            </a:prstGeom>
          </p:spPr>
        </p:pic>
        <p:pic>
          <p:nvPicPr>
            <p:cNvPr id="144" name="object 143">
              <a:extLst>
                <a:ext uri="{FF2B5EF4-FFF2-40B4-BE49-F238E27FC236}">
                  <a16:creationId xmlns:a16="http://schemas.microsoft.com/office/drawing/2014/main" id="{D992837B-E114-D95F-E944-F59E191C3B14}"/>
                </a:ext>
              </a:extLst>
            </p:cNvPr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8841866" y="3755136"/>
              <a:ext cx="74675" cy="85343"/>
            </a:xfrm>
            <a:prstGeom prst="rect">
              <a:avLst/>
            </a:prstGeom>
          </p:spPr>
        </p:pic>
      </p:grpSp>
      <p:grpSp>
        <p:nvGrpSpPr>
          <p:cNvPr id="145" name="object 144">
            <a:extLst>
              <a:ext uri="{FF2B5EF4-FFF2-40B4-BE49-F238E27FC236}">
                <a16:creationId xmlns:a16="http://schemas.microsoft.com/office/drawing/2014/main" id="{88DEC8F0-7C5F-8842-7D99-F30F25F28B6D}"/>
              </a:ext>
            </a:extLst>
          </p:cNvPr>
          <p:cNvGrpSpPr/>
          <p:nvPr/>
        </p:nvGrpSpPr>
        <p:grpSpPr>
          <a:xfrm>
            <a:off x="9027794" y="3755135"/>
            <a:ext cx="381000" cy="85725"/>
            <a:chOff x="9027794" y="3755135"/>
            <a:chExt cx="381000" cy="85725"/>
          </a:xfrm>
        </p:grpSpPr>
        <p:pic>
          <p:nvPicPr>
            <p:cNvPr id="146" name="object 145">
              <a:extLst>
                <a:ext uri="{FF2B5EF4-FFF2-40B4-BE49-F238E27FC236}">
                  <a16:creationId xmlns:a16="http://schemas.microsoft.com/office/drawing/2014/main" id="{4750888B-5F1C-7C9F-BBE0-D112C27BB2BA}"/>
                </a:ext>
              </a:extLst>
            </p:cNvPr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9027794" y="3755135"/>
              <a:ext cx="147827" cy="85343"/>
            </a:xfrm>
            <a:prstGeom prst="rect">
              <a:avLst/>
            </a:prstGeom>
          </p:spPr>
        </p:pic>
        <p:pic>
          <p:nvPicPr>
            <p:cNvPr id="147" name="object 146">
              <a:extLst>
                <a:ext uri="{FF2B5EF4-FFF2-40B4-BE49-F238E27FC236}">
                  <a16:creationId xmlns:a16="http://schemas.microsoft.com/office/drawing/2014/main" id="{3EB7E907-AB17-753A-F7C8-FEC9A921A90B}"/>
                </a:ext>
              </a:extLst>
            </p:cNvPr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9196958" y="3755135"/>
              <a:ext cx="115824" cy="83819"/>
            </a:xfrm>
            <a:prstGeom prst="rect">
              <a:avLst/>
            </a:prstGeom>
          </p:spPr>
        </p:pic>
        <p:pic>
          <p:nvPicPr>
            <p:cNvPr id="148" name="object 147">
              <a:extLst>
                <a:ext uri="{FF2B5EF4-FFF2-40B4-BE49-F238E27FC236}">
                  <a16:creationId xmlns:a16="http://schemas.microsoft.com/office/drawing/2014/main" id="{2956934A-96DC-97DF-3AD7-1E172C37EE1D}"/>
                </a:ext>
              </a:extLst>
            </p:cNvPr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9334118" y="3755135"/>
              <a:ext cx="74675" cy="85343"/>
            </a:xfrm>
            <a:prstGeom prst="rect">
              <a:avLst/>
            </a:prstGeom>
          </p:spPr>
        </p:pic>
      </p:grpSp>
      <p:grpSp>
        <p:nvGrpSpPr>
          <p:cNvPr id="149" name="object 148">
            <a:extLst>
              <a:ext uri="{FF2B5EF4-FFF2-40B4-BE49-F238E27FC236}">
                <a16:creationId xmlns:a16="http://schemas.microsoft.com/office/drawing/2014/main" id="{C186A912-4B0A-0874-FCB4-0C300EAD9BDC}"/>
              </a:ext>
            </a:extLst>
          </p:cNvPr>
          <p:cNvGrpSpPr/>
          <p:nvPr/>
        </p:nvGrpSpPr>
        <p:grpSpPr>
          <a:xfrm>
            <a:off x="9520046" y="3723132"/>
            <a:ext cx="661670" cy="117475"/>
            <a:chOff x="9520046" y="3723132"/>
            <a:chExt cx="661670" cy="117475"/>
          </a:xfrm>
        </p:grpSpPr>
        <p:pic>
          <p:nvPicPr>
            <p:cNvPr id="150" name="object 149">
              <a:extLst>
                <a:ext uri="{FF2B5EF4-FFF2-40B4-BE49-F238E27FC236}">
                  <a16:creationId xmlns:a16="http://schemas.microsoft.com/office/drawing/2014/main" id="{58EFB46B-61FB-3D09-6CA9-3C12ABA4BFDA}"/>
                </a:ext>
              </a:extLst>
            </p:cNvPr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9520046" y="3755136"/>
              <a:ext cx="147827" cy="85343"/>
            </a:xfrm>
            <a:prstGeom prst="rect">
              <a:avLst/>
            </a:prstGeom>
          </p:spPr>
        </p:pic>
        <p:pic>
          <p:nvPicPr>
            <p:cNvPr id="151" name="object 150">
              <a:extLst>
                <a:ext uri="{FF2B5EF4-FFF2-40B4-BE49-F238E27FC236}">
                  <a16:creationId xmlns:a16="http://schemas.microsoft.com/office/drawing/2014/main" id="{29F4E872-507A-4BA0-C71D-4D7D787B1AD7}"/>
                </a:ext>
              </a:extLst>
            </p:cNvPr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9689210" y="3755136"/>
              <a:ext cx="68580" cy="83819"/>
            </a:xfrm>
            <a:prstGeom prst="rect">
              <a:avLst/>
            </a:prstGeom>
          </p:spPr>
        </p:pic>
        <p:sp>
          <p:nvSpPr>
            <p:cNvPr id="152" name="object 151">
              <a:extLst>
                <a:ext uri="{FF2B5EF4-FFF2-40B4-BE49-F238E27FC236}">
                  <a16:creationId xmlns:a16="http://schemas.microsoft.com/office/drawing/2014/main" id="{8701E8E8-1612-F078-F4CE-98DB1A5FFA6F}"/>
                </a:ext>
              </a:extLst>
            </p:cNvPr>
            <p:cNvSpPr/>
            <p:nvPr/>
          </p:nvSpPr>
          <p:spPr>
            <a:xfrm>
              <a:off x="9777602" y="3755136"/>
              <a:ext cx="58419" cy="85725"/>
            </a:xfrm>
            <a:custGeom>
              <a:avLst/>
              <a:gdLst/>
              <a:ahLst/>
              <a:cxnLst/>
              <a:rect l="l" t="t" r="r" b="b"/>
              <a:pathLst>
                <a:path w="58420" h="85725">
                  <a:moveTo>
                    <a:pt x="57912" y="71627"/>
                  </a:moveTo>
                  <a:lnTo>
                    <a:pt x="57912" y="60960"/>
                  </a:lnTo>
                  <a:lnTo>
                    <a:pt x="57912" y="53339"/>
                  </a:lnTo>
                  <a:lnTo>
                    <a:pt x="54864" y="50291"/>
                  </a:lnTo>
                  <a:lnTo>
                    <a:pt x="53340" y="47243"/>
                  </a:lnTo>
                  <a:lnTo>
                    <a:pt x="50292" y="45719"/>
                  </a:lnTo>
                  <a:lnTo>
                    <a:pt x="47244" y="42672"/>
                  </a:lnTo>
                  <a:lnTo>
                    <a:pt x="38100" y="39624"/>
                  </a:lnTo>
                  <a:lnTo>
                    <a:pt x="33527" y="36575"/>
                  </a:lnTo>
                  <a:lnTo>
                    <a:pt x="24383" y="33527"/>
                  </a:lnTo>
                  <a:lnTo>
                    <a:pt x="15240" y="28955"/>
                  </a:lnTo>
                  <a:lnTo>
                    <a:pt x="13716" y="27431"/>
                  </a:lnTo>
                  <a:lnTo>
                    <a:pt x="13716" y="25908"/>
                  </a:lnTo>
                  <a:lnTo>
                    <a:pt x="12192" y="24384"/>
                  </a:lnTo>
                  <a:lnTo>
                    <a:pt x="12192" y="18287"/>
                  </a:lnTo>
                  <a:lnTo>
                    <a:pt x="13716" y="15239"/>
                  </a:lnTo>
                  <a:lnTo>
                    <a:pt x="19812" y="12191"/>
                  </a:lnTo>
                  <a:lnTo>
                    <a:pt x="24383" y="10667"/>
                  </a:lnTo>
                  <a:lnTo>
                    <a:pt x="38100" y="10667"/>
                  </a:lnTo>
                  <a:lnTo>
                    <a:pt x="41148" y="12191"/>
                  </a:lnTo>
                  <a:lnTo>
                    <a:pt x="45720" y="13715"/>
                  </a:lnTo>
                  <a:lnTo>
                    <a:pt x="48768" y="13715"/>
                  </a:lnTo>
                  <a:lnTo>
                    <a:pt x="51816" y="15239"/>
                  </a:lnTo>
                  <a:lnTo>
                    <a:pt x="56388" y="6096"/>
                  </a:lnTo>
                  <a:lnTo>
                    <a:pt x="53340" y="4572"/>
                  </a:lnTo>
                  <a:lnTo>
                    <a:pt x="44196" y="1524"/>
                  </a:lnTo>
                  <a:lnTo>
                    <a:pt x="39624" y="1524"/>
                  </a:lnTo>
                  <a:lnTo>
                    <a:pt x="35051" y="0"/>
                  </a:lnTo>
                  <a:lnTo>
                    <a:pt x="21336" y="0"/>
                  </a:lnTo>
                  <a:lnTo>
                    <a:pt x="13716" y="3048"/>
                  </a:lnTo>
                  <a:lnTo>
                    <a:pt x="9144" y="6096"/>
                  </a:lnTo>
                  <a:lnTo>
                    <a:pt x="3048" y="9143"/>
                  </a:lnTo>
                  <a:lnTo>
                    <a:pt x="0" y="15239"/>
                  </a:lnTo>
                  <a:lnTo>
                    <a:pt x="0" y="25908"/>
                  </a:lnTo>
                  <a:lnTo>
                    <a:pt x="1524" y="30479"/>
                  </a:lnTo>
                  <a:lnTo>
                    <a:pt x="3048" y="33527"/>
                  </a:lnTo>
                  <a:lnTo>
                    <a:pt x="6096" y="36575"/>
                  </a:lnTo>
                  <a:lnTo>
                    <a:pt x="12192" y="39624"/>
                  </a:lnTo>
                  <a:lnTo>
                    <a:pt x="16764" y="42672"/>
                  </a:lnTo>
                  <a:lnTo>
                    <a:pt x="25907" y="45719"/>
                  </a:lnTo>
                  <a:lnTo>
                    <a:pt x="30479" y="48767"/>
                  </a:lnTo>
                  <a:lnTo>
                    <a:pt x="35051" y="50291"/>
                  </a:lnTo>
                  <a:lnTo>
                    <a:pt x="41148" y="53339"/>
                  </a:lnTo>
                  <a:lnTo>
                    <a:pt x="47244" y="59436"/>
                  </a:lnTo>
                  <a:lnTo>
                    <a:pt x="47244" y="65531"/>
                  </a:lnTo>
                  <a:lnTo>
                    <a:pt x="44196" y="70103"/>
                  </a:lnTo>
                  <a:lnTo>
                    <a:pt x="41148" y="71627"/>
                  </a:lnTo>
                  <a:lnTo>
                    <a:pt x="38100" y="74675"/>
                  </a:lnTo>
                  <a:lnTo>
                    <a:pt x="16764" y="74675"/>
                  </a:lnTo>
                  <a:lnTo>
                    <a:pt x="3048" y="70103"/>
                  </a:lnTo>
                  <a:lnTo>
                    <a:pt x="0" y="68579"/>
                  </a:lnTo>
                  <a:lnTo>
                    <a:pt x="0" y="79248"/>
                  </a:lnTo>
                  <a:lnTo>
                    <a:pt x="3048" y="82296"/>
                  </a:lnTo>
                  <a:lnTo>
                    <a:pt x="7620" y="82296"/>
                  </a:lnTo>
                  <a:lnTo>
                    <a:pt x="10668" y="83819"/>
                  </a:lnTo>
                  <a:lnTo>
                    <a:pt x="15240" y="85343"/>
                  </a:lnTo>
                  <a:lnTo>
                    <a:pt x="33527" y="85343"/>
                  </a:lnTo>
                  <a:lnTo>
                    <a:pt x="42672" y="82296"/>
                  </a:lnTo>
                  <a:lnTo>
                    <a:pt x="48768" y="80772"/>
                  </a:lnTo>
                  <a:lnTo>
                    <a:pt x="57912" y="716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3" name="object 152">
              <a:extLst>
                <a:ext uri="{FF2B5EF4-FFF2-40B4-BE49-F238E27FC236}">
                  <a16:creationId xmlns:a16="http://schemas.microsoft.com/office/drawing/2014/main" id="{AE51F81D-85ED-837E-6415-252167D5B2DB}"/>
                </a:ext>
              </a:extLst>
            </p:cNvPr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9855326" y="3756660"/>
              <a:ext cx="68579" cy="83819"/>
            </a:xfrm>
            <a:prstGeom prst="rect">
              <a:avLst/>
            </a:prstGeom>
          </p:spPr>
        </p:pic>
        <p:pic>
          <p:nvPicPr>
            <p:cNvPr id="154" name="object 153">
              <a:extLst>
                <a:ext uri="{FF2B5EF4-FFF2-40B4-BE49-F238E27FC236}">
                  <a16:creationId xmlns:a16="http://schemas.microsoft.com/office/drawing/2014/main" id="{5CA3C618-B5A4-9D34-508F-BD52D78CA253}"/>
                </a:ext>
              </a:extLst>
            </p:cNvPr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9949814" y="3723132"/>
              <a:ext cx="163067" cy="117347"/>
            </a:xfrm>
            <a:prstGeom prst="rect">
              <a:avLst/>
            </a:prstGeom>
          </p:spPr>
        </p:pic>
        <p:sp>
          <p:nvSpPr>
            <p:cNvPr id="155" name="object 154">
              <a:extLst>
                <a:ext uri="{FF2B5EF4-FFF2-40B4-BE49-F238E27FC236}">
                  <a16:creationId xmlns:a16="http://schemas.microsoft.com/office/drawing/2014/main" id="{253B2E33-6BA2-6AA6-F672-ADB2DC0DA075}"/>
                </a:ext>
              </a:extLst>
            </p:cNvPr>
            <p:cNvSpPr/>
            <p:nvPr/>
          </p:nvSpPr>
          <p:spPr>
            <a:xfrm>
              <a:off x="10134218" y="3755136"/>
              <a:ext cx="47625" cy="83820"/>
            </a:xfrm>
            <a:custGeom>
              <a:avLst/>
              <a:gdLst/>
              <a:ahLst/>
              <a:cxnLst/>
              <a:rect l="l" t="t" r="r" b="b"/>
              <a:pathLst>
                <a:path w="47625" h="83820">
                  <a:moveTo>
                    <a:pt x="47244" y="1524"/>
                  </a:moveTo>
                  <a:lnTo>
                    <a:pt x="41148" y="1524"/>
                  </a:lnTo>
                  <a:lnTo>
                    <a:pt x="39624" y="0"/>
                  </a:lnTo>
                  <a:lnTo>
                    <a:pt x="36575" y="0"/>
                  </a:lnTo>
                  <a:lnTo>
                    <a:pt x="32003" y="0"/>
                  </a:lnTo>
                  <a:lnTo>
                    <a:pt x="19811" y="6096"/>
                  </a:lnTo>
                  <a:lnTo>
                    <a:pt x="18287" y="9143"/>
                  </a:lnTo>
                  <a:lnTo>
                    <a:pt x="15239" y="10667"/>
                  </a:lnTo>
                  <a:lnTo>
                    <a:pt x="12191" y="16763"/>
                  </a:lnTo>
                  <a:lnTo>
                    <a:pt x="10667" y="16763"/>
                  </a:lnTo>
                  <a:lnTo>
                    <a:pt x="9144" y="1524"/>
                  </a:lnTo>
                  <a:lnTo>
                    <a:pt x="0" y="1524"/>
                  </a:lnTo>
                  <a:lnTo>
                    <a:pt x="0" y="83819"/>
                  </a:lnTo>
                  <a:lnTo>
                    <a:pt x="12191" y="83819"/>
                  </a:lnTo>
                  <a:lnTo>
                    <a:pt x="12191" y="32003"/>
                  </a:lnTo>
                  <a:lnTo>
                    <a:pt x="13715" y="28955"/>
                  </a:lnTo>
                  <a:lnTo>
                    <a:pt x="15239" y="24384"/>
                  </a:lnTo>
                  <a:lnTo>
                    <a:pt x="16763" y="21336"/>
                  </a:lnTo>
                  <a:lnTo>
                    <a:pt x="21335" y="16763"/>
                  </a:lnTo>
                  <a:lnTo>
                    <a:pt x="24383" y="15239"/>
                  </a:lnTo>
                  <a:lnTo>
                    <a:pt x="25907" y="13715"/>
                  </a:lnTo>
                  <a:lnTo>
                    <a:pt x="28955" y="12191"/>
                  </a:lnTo>
                  <a:lnTo>
                    <a:pt x="44196" y="12191"/>
                  </a:lnTo>
                  <a:lnTo>
                    <a:pt x="44196" y="13715"/>
                  </a:lnTo>
                  <a:lnTo>
                    <a:pt x="47244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6" name="object 155">
            <a:extLst>
              <a:ext uri="{FF2B5EF4-FFF2-40B4-BE49-F238E27FC236}">
                <a16:creationId xmlns:a16="http://schemas.microsoft.com/office/drawing/2014/main" id="{3F991B56-F4E4-CA8C-EE4F-1D7AF93F5738}"/>
              </a:ext>
            </a:extLst>
          </p:cNvPr>
          <p:cNvGrpSpPr/>
          <p:nvPr/>
        </p:nvGrpSpPr>
        <p:grpSpPr>
          <a:xfrm>
            <a:off x="6795134" y="3971544"/>
            <a:ext cx="300355" cy="119380"/>
            <a:chOff x="6795134" y="3971544"/>
            <a:chExt cx="300355" cy="119380"/>
          </a:xfrm>
        </p:grpSpPr>
        <p:pic>
          <p:nvPicPr>
            <p:cNvPr id="157" name="object 156">
              <a:extLst>
                <a:ext uri="{FF2B5EF4-FFF2-40B4-BE49-F238E27FC236}">
                  <a16:creationId xmlns:a16="http://schemas.microsoft.com/office/drawing/2014/main" id="{50D205C8-0F91-6FF1-1418-5EF14AB8BF2D}"/>
                </a:ext>
              </a:extLst>
            </p:cNvPr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6795134" y="3971544"/>
              <a:ext cx="152400" cy="118871"/>
            </a:xfrm>
            <a:prstGeom prst="rect">
              <a:avLst/>
            </a:prstGeom>
          </p:spPr>
        </p:pic>
        <p:pic>
          <p:nvPicPr>
            <p:cNvPr id="158" name="object 157">
              <a:extLst>
                <a:ext uri="{FF2B5EF4-FFF2-40B4-BE49-F238E27FC236}">
                  <a16:creationId xmlns:a16="http://schemas.microsoft.com/office/drawing/2014/main" id="{FCC7A126-2F8C-2CD5-1B73-00A094E0ADBF}"/>
                </a:ext>
              </a:extLst>
            </p:cNvPr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6973442" y="3971544"/>
              <a:ext cx="121920" cy="85343"/>
            </a:xfrm>
            <a:prstGeom prst="rect">
              <a:avLst/>
            </a:prstGeom>
          </p:spPr>
        </p:pic>
      </p:grpSp>
      <p:grpSp>
        <p:nvGrpSpPr>
          <p:cNvPr id="159" name="object 158">
            <a:extLst>
              <a:ext uri="{FF2B5EF4-FFF2-40B4-BE49-F238E27FC236}">
                <a16:creationId xmlns:a16="http://schemas.microsoft.com/office/drawing/2014/main" id="{D9025359-F020-141F-E5ED-9B6BFCBA6C6B}"/>
              </a:ext>
            </a:extLst>
          </p:cNvPr>
          <p:cNvGrpSpPr/>
          <p:nvPr/>
        </p:nvGrpSpPr>
        <p:grpSpPr>
          <a:xfrm>
            <a:off x="7319391" y="3939540"/>
            <a:ext cx="528955" cy="151130"/>
            <a:chOff x="7319391" y="3939540"/>
            <a:chExt cx="528955" cy="151130"/>
          </a:xfrm>
        </p:grpSpPr>
        <p:pic>
          <p:nvPicPr>
            <p:cNvPr id="160" name="object 159">
              <a:extLst>
                <a:ext uri="{FF2B5EF4-FFF2-40B4-BE49-F238E27FC236}">
                  <a16:creationId xmlns:a16="http://schemas.microsoft.com/office/drawing/2014/main" id="{82C85162-E3DF-2C80-FA77-A5C7E3C333F4}"/>
                </a:ext>
              </a:extLst>
            </p:cNvPr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7319391" y="3971544"/>
              <a:ext cx="144779" cy="85343"/>
            </a:xfrm>
            <a:prstGeom prst="rect">
              <a:avLst/>
            </a:prstGeom>
          </p:spPr>
        </p:pic>
        <p:pic>
          <p:nvPicPr>
            <p:cNvPr id="161" name="object 160">
              <a:extLst>
                <a:ext uri="{FF2B5EF4-FFF2-40B4-BE49-F238E27FC236}">
                  <a16:creationId xmlns:a16="http://schemas.microsoft.com/office/drawing/2014/main" id="{474B1FCB-681E-99AC-CD6A-5E11D5313DAF}"/>
                </a:ext>
              </a:extLst>
            </p:cNvPr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7490079" y="3971544"/>
              <a:ext cx="115824" cy="83819"/>
            </a:xfrm>
            <a:prstGeom prst="rect">
              <a:avLst/>
            </a:prstGeom>
          </p:spPr>
        </p:pic>
        <p:pic>
          <p:nvPicPr>
            <p:cNvPr id="162" name="object 161">
              <a:extLst>
                <a:ext uri="{FF2B5EF4-FFF2-40B4-BE49-F238E27FC236}">
                  <a16:creationId xmlns:a16="http://schemas.microsoft.com/office/drawing/2014/main" id="{8268360E-D8DF-8A8C-C449-A0AEB69FD2A1}"/>
                </a:ext>
              </a:extLst>
            </p:cNvPr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7631811" y="3971544"/>
              <a:ext cx="71628" cy="118871"/>
            </a:xfrm>
            <a:prstGeom prst="rect">
              <a:avLst/>
            </a:prstGeom>
          </p:spPr>
        </p:pic>
        <p:sp>
          <p:nvSpPr>
            <p:cNvPr id="163" name="object 162">
              <a:extLst>
                <a:ext uri="{FF2B5EF4-FFF2-40B4-BE49-F238E27FC236}">
                  <a16:creationId xmlns:a16="http://schemas.microsoft.com/office/drawing/2014/main" id="{01B64D9E-C92D-21C2-3267-94CA94D4E3FC}"/>
                </a:ext>
              </a:extLst>
            </p:cNvPr>
            <p:cNvSpPr/>
            <p:nvPr/>
          </p:nvSpPr>
          <p:spPr>
            <a:xfrm>
              <a:off x="7724775" y="3939547"/>
              <a:ext cx="123825" cy="116205"/>
            </a:xfrm>
            <a:custGeom>
              <a:avLst/>
              <a:gdLst/>
              <a:ahLst/>
              <a:cxnLst/>
              <a:rect l="l" t="t" r="r" b="b"/>
              <a:pathLst>
                <a:path w="123825" h="116204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123825" h="116204">
                  <a:moveTo>
                    <a:pt x="50292" y="33528"/>
                  </a:moveTo>
                  <a:lnTo>
                    <a:pt x="38100" y="33528"/>
                  </a:lnTo>
                  <a:lnTo>
                    <a:pt x="38100" y="115824"/>
                  </a:lnTo>
                  <a:lnTo>
                    <a:pt x="50292" y="115824"/>
                  </a:lnTo>
                  <a:lnTo>
                    <a:pt x="50292" y="33528"/>
                  </a:lnTo>
                  <a:close/>
                </a:path>
                <a:path w="123825" h="116204">
                  <a:moveTo>
                    <a:pt x="51816" y="6096"/>
                  </a:moveTo>
                  <a:lnTo>
                    <a:pt x="48768" y="3048"/>
                  </a:lnTo>
                  <a:lnTo>
                    <a:pt x="41148" y="3048"/>
                  </a:lnTo>
                  <a:lnTo>
                    <a:pt x="38100" y="6096"/>
                  </a:lnTo>
                  <a:lnTo>
                    <a:pt x="36576" y="9144"/>
                  </a:lnTo>
                  <a:lnTo>
                    <a:pt x="36576" y="13716"/>
                  </a:lnTo>
                  <a:lnTo>
                    <a:pt x="42672" y="19812"/>
                  </a:lnTo>
                  <a:lnTo>
                    <a:pt x="47244" y="19812"/>
                  </a:lnTo>
                  <a:lnTo>
                    <a:pt x="51816" y="15240"/>
                  </a:lnTo>
                  <a:lnTo>
                    <a:pt x="51816" y="6096"/>
                  </a:lnTo>
                  <a:close/>
                </a:path>
                <a:path w="123825" h="116204">
                  <a:moveTo>
                    <a:pt x="123444" y="33528"/>
                  </a:moveTo>
                  <a:lnTo>
                    <a:pt x="121920" y="32004"/>
                  </a:lnTo>
                  <a:lnTo>
                    <a:pt x="109728" y="32004"/>
                  </a:lnTo>
                  <a:lnTo>
                    <a:pt x="103632" y="35052"/>
                  </a:lnTo>
                  <a:lnTo>
                    <a:pt x="100584" y="35052"/>
                  </a:lnTo>
                  <a:lnTo>
                    <a:pt x="97536" y="38100"/>
                  </a:lnTo>
                  <a:lnTo>
                    <a:pt x="94488" y="39624"/>
                  </a:lnTo>
                  <a:lnTo>
                    <a:pt x="92964" y="42672"/>
                  </a:lnTo>
                  <a:lnTo>
                    <a:pt x="89916" y="45720"/>
                  </a:lnTo>
                  <a:lnTo>
                    <a:pt x="88392" y="48768"/>
                  </a:lnTo>
                  <a:lnTo>
                    <a:pt x="86868" y="33528"/>
                  </a:lnTo>
                  <a:lnTo>
                    <a:pt x="76200" y="33528"/>
                  </a:lnTo>
                  <a:lnTo>
                    <a:pt x="76200" y="115824"/>
                  </a:lnTo>
                  <a:lnTo>
                    <a:pt x="88392" y="115824"/>
                  </a:lnTo>
                  <a:lnTo>
                    <a:pt x="88392" y="67056"/>
                  </a:lnTo>
                  <a:lnTo>
                    <a:pt x="89916" y="64008"/>
                  </a:lnTo>
                  <a:lnTo>
                    <a:pt x="91440" y="59436"/>
                  </a:lnTo>
                  <a:lnTo>
                    <a:pt x="94488" y="53340"/>
                  </a:lnTo>
                  <a:lnTo>
                    <a:pt x="100584" y="47244"/>
                  </a:lnTo>
                  <a:lnTo>
                    <a:pt x="109728" y="42672"/>
                  </a:lnTo>
                  <a:lnTo>
                    <a:pt x="114300" y="42672"/>
                  </a:lnTo>
                  <a:lnTo>
                    <a:pt x="115824" y="44196"/>
                  </a:lnTo>
                  <a:lnTo>
                    <a:pt x="121920" y="44196"/>
                  </a:lnTo>
                  <a:lnTo>
                    <a:pt x="123444" y="335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4" name="object 163">
            <a:extLst>
              <a:ext uri="{FF2B5EF4-FFF2-40B4-BE49-F238E27FC236}">
                <a16:creationId xmlns:a16="http://schemas.microsoft.com/office/drawing/2014/main" id="{B0E2EF00-3D02-097B-9E6C-FE64D2922B17}"/>
              </a:ext>
            </a:extLst>
          </p:cNvPr>
          <p:cNvGrpSpPr/>
          <p:nvPr/>
        </p:nvGrpSpPr>
        <p:grpSpPr>
          <a:xfrm>
            <a:off x="8063103" y="3971544"/>
            <a:ext cx="238125" cy="85725"/>
            <a:chOff x="8063103" y="3971544"/>
            <a:chExt cx="238125" cy="85725"/>
          </a:xfrm>
        </p:grpSpPr>
        <p:pic>
          <p:nvPicPr>
            <p:cNvPr id="165" name="object 164">
              <a:extLst>
                <a:ext uri="{FF2B5EF4-FFF2-40B4-BE49-F238E27FC236}">
                  <a16:creationId xmlns:a16="http://schemas.microsoft.com/office/drawing/2014/main" id="{C2F6F8BC-49AE-5595-56DD-71BE1A149D1F}"/>
                </a:ext>
              </a:extLst>
            </p:cNvPr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8063103" y="3971544"/>
              <a:ext cx="147827" cy="85343"/>
            </a:xfrm>
            <a:prstGeom prst="rect">
              <a:avLst/>
            </a:prstGeom>
          </p:spPr>
        </p:pic>
        <p:pic>
          <p:nvPicPr>
            <p:cNvPr id="166" name="object 165">
              <a:extLst>
                <a:ext uri="{FF2B5EF4-FFF2-40B4-BE49-F238E27FC236}">
                  <a16:creationId xmlns:a16="http://schemas.microsoft.com/office/drawing/2014/main" id="{7FFCFB9D-BED7-D5DE-F824-BD6A065E9B72}"/>
                </a:ext>
              </a:extLst>
            </p:cNvPr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8232267" y="3971544"/>
              <a:ext cx="68579" cy="83819"/>
            </a:xfrm>
            <a:prstGeom prst="rect">
              <a:avLst/>
            </a:prstGeom>
          </p:spPr>
        </p:pic>
      </p:grpSp>
      <p:grpSp>
        <p:nvGrpSpPr>
          <p:cNvPr id="167" name="object 166">
            <a:extLst>
              <a:ext uri="{FF2B5EF4-FFF2-40B4-BE49-F238E27FC236}">
                <a16:creationId xmlns:a16="http://schemas.microsoft.com/office/drawing/2014/main" id="{8E2C43E5-DA99-E656-10B3-DD1C5BCCFAC6}"/>
              </a:ext>
            </a:extLst>
          </p:cNvPr>
          <p:cNvGrpSpPr/>
          <p:nvPr/>
        </p:nvGrpSpPr>
        <p:grpSpPr>
          <a:xfrm>
            <a:off x="8529446" y="3939540"/>
            <a:ext cx="177165" cy="117475"/>
            <a:chOff x="8529446" y="3939540"/>
            <a:chExt cx="177165" cy="117475"/>
          </a:xfrm>
        </p:grpSpPr>
        <p:sp>
          <p:nvSpPr>
            <p:cNvPr id="168" name="object 167">
              <a:extLst>
                <a:ext uri="{FF2B5EF4-FFF2-40B4-BE49-F238E27FC236}">
                  <a16:creationId xmlns:a16="http://schemas.microsoft.com/office/drawing/2014/main" id="{499211E4-47AC-0840-5176-DEF2306D3C11}"/>
                </a:ext>
              </a:extLst>
            </p:cNvPr>
            <p:cNvSpPr/>
            <p:nvPr/>
          </p:nvSpPr>
          <p:spPr>
            <a:xfrm>
              <a:off x="8529446" y="3939540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" name="object 168">
              <a:extLst>
                <a:ext uri="{FF2B5EF4-FFF2-40B4-BE49-F238E27FC236}">
                  <a16:creationId xmlns:a16="http://schemas.microsoft.com/office/drawing/2014/main" id="{50B7E54C-7E0E-737B-884A-A99C5AB029F1}"/>
                </a:ext>
              </a:extLst>
            </p:cNvPr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8561450" y="3971544"/>
              <a:ext cx="65531" cy="85343"/>
            </a:xfrm>
            <a:prstGeom prst="rect">
              <a:avLst/>
            </a:prstGeom>
          </p:spPr>
        </p:pic>
        <p:sp>
          <p:nvSpPr>
            <p:cNvPr id="170" name="object 169">
              <a:extLst>
                <a:ext uri="{FF2B5EF4-FFF2-40B4-BE49-F238E27FC236}">
                  <a16:creationId xmlns:a16="http://schemas.microsoft.com/office/drawing/2014/main" id="{57A49514-FF57-8A11-02F4-0BAD06BCF113}"/>
                </a:ext>
              </a:extLst>
            </p:cNvPr>
            <p:cNvSpPr/>
            <p:nvPr/>
          </p:nvSpPr>
          <p:spPr>
            <a:xfrm>
              <a:off x="8646794" y="3971544"/>
              <a:ext cx="59690" cy="85725"/>
            </a:xfrm>
            <a:custGeom>
              <a:avLst/>
              <a:gdLst/>
              <a:ahLst/>
              <a:cxnLst/>
              <a:rect l="l" t="t" r="r" b="b"/>
              <a:pathLst>
                <a:path w="59690" h="85725">
                  <a:moveTo>
                    <a:pt x="59435" y="65531"/>
                  </a:moveTo>
                  <a:lnTo>
                    <a:pt x="59435" y="60959"/>
                  </a:lnTo>
                  <a:lnTo>
                    <a:pt x="59435" y="56387"/>
                  </a:lnTo>
                  <a:lnTo>
                    <a:pt x="56387" y="50291"/>
                  </a:lnTo>
                  <a:lnTo>
                    <a:pt x="50291" y="44195"/>
                  </a:lnTo>
                  <a:lnTo>
                    <a:pt x="44196" y="41147"/>
                  </a:lnTo>
                  <a:lnTo>
                    <a:pt x="39624" y="38100"/>
                  </a:lnTo>
                  <a:lnTo>
                    <a:pt x="12191" y="22859"/>
                  </a:lnTo>
                  <a:lnTo>
                    <a:pt x="12191" y="16763"/>
                  </a:lnTo>
                  <a:lnTo>
                    <a:pt x="13715" y="15239"/>
                  </a:lnTo>
                  <a:lnTo>
                    <a:pt x="16763" y="13715"/>
                  </a:lnTo>
                  <a:lnTo>
                    <a:pt x="19811" y="10667"/>
                  </a:lnTo>
                  <a:lnTo>
                    <a:pt x="38100" y="10667"/>
                  </a:lnTo>
                  <a:lnTo>
                    <a:pt x="42672" y="12191"/>
                  </a:lnTo>
                  <a:lnTo>
                    <a:pt x="45720" y="12191"/>
                  </a:lnTo>
                  <a:lnTo>
                    <a:pt x="50291" y="13715"/>
                  </a:lnTo>
                  <a:lnTo>
                    <a:pt x="53339" y="15239"/>
                  </a:lnTo>
                  <a:lnTo>
                    <a:pt x="56387" y="6095"/>
                  </a:lnTo>
                  <a:lnTo>
                    <a:pt x="53339" y="3047"/>
                  </a:lnTo>
                  <a:lnTo>
                    <a:pt x="48768" y="3047"/>
                  </a:lnTo>
                  <a:lnTo>
                    <a:pt x="45720" y="1523"/>
                  </a:lnTo>
                  <a:lnTo>
                    <a:pt x="41148" y="0"/>
                  </a:lnTo>
                  <a:lnTo>
                    <a:pt x="22859" y="0"/>
                  </a:lnTo>
                  <a:lnTo>
                    <a:pt x="15239" y="1523"/>
                  </a:lnTo>
                  <a:lnTo>
                    <a:pt x="9144" y="6095"/>
                  </a:lnTo>
                  <a:lnTo>
                    <a:pt x="3048" y="9143"/>
                  </a:lnTo>
                  <a:lnTo>
                    <a:pt x="1524" y="15239"/>
                  </a:lnTo>
                  <a:lnTo>
                    <a:pt x="1524" y="28955"/>
                  </a:lnTo>
                  <a:lnTo>
                    <a:pt x="4572" y="32003"/>
                  </a:lnTo>
                  <a:lnTo>
                    <a:pt x="6096" y="35051"/>
                  </a:lnTo>
                  <a:lnTo>
                    <a:pt x="9144" y="38100"/>
                  </a:lnTo>
                  <a:lnTo>
                    <a:pt x="12191" y="39623"/>
                  </a:lnTo>
                  <a:lnTo>
                    <a:pt x="16763" y="41147"/>
                  </a:lnTo>
                  <a:lnTo>
                    <a:pt x="21335" y="44195"/>
                  </a:lnTo>
                  <a:lnTo>
                    <a:pt x="25907" y="45719"/>
                  </a:lnTo>
                  <a:lnTo>
                    <a:pt x="32003" y="47243"/>
                  </a:lnTo>
                  <a:lnTo>
                    <a:pt x="38100" y="50291"/>
                  </a:lnTo>
                  <a:lnTo>
                    <a:pt x="41148" y="53339"/>
                  </a:lnTo>
                  <a:lnTo>
                    <a:pt x="44196" y="54863"/>
                  </a:lnTo>
                  <a:lnTo>
                    <a:pt x="44196" y="56387"/>
                  </a:lnTo>
                  <a:lnTo>
                    <a:pt x="47244" y="59435"/>
                  </a:lnTo>
                  <a:lnTo>
                    <a:pt x="47244" y="65531"/>
                  </a:lnTo>
                  <a:lnTo>
                    <a:pt x="45720" y="68579"/>
                  </a:lnTo>
                  <a:lnTo>
                    <a:pt x="42672" y="71627"/>
                  </a:lnTo>
                  <a:lnTo>
                    <a:pt x="39624" y="73151"/>
                  </a:lnTo>
                  <a:lnTo>
                    <a:pt x="33527" y="74675"/>
                  </a:lnTo>
                  <a:lnTo>
                    <a:pt x="21335" y="74675"/>
                  </a:lnTo>
                  <a:lnTo>
                    <a:pt x="16763" y="73151"/>
                  </a:lnTo>
                  <a:lnTo>
                    <a:pt x="12191" y="73151"/>
                  </a:lnTo>
                  <a:lnTo>
                    <a:pt x="7620" y="71627"/>
                  </a:lnTo>
                  <a:lnTo>
                    <a:pt x="4572" y="70103"/>
                  </a:lnTo>
                  <a:lnTo>
                    <a:pt x="0" y="68579"/>
                  </a:lnTo>
                  <a:lnTo>
                    <a:pt x="0" y="79247"/>
                  </a:lnTo>
                  <a:lnTo>
                    <a:pt x="4572" y="80771"/>
                  </a:lnTo>
                  <a:lnTo>
                    <a:pt x="7620" y="82295"/>
                  </a:lnTo>
                  <a:lnTo>
                    <a:pt x="12191" y="83819"/>
                  </a:lnTo>
                  <a:lnTo>
                    <a:pt x="15239" y="83819"/>
                  </a:lnTo>
                  <a:lnTo>
                    <a:pt x="21335" y="85343"/>
                  </a:lnTo>
                  <a:lnTo>
                    <a:pt x="33527" y="85343"/>
                  </a:lnTo>
                  <a:lnTo>
                    <a:pt x="39624" y="83819"/>
                  </a:lnTo>
                  <a:lnTo>
                    <a:pt x="48768" y="80771"/>
                  </a:lnTo>
                  <a:lnTo>
                    <a:pt x="54863" y="74675"/>
                  </a:lnTo>
                  <a:lnTo>
                    <a:pt x="57911" y="70103"/>
                  </a:lnTo>
                  <a:lnTo>
                    <a:pt x="59435" y="655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1" name="object 170">
            <a:extLst>
              <a:ext uri="{FF2B5EF4-FFF2-40B4-BE49-F238E27FC236}">
                <a16:creationId xmlns:a16="http://schemas.microsoft.com/office/drawing/2014/main" id="{F4C122F1-A8EA-0944-87BA-FA883BE4C985}"/>
              </a:ext>
            </a:extLst>
          </p:cNvPr>
          <p:cNvGrpSpPr/>
          <p:nvPr/>
        </p:nvGrpSpPr>
        <p:grpSpPr>
          <a:xfrm>
            <a:off x="10012298" y="3939540"/>
            <a:ext cx="163195" cy="117475"/>
            <a:chOff x="10012298" y="3939540"/>
            <a:chExt cx="163195" cy="117475"/>
          </a:xfrm>
        </p:grpSpPr>
        <p:pic>
          <p:nvPicPr>
            <p:cNvPr id="172" name="object 171">
              <a:extLst>
                <a:ext uri="{FF2B5EF4-FFF2-40B4-BE49-F238E27FC236}">
                  <a16:creationId xmlns:a16="http://schemas.microsoft.com/office/drawing/2014/main" id="{AC4EF3CD-E226-D6CB-525C-DD6EAAA06B8E}"/>
                </a:ext>
              </a:extLst>
            </p:cNvPr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0012298" y="3939540"/>
              <a:ext cx="71627" cy="117348"/>
            </a:xfrm>
            <a:prstGeom prst="rect">
              <a:avLst/>
            </a:prstGeom>
          </p:spPr>
        </p:pic>
        <p:pic>
          <p:nvPicPr>
            <p:cNvPr id="173" name="object 172">
              <a:extLst>
                <a:ext uri="{FF2B5EF4-FFF2-40B4-BE49-F238E27FC236}">
                  <a16:creationId xmlns:a16="http://schemas.microsoft.com/office/drawing/2014/main" id="{D61A5ABB-4F62-47DF-E43E-AF175A1ED661}"/>
                </a:ext>
              </a:extLst>
            </p:cNvPr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10105262" y="3971544"/>
              <a:ext cx="70103" cy="85343"/>
            </a:xfrm>
            <a:prstGeom prst="rect">
              <a:avLst/>
            </a:prstGeom>
          </p:spPr>
        </p:pic>
      </p:grpSp>
      <p:grpSp>
        <p:nvGrpSpPr>
          <p:cNvPr id="174" name="object 173">
            <a:extLst>
              <a:ext uri="{FF2B5EF4-FFF2-40B4-BE49-F238E27FC236}">
                <a16:creationId xmlns:a16="http://schemas.microsoft.com/office/drawing/2014/main" id="{833383F2-FEC1-5C99-17CE-EF0ECA834DFB}"/>
              </a:ext>
            </a:extLst>
          </p:cNvPr>
          <p:cNvGrpSpPr/>
          <p:nvPr/>
        </p:nvGrpSpPr>
        <p:grpSpPr>
          <a:xfrm>
            <a:off x="6784467" y="4154423"/>
            <a:ext cx="1096010" cy="117475"/>
            <a:chOff x="6784467" y="4154423"/>
            <a:chExt cx="1096010" cy="117475"/>
          </a:xfrm>
        </p:grpSpPr>
        <p:pic>
          <p:nvPicPr>
            <p:cNvPr id="175" name="object 174">
              <a:extLst>
                <a:ext uri="{FF2B5EF4-FFF2-40B4-BE49-F238E27FC236}">
                  <a16:creationId xmlns:a16="http://schemas.microsoft.com/office/drawing/2014/main" id="{B4A471B9-BDB2-824A-7769-E01112018DF5}"/>
                </a:ext>
              </a:extLst>
            </p:cNvPr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6784467" y="4154423"/>
              <a:ext cx="1062227" cy="117348"/>
            </a:xfrm>
            <a:prstGeom prst="rect">
              <a:avLst/>
            </a:prstGeom>
          </p:spPr>
        </p:pic>
        <p:sp>
          <p:nvSpPr>
            <p:cNvPr id="176" name="object 175">
              <a:extLst>
                <a:ext uri="{FF2B5EF4-FFF2-40B4-BE49-F238E27FC236}">
                  <a16:creationId xmlns:a16="http://schemas.microsoft.com/office/drawing/2014/main" id="{01DC8431-7061-E363-7506-38A13E6C519C}"/>
                </a:ext>
              </a:extLst>
            </p:cNvPr>
            <p:cNvSpPr/>
            <p:nvPr/>
          </p:nvSpPr>
          <p:spPr>
            <a:xfrm>
              <a:off x="7868031" y="4154423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7" name="object 176">
            <a:extLst>
              <a:ext uri="{FF2B5EF4-FFF2-40B4-BE49-F238E27FC236}">
                <a16:creationId xmlns:a16="http://schemas.microsoft.com/office/drawing/2014/main" id="{7EBF9583-ACCB-65F8-0E65-EBA60191C129}"/>
              </a:ext>
            </a:extLst>
          </p:cNvPr>
          <p:cNvGrpSpPr/>
          <p:nvPr/>
        </p:nvGrpSpPr>
        <p:grpSpPr>
          <a:xfrm>
            <a:off x="7941182" y="4154423"/>
            <a:ext cx="219710" cy="117475"/>
            <a:chOff x="7941182" y="4154423"/>
            <a:chExt cx="219710" cy="117475"/>
          </a:xfrm>
        </p:grpSpPr>
        <p:sp>
          <p:nvSpPr>
            <p:cNvPr id="178" name="object 177">
              <a:extLst>
                <a:ext uri="{FF2B5EF4-FFF2-40B4-BE49-F238E27FC236}">
                  <a16:creationId xmlns:a16="http://schemas.microsoft.com/office/drawing/2014/main" id="{E0790B01-2A94-DD82-0A10-4EA13E23B010}"/>
                </a:ext>
              </a:extLst>
            </p:cNvPr>
            <p:cNvSpPr/>
            <p:nvPr/>
          </p:nvSpPr>
          <p:spPr>
            <a:xfrm>
              <a:off x="7941183" y="4154431"/>
              <a:ext cx="129539" cy="117475"/>
            </a:xfrm>
            <a:custGeom>
              <a:avLst/>
              <a:gdLst/>
              <a:ahLst/>
              <a:cxnLst/>
              <a:rect l="l" t="t" r="r" b="b"/>
              <a:pathLst>
                <a:path w="129540" h="117475">
                  <a:moveTo>
                    <a:pt x="59436" y="38100"/>
                  </a:moveTo>
                  <a:lnTo>
                    <a:pt x="53340" y="35052"/>
                  </a:lnTo>
                  <a:lnTo>
                    <a:pt x="50292" y="35052"/>
                  </a:lnTo>
                  <a:lnTo>
                    <a:pt x="45720" y="33528"/>
                  </a:lnTo>
                  <a:lnTo>
                    <a:pt x="30480" y="33528"/>
                  </a:lnTo>
                  <a:lnTo>
                    <a:pt x="24384" y="35052"/>
                  </a:lnTo>
                  <a:lnTo>
                    <a:pt x="12192" y="41148"/>
                  </a:lnTo>
                  <a:lnTo>
                    <a:pt x="7620" y="45720"/>
                  </a:lnTo>
                  <a:lnTo>
                    <a:pt x="1524" y="57912"/>
                  </a:lnTo>
                  <a:lnTo>
                    <a:pt x="0" y="65532"/>
                  </a:lnTo>
                  <a:lnTo>
                    <a:pt x="0" y="85344"/>
                  </a:lnTo>
                  <a:lnTo>
                    <a:pt x="1524" y="92964"/>
                  </a:lnTo>
                  <a:lnTo>
                    <a:pt x="7620" y="105156"/>
                  </a:lnTo>
                  <a:lnTo>
                    <a:pt x="12192" y="109728"/>
                  </a:lnTo>
                  <a:lnTo>
                    <a:pt x="18288" y="112776"/>
                  </a:lnTo>
                  <a:lnTo>
                    <a:pt x="22860" y="115824"/>
                  </a:lnTo>
                  <a:lnTo>
                    <a:pt x="30480" y="117348"/>
                  </a:lnTo>
                  <a:lnTo>
                    <a:pt x="36576" y="117348"/>
                  </a:lnTo>
                  <a:lnTo>
                    <a:pt x="45720" y="117348"/>
                  </a:lnTo>
                  <a:lnTo>
                    <a:pt x="48768" y="115824"/>
                  </a:lnTo>
                  <a:lnTo>
                    <a:pt x="51816" y="115824"/>
                  </a:lnTo>
                  <a:lnTo>
                    <a:pt x="57912" y="112776"/>
                  </a:lnTo>
                  <a:lnTo>
                    <a:pt x="57912" y="102108"/>
                  </a:lnTo>
                  <a:lnTo>
                    <a:pt x="51816" y="105156"/>
                  </a:lnTo>
                  <a:lnTo>
                    <a:pt x="48768" y="105156"/>
                  </a:lnTo>
                  <a:lnTo>
                    <a:pt x="45720" y="106680"/>
                  </a:lnTo>
                  <a:lnTo>
                    <a:pt x="32004" y="106680"/>
                  </a:lnTo>
                  <a:lnTo>
                    <a:pt x="22860" y="103632"/>
                  </a:lnTo>
                  <a:lnTo>
                    <a:pt x="16764" y="97536"/>
                  </a:lnTo>
                  <a:lnTo>
                    <a:pt x="13716" y="88392"/>
                  </a:lnTo>
                  <a:lnTo>
                    <a:pt x="12192" y="82296"/>
                  </a:lnTo>
                  <a:lnTo>
                    <a:pt x="12192" y="68580"/>
                  </a:lnTo>
                  <a:lnTo>
                    <a:pt x="32004" y="44196"/>
                  </a:lnTo>
                  <a:lnTo>
                    <a:pt x="44196" y="44196"/>
                  </a:lnTo>
                  <a:lnTo>
                    <a:pt x="47244" y="45720"/>
                  </a:lnTo>
                  <a:lnTo>
                    <a:pt x="50292" y="45720"/>
                  </a:lnTo>
                  <a:lnTo>
                    <a:pt x="53340" y="47244"/>
                  </a:lnTo>
                  <a:lnTo>
                    <a:pt x="56388" y="47244"/>
                  </a:lnTo>
                  <a:lnTo>
                    <a:pt x="59436" y="38100"/>
                  </a:lnTo>
                  <a:close/>
                </a:path>
                <a:path w="129540" h="117475">
                  <a:moveTo>
                    <a:pt x="89916" y="0"/>
                  </a:moveTo>
                  <a:lnTo>
                    <a:pt x="77724" y="0"/>
                  </a:lnTo>
                  <a:lnTo>
                    <a:pt x="77724" y="115824"/>
                  </a:lnTo>
                  <a:lnTo>
                    <a:pt x="89916" y="115824"/>
                  </a:lnTo>
                  <a:lnTo>
                    <a:pt x="89916" y="0"/>
                  </a:lnTo>
                  <a:close/>
                </a:path>
                <a:path w="129540" h="117475">
                  <a:moveTo>
                    <a:pt x="128016" y="35052"/>
                  </a:moveTo>
                  <a:lnTo>
                    <a:pt x="115824" y="35052"/>
                  </a:lnTo>
                  <a:lnTo>
                    <a:pt x="115824" y="115824"/>
                  </a:lnTo>
                  <a:lnTo>
                    <a:pt x="128016" y="115824"/>
                  </a:lnTo>
                  <a:lnTo>
                    <a:pt x="128016" y="35052"/>
                  </a:lnTo>
                  <a:close/>
                </a:path>
                <a:path w="129540" h="117475">
                  <a:moveTo>
                    <a:pt x="129540" y="9144"/>
                  </a:moveTo>
                  <a:lnTo>
                    <a:pt x="128016" y="7620"/>
                  </a:lnTo>
                  <a:lnTo>
                    <a:pt x="128016" y="6096"/>
                  </a:lnTo>
                  <a:lnTo>
                    <a:pt x="126492" y="4572"/>
                  </a:lnTo>
                  <a:lnTo>
                    <a:pt x="118872" y="4572"/>
                  </a:lnTo>
                  <a:lnTo>
                    <a:pt x="114300" y="9144"/>
                  </a:lnTo>
                  <a:lnTo>
                    <a:pt x="114300" y="15240"/>
                  </a:lnTo>
                  <a:lnTo>
                    <a:pt x="118872" y="19812"/>
                  </a:lnTo>
                  <a:lnTo>
                    <a:pt x="126492" y="19812"/>
                  </a:lnTo>
                  <a:lnTo>
                    <a:pt x="128016" y="18288"/>
                  </a:lnTo>
                  <a:lnTo>
                    <a:pt x="128016" y="16764"/>
                  </a:lnTo>
                  <a:lnTo>
                    <a:pt x="129540" y="15240"/>
                  </a:lnTo>
                  <a:lnTo>
                    <a:pt x="129540" y="9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9" name="object 178">
              <a:extLst>
                <a:ext uri="{FF2B5EF4-FFF2-40B4-BE49-F238E27FC236}">
                  <a16:creationId xmlns:a16="http://schemas.microsoft.com/office/drawing/2014/main" id="{3C2C851B-ECB3-AFFF-F051-5D67209DD112}"/>
                </a:ext>
              </a:extLst>
            </p:cNvPr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8090534" y="4187951"/>
              <a:ext cx="70104" cy="83820"/>
            </a:xfrm>
            <a:prstGeom prst="rect">
              <a:avLst/>
            </a:prstGeom>
          </p:spPr>
        </p:pic>
      </p:grpSp>
      <p:pic>
        <p:nvPicPr>
          <p:cNvPr id="180" name="object 179">
            <a:extLst>
              <a:ext uri="{FF2B5EF4-FFF2-40B4-BE49-F238E27FC236}">
                <a16:creationId xmlns:a16="http://schemas.microsoft.com/office/drawing/2014/main" id="{181637A4-B44E-A795-6C27-24C411AFE5F2}"/>
              </a:ext>
            </a:extLst>
          </p:cNvPr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8492870" y="3939540"/>
            <a:ext cx="1644396" cy="367284"/>
          </a:xfrm>
          <a:prstGeom prst="rect">
            <a:avLst/>
          </a:prstGeom>
        </p:spPr>
      </p:pic>
      <p:pic>
        <p:nvPicPr>
          <p:cNvPr id="181" name="object 180">
            <a:extLst>
              <a:ext uri="{FF2B5EF4-FFF2-40B4-BE49-F238E27FC236}">
                <a16:creationId xmlns:a16="http://schemas.microsoft.com/office/drawing/2014/main" id="{2917ABB8-A94A-576F-19CD-405F3AA8856E}"/>
              </a:ext>
            </a:extLst>
          </p:cNvPr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8180451" y="4169664"/>
            <a:ext cx="248412" cy="120396"/>
          </a:xfrm>
          <a:prstGeom prst="rect">
            <a:avLst/>
          </a:prstGeom>
        </p:spPr>
      </p:pic>
      <p:sp>
        <p:nvSpPr>
          <p:cNvPr id="182" name="object 181">
            <a:extLst>
              <a:ext uri="{FF2B5EF4-FFF2-40B4-BE49-F238E27FC236}">
                <a16:creationId xmlns:a16="http://schemas.microsoft.com/office/drawing/2014/main" id="{D7E148D4-A241-416F-AAAF-32658264D6D8}"/>
              </a:ext>
            </a:extLst>
          </p:cNvPr>
          <p:cNvSpPr/>
          <p:nvPr/>
        </p:nvSpPr>
        <p:spPr>
          <a:xfrm>
            <a:off x="10157079" y="4154423"/>
            <a:ext cx="13970" cy="116205"/>
          </a:xfrm>
          <a:custGeom>
            <a:avLst/>
            <a:gdLst/>
            <a:ahLst/>
            <a:cxnLst/>
            <a:rect l="l" t="t" r="r" b="b"/>
            <a:pathLst>
              <a:path w="13970" h="116204">
                <a:moveTo>
                  <a:pt x="13716" y="115824"/>
                </a:moveTo>
                <a:lnTo>
                  <a:pt x="13716" y="0"/>
                </a:lnTo>
                <a:lnTo>
                  <a:pt x="0" y="0"/>
                </a:lnTo>
                <a:lnTo>
                  <a:pt x="0" y="115824"/>
                </a:lnTo>
                <a:lnTo>
                  <a:pt x="13716" y="1158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3" name="object 182">
            <a:extLst>
              <a:ext uri="{FF2B5EF4-FFF2-40B4-BE49-F238E27FC236}">
                <a16:creationId xmlns:a16="http://schemas.microsoft.com/office/drawing/2014/main" id="{D89C2E70-E11C-EF5C-4E8D-92B9A69F85DD}"/>
              </a:ext>
            </a:extLst>
          </p:cNvPr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6790563" y="4370832"/>
            <a:ext cx="1562100" cy="152400"/>
          </a:xfrm>
          <a:prstGeom prst="rect">
            <a:avLst/>
          </a:prstGeom>
        </p:spPr>
      </p:pic>
      <p:grpSp>
        <p:nvGrpSpPr>
          <p:cNvPr id="184" name="object 183">
            <a:extLst>
              <a:ext uri="{FF2B5EF4-FFF2-40B4-BE49-F238E27FC236}">
                <a16:creationId xmlns:a16="http://schemas.microsoft.com/office/drawing/2014/main" id="{51ACDD42-FF77-0C95-07E6-DC203FB86F2F}"/>
              </a:ext>
            </a:extLst>
          </p:cNvPr>
          <p:cNvGrpSpPr/>
          <p:nvPr/>
        </p:nvGrpSpPr>
        <p:grpSpPr>
          <a:xfrm>
            <a:off x="8418194" y="4370832"/>
            <a:ext cx="551815" cy="117475"/>
            <a:chOff x="8418194" y="4370832"/>
            <a:chExt cx="551815" cy="117475"/>
          </a:xfrm>
        </p:grpSpPr>
        <p:pic>
          <p:nvPicPr>
            <p:cNvPr id="185" name="object 184">
              <a:extLst>
                <a:ext uri="{FF2B5EF4-FFF2-40B4-BE49-F238E27FC236}">
                  <a16:creationId xmlns:a16="http://schemas.microsoft.com/office/drawing/2014/main" id="{6631277E-64CE-036D-40F9-AD32349A588B}"/>
                </a:ext>
              </a:extLst>
            </p:cNvPr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8418194" y="4402836"/>
              <a:ext cx="115824" cy="83819"/>
            </a:xfrm>
            <a:prstGeom prst="rect">
              <a:avLst/>
            </a:prstGeom>
          </p:spPr>
        </p:pic>
        <p:pic>
          <p:nvPicPr>
            <p:cNvPr id="186" name="object 185">
              <a:extLst>
                <a:ext uri="{FF2B5EF4-FFF2-40B4-BE49-F238E27FC236}">
                  <a16:creationId xmlns:a16="http://schemas.microsoft.com/office/drawing/2014/main" id="{3B4D64DC-CE77-EF98-D038-AF2FFF689460}"/>
                </a:ext>
              </a:extLst>
            </p:cNvPr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8553830" y="4370832"/>
              <a:ext cx="158496" cy="117347"/>
            </a:xfrm>
            <a:prstGeom prst="rect">
              <a:avLst/>
            </a:prstGeom>
          </p:spPr>
        </p:pic>
        <p:sp>
          <p:nvSpPr>
            <p:cNvPr id="187" name="object 186">
              <a:extLst>
                <a:ext uri="{FF2B5EF4-FFF2-40B4-BE49-F238E27FC236}">
                  <a16:creationId xmlns:a16="http://schemas.microsoft.com/office/drawing/2014/main" id="{65FDD393-2B48-1174-CA34-BC06D20D43E4}"/>
                </a:ext>
              </a:extLst>
            </p:cNvPr>
            <p:cNvSpPr/>
            <p:nvPr/>
          </p:nvSpPr>
          <p:spPr>
            <a:xfrm>
              <a:off x="8736710" y="4373880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40" h="113029">
                  <a:moveTo>
                    <a:pt x="13716" y="112775"/>
                  </a:moveTo>
                  <a:lnTo>
                    <a:pt x="13716" y="30480"/>
                  </a:lnTo>
                  <a:lnTo>
                    <a:pt x="1524" y="30480"/>
                  </a:lnTo>
                  <a:lnTo>
                    <a:pt x="1524" y="112775"/>
                  </a:lnTo>
                  <a:lnTo>
                    <a:pt x="13716" y="112775"/>
                  </a:lnTo>
                  <a:close/>
                </a:path>
                <a:path w="15240" h="113029">
                  <a:moveTo>
                    <a:pt x="15240" y="10668"/>
                  </a:moveTo>
                  <a:lnTo>
                    <a:pt x="15240" y="6096"/>
                  </a:lnTo>
                  <a:lnTo>
                    <a:pt x="9144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3716"/>
                  </a:lnTo>
                  <a:lnTo>
                    <a:pt x="3048" y="16764"/>
                  </a:lnTo>
                  <a:lnTo>
                    <a:pt x="10668" y="16764"/>
                  </a:lnTo>
                  <a:lnTo>
                    <a:pt x="13716" y="13716"/>
                  </a:lnTo>
                  <a:lnTo>
                    <a:pt x="15240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8" name="object 187">
              <a:extLst>
                <a:ext uri="{FF2B5EF4-FFF2-40B4-BE49-F238E27FC236}">
                  <a16:creationId xmlns:a16="http://schemas.microsoft.com/office/drawing/2014/main" id="{26A4ACF9-E790-C6DD-651C-9AEEAA1E71A5}"/>
                </a:ext>
              </a:extLst>
            </p:cNvPr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8771762" y="4370832"/>
              <a:ext cx="71627" cy="117347"/>
            </a:xfrm>
            <a:prstGeom prst="rect">
              <a:avLst/>
            </a:prstGeom>
          </p:spPr>
        </p:pic>
        <p:pic>
          <p:nvPicPr>
            <p:cNvPr id="189" name="object 188">
              <a:extLst>
                <a:ext uri="{FF2B5EF4-FFF2-40B4-BE49-F238E27FC236}">
                  <a16:creationId xmlns:a16="http://schemas.microsoft.com/office/drawing/2014/main" id="{94237A8D-F6DF-B590-4C40-DE78EC4EA2A9}"/>
                </a:ext>
              </a:extLst>
            </p:cNvPr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8863202" y="4402836"/>
              <a:ext cx="65531" cy="85343"/>
            </a:xfrm>
            <a:prstGeom prst="rect">
              <a:avLst/>
            </a:prstGeom>
          </p:spPr>
        </p:pic>
        <p:sp>
          <p:nvSpPr>
            <p:cNvPr id="190" name="object 189">
              <a:extLst>
                <a:ext uri="{FF2B5EF4-FFF2-40B4-BE49-F238E27FC236}">
                  <a16:creationId xmlns:a16="http://schemas.microsoft.com/office/drawing/2014/main" id="{5A41AAA0-58A2-4FF7-CD2B-28396ADCAB05}"/>
                </a:ext>
              </a:extLst>
            </p:cNvPr>
            <p:cNvSpPr/>
            <p:nvPr/>
          </p:nvSpPr>
          <p:spPr>
            <a:xfrm>
              <a:off x="8951594" y="4469892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18287" y="15240"/>
                  </a:moveTo>
                  <a:lnTo>
                    <a:pt x="18287" y="6096"/>
                  </a:lnTo>
                  <a:lnTo>
                    <a:pt x="16763" y="3048"/>
                  </a:lnTo>
                  <a:lnTo>
                    <a:pt x="13715" y="0"/>
                  </a:lnTo>
                  <a:lnTo>
                    <a:pt x="4572" y="0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9144"/>
                  </a:lnTo>
                  <a:lnTo>
                    <a:pt x="0" y="12192"/>
                  </a:lnTo>
                  <a:lnTo>
                    <a:pt x="1524" y="15240"/>
                  </a:lnTo>
                  <a:lnTo>
                    <a:pt x="4572" y="18287"/>
                  </a:lnTo>
                  <a:lnTo>
                    <a:pt x="13715" y="18287"/>
                  </a:lnTo>
                  <a:lnTo>
                    <a:pt x="15239" y="16763"/>
                  </a:lnTo>
                  <a:lnTo>
                    <a:pt x="18287" y="15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1" name="object 190">
            <a:extLst>
              <a:ext uri="{FF2B5EF4-FFF2-40B4-BE49-F238E27FC236}">
                <a16:creationId xmlns:a16="http://schemas.microsoft.com/office/drawing/2014/main" id="{4EA01CC6-96EA-9298-317B-2A65D97746C8}"/>
              </a:ext>
            </a:extLst>
          </p:cNvPr>
          <p:cNvSpPr/>
          <p:nvPr/>
        </p:nvSpPr>
        <p:spPr>
          <a:xfrm>
            <a:off x="6796659" y="4661923"/>
            <a:ext cx="568960" cy="132715"/>
          </a:xfrm>
          <a:custGeom>
            <a:avLst/>
            <a:gdLst/>
            <a:ahLst/>
            <a:cxnLst/>
            <a:rect l="l" t="t" r="r" b="b"/>
            <a:pathLst>
              <a:path w="568959" h="132714">
                <a:moveTo>
                  <a:pt x="68580" y="24384"/>
                </a:moveTo>
                <a:lnTo>
                  <a:pt x="65532" y="16764"/>
                </a:lnTo>
                <a:lnTo>
                  <a:pt x="59436" y="12192"/>
                </a:lnTo>
                <a:lnTo>
                  <a:pt x="56388" y="9944"/>
                </a:lnTo>
                <a:lnTo>
                  <a:pt x="56388" y="28956"/>
                </a:lnTo>
                <a:lnTo>
                  <a:pt x="56388" y="41148"/>
                </a:lnTo>
                <a:lnTo>
                  <a:pt x="32004" y="59436"/>
                </a:lnTo>
                <a:lnTo>
                  <a:pt x="13716" y="59436"/>
                </a:lnTo>
                <a:lnTo>
                  <a:pt x="13716" y="13716"/>
                </a:lnTo>
                <a:lnTo>
                  <a:pt x="38100" y="13716"/>
                </a:lnTo>
                <a:lnTo>
                  <a:pt x="44196" y="16764"/>
                </a:lnTo>
                <a:lnTo>
                  <a:pt x="53340" y="22860"/>
                </a:lnTo>
                <a:lnTo>
                  <a:pt x="56388" y="28956"/>
                </a:lnTo>
                <a:lnTo>
                  <a:pt x="56388" y="9944"/>
                </a:lnTo>
                <a:lnTo>
                  <a:pt x="54025" y="8191"/>
                </a:lnTo>
                <a:lnTo>
                  <a:pt x="47053" y="5334"/>
                </a:lnTo>
                <a:lnTo>
                  <a:pt x="38646" y="3619"/>
                </a:lnTo>
                <a:lnTo>
                  <a:pt x="28956" y="3048"/>
                </a:lnTo>
                <a:lnTo>
                  <a:pt x="0" y="3048"/>
                </a:lnTo>
                <a:lnTo>
                  <a:pt x="0" y="112776"/>
                </a:lnTo>
                <a:lnTo>
                  <a:pt x="13716" y="112776"/>
                </a:lnTo>
                <a:lnTo>
                  <a:pt x="13716" y="70104"/>
                </a:lnTo>
                <a:lnTo>
                  <a:pt x="33528" y="70104"/>
                </a:lnTo>
                <a:lnTo>
                  <a:pt x="41148" y="68580"/>
                </a:lnTo>
                <a:lnTo>
                  <a:pt x="45720" y="67056"/>
                </a:lnTo>
                <a:lnTo>
                  <a:pt x="51816" y="65532"/>
                </a:lnTo>
                <a:lnTo>
                  <a:pt x="56388" y="62484"/>
                </a:lnTo>
                <a:lnTo>
                  <a:pt x="65532" y="53340"/>
                </a:lnTo>
                <a:lnTo>
                  <a:pt x="68580" y="44196"/>
                </a:lnTo>
                <a:lnTo>
                  <a:pt x="68580" y="24384"/>
                </a:lnTo>
                <a:close/>
              </a:path>
              <a:path w="568959" h="132714">
                <a:moveTo>
                  <a:pt x="160020" y="62484"/>
                </a:moveTo>
                <a:lnTo>
                  <a:pt x="158496" y="54864"/>
                </a:lnTo>
                <a:lnTo>
                  <a:pt x="152400" y="42672"/>
                </a:lnTo>
                <a:lnTo>
                  <a:pt x="147828" y="38100"/>
                </a:lnTo>
                <a:lnTo>
                  <a:pt x="147828" y="65532"/>
                </a:lnTo>
                <a:lnTo>
                  <a:pt x="147828" y="77724"/>
                </a:lnTo>
                <a:lnTo>
                  <a:pt x="146304" y="83820"/>
                </a:lnTo>
                <a:lnTo>
                  <a:pt x="143256" y="92964"/>
                </a:lnTo>
                <a:lnTo>
                  <a:pt x="140208" y="97536"/>
                </a:lnTo>
                <a:lnTo>
                  <a:pt x="137160" y="99060"/>
                </a:lnTo>
                <a:lnTo>
                  <a:pt x="134112" y="102108"/>
                </a:lnTo>
                <a:lnTo>
                  <a:pt x="129540" y="103632"/>
                </a:lnTo>
                <a:lnTo>
                  <a:pt x="117348" y="103632"/>
                </a:lnTo>
                <a:lnTo>
                  <a:pt x="112776" y="102108"/>
                </a:lnTo>
                <a:lnTo>
                  <a:pt x="109728" y="99060"/>
                </a:lnTo>
                <a:lnTo>
                  <a:pt x="105156" y="97536"/>
                </a:lnTo>
                <a:lnTo>
                  <a:pt x="102108" y="92964"/>
                </a:lnTo>
                <a:lnTo>
                  <a:pt x="99060" y="83820"/>
                </a:lnTo>
                <a:lnTo>
                  <a:pt x="99060" y="60960"/>
                </a:lnTo>
                <a:lnTo>
                  <a:pt x="100584" y="53340"/>
                </a:lnTo>
                <a:lnTo>
                  <a:pt x="103632" y="48768"/>
                </a:lnTo>
                <a:lnTo>
                  <a:pt x="108204" y="42672"/>
                </a:lnTo>
                <a:lnTo>
                  <a:pt x="114300" y="39624"/>
                </a:lnTo>
                <a:lnTo>
                  <a:pt x="129540" y="39624"/>
                </a:lnTo>
                <a:lnTo>
                  <a:pt x="134112" y="41148"/>
                </a:lnTo>
                <a:lnTo>
                  <a:pt x="137160" y="44196"/>
                </a:lnTo>
                <a:lnTo>
                  <a:pt x="140208" y="45720"/>
                </a:lnTo>
                <a:lnTo>
                  <a:pt x="143256" y="50292"/>
                </a:lnTo>
                <a:lnTo>
                  <a:pt x="146304" y="59436"/>
                </a:lnTo>
                <a:lnTo>
                  <a:pt x="147828" y="65532"/>
                </a:lnTo>
                <a:lnTo>
                  <a:pt x="147828" y="38100"/>
                </a:lnTo>
                <a:lnTo>
                  <a:pt x="143256" y="35052"/>
                </a:lnTo>
                <a:lnTo>
                  <a:pt x="137160" y="30480"/>
                </a:lnTo>
                <a:lnTo>
                  <a:pt x="131064" y="28956"/>
                </a:lnTo>
                <a:lnTo>
                  <a:pt x="115824" y="28956"/>
                </a:lnTo>
                <a:lnTo>
                  <a:pt x="108204" y="30480"/>
                </a:lnTo>
                <a:lnTo>
                  <a:pt x="103632" y="35052"/>
                </a:lnTo>
                <a:lnTo>
                  <a:pt x="97536" y="38100"/>
                </a:lnTo>
                <a:lnTo>
                  <a:pt x="92964" y="42672"/>
                </a:lnTo>
                <a:lnTo>
                  <a:pt x="86868" y="54864"/>
                </a:lnTo>
                <a:lnTo>
                  <a:pt x="85344" y="62484"/>
                </a:lnTo>
                <a:lnTo>
                  <a:pt x="85344" y="77724"/>
                </a:lnTo>
                <a:lnTo>
                  <a:pt x="88392" y="89916"/>
                </a:lnTo>
                <a:lnTo>
                  <a:pt x="89916" y="94488"/>
                </a:lnTo>
                <a:lnTo>
                  <a:pt x="92964" y="99060"/>
                </a:lnTo>
                <a:lnTo>
                  <a:pt x="96012" y="102108"/>
                </a:lnTo>
                <a:lnTo>
                  <a:pt x="99060" y="106680"/>
                </a:lnTo>
                <a:lnTo>
                  <a:pt x="103632" y="109728"/>
                </a:lnTo>
                <a:lnTo>
                  <a:pt x="117348" y="114300"/>
                </a:lnTo>
                <a:lnTo>
                  <a:pt x="128016" y="114300"/>
                </a:lnTo>
                <a:lnTo>
                  <a:pt x="134112" y="112776"/>
                </a:lnTo>
                <a:lnTo>
                  <a:pt x="143256" y="109728"/>
                </a:lnTo>
                <a:lnTo>
                  <a:pt x="147828" y="106680"/>
                </a:lnTo>
                <a:lnTo>
                  <a:pt x="150876" y="102108"/>
                </a:lnTo>
                <a:lnTo>
                  <a:pt x="153924" y="99060"/>
                </a:lnTo>
                <a:lnTo>
                  <a:pt x="156972" y="94488"/>
                </a:lnTo>
                <a:lnTo>
                  <a:pt x="158496" y="89916"/>
                </a:lnTo>
                <a:lnTo>
                  <a:pt x="160020" y="83820"/>
                </a:lnTo>
                <a:lnTo>
                  <a:pt x="160020" y="62484"/>
                </a:lnTo>
                <a:close/>
              </a:path>
              <a:path w="568959" h="132714">
                <a:moveTo>
                  <a:pt x="234696" y="85344"/>
                </a:moveTo>
                <a:lnTo>
                  <a:pt x="230124" y="76200"/>
                </a:lnTo>
                <a:lnTo>
                  <a:pt x="227076" y="73152"/>
                </a:lnTo>
                <a:lnTo>
                  <a:pt x="222504" y="71628"/>
                </a:lnTo>
                <a:lnTo>
                  <a:pt x="219456" y="70104"/>
                </a:lnTo>
                <a:lnTo>
                  <a:pt x="214884" y="67056"/>
                </a:lnTo>
                <a:lnTo>
                  <a:pt x="210312" y="65532"/>
                </a:lnTo>
                <a:lnTo>
                  <a:pt x="204216" y="64008"/>
                </a:lnTo>
                <a:lnTo>
                  <a:pt x="192024" y="57912"/>
                </a:lnTo>
                <a:lnTo>
                  <a:pt x="188976" y="54864"/>
                </a:lnTo>
                <a:lnTo>
                  <a:pt x="188976" y="47244"/>
                </a:lnTo>
                <a:lnTo>
                  <a:pt x="190500" y="44196"/>
                </a:lnTo>
                <a:lnTo>
                  <a:pt x="193548" y="42672"/>
                </a:lnTo>
                <a:lnTo>
                  <a:pt x="196596" y="39624"/>
                </a:lnTo>
                <a:lnTo>
                  <a:pt x="214884" y="39624"/>
                </a:lnTo>
                <a:lnTo>
                  <a:pt x="217932" y="41148"/>
                </a:lnTo>
                <a:lnTo>
                  <a:pt x="222504" y="42672"/>
                </a:lnTo>
                <a:lnTo>
                  <a:pt x="225552" y="42672"/>
                </a:lnTo>
                <a:lnTo>
                  <a:pt x="228600" y="44196"/>
                </a:lnTo>
                <a:lnTo>
                  <a:pt x="233172" y="35052"/>
                </a:lnTo>
                <a:lnTo>
                  <a:pt x="228600" y="33528"/>
                </a:lnTo>
                <a:lnTo>
                  <a:pt x="225552" y="32004"/>
                </a:lnTo>
                <a:lnTo>
                  <a:pt x="220980" y="30480"/>
                </a:lnTo>
                <a:lnTo>
                  <a:pt x="216408" y="30480"/>
                </a:lnTo>
                <a:lnTo>
                  <a:pt x="211836" y="28956"/>
                </a:lnTo>
                <a:lnTo>
                  <a:pt x="198120" y="28956"/>
                </a:lnTo>
                <a:lnTo>
                  <a:pt x="190500" y="30480"/>
                </a:lnTo>
                <a:lnTo>
                  <a:pt x="184404" y="35052"/>
                </a:lnTo>
                <a:lnTo>
                  <a:pt x="179832" y="38100"/>
                </a:lnTo>
                <a:lnTo>
                  <a:pt x="176784" y="44196"/>
                </a:lnTo>
                <a:lnTo>
                  <a:pt x="176784" y="54864"/>
                </a:lnTo>
                <a:lnTo>
                  <a:pt x="178308" y="59436"/>
                </a:lnTo>
                <a:lnTo>
                  <a:pt x="179832" y="62484"/>
                </a:lnTo>
                <a:lnTo>
                  <a:pt x="184404" y="67056"/>
                </a:lnTo>
                <a:lnTo>
                  <a:pt x="188976" y="68580"/>
                </a:lnTo>
                <a:lnTo>
                  <a:pt x="192024" y="71628"/>
                </a:lnTo>
                <a:lnTo>
                  <a:pt x="196596" y="73152"/>
                </a:lnTo>
                <a:lnTo>
                  <a:pt x="202692" y="74676"/>
                </a:lnTo>
                <a:lnTo>
                  <a:pt x="207264" y="76200"/>
                </a:lnTo>
                <a:lnTo>
                  <a:pt x="211836" y="79248"/>
                </a:lnTo>
                <a:lnTo>
                  <a:pt x="217932" y="82296"/>
                </a:lnTo>
                <a:lnTo>
                  <a:pt x="222504" y="86868"/>
                </a:lnTo>
                <a:lnTo>
                  <a:pt x="222504" y="94488"/>
                </a:lnTo>
                <a:lnTo>
                  <a:pt x="220980" y="97536"/>
                </a:lnTo>
                <a:lnTo>
                  <a:pt x="217932" y="100584"/>
                </a:lnTo>
                <a:lnTo>
                  <a:pt x="214884" y="102108"/>
                </a:lnTo>
                <a:lnTo>
                  <a:pt x="210312" y="103632"/>
                </a:lnTo>
                <a:lnTo>
                  <a:pt x="193548" y="103632"/>
                </a:lnTo>
                <a:lnTo>
                  <a:pt x="179832" y="99060"/>
                </a:lnTo>
                <a:lnTo>
                  <a:pt x="176784" y="97536"/>
                </a:lnTo>
                <a:lnTo>
                  <a:pt x="176784" y="108204"/>
                </a:lnTo>
                <a:lnTo>
                  <a:pt x="182880" y="111252"/>
                </a:lnTo>
                <a:lnTo>
                  <a:pt x="187452" y="112776"/>
                </a:lnTo>
                <a:lnTo>
                  <a:pt x="192024" y="112776"/>
                </a:lnTo>
                <a:lnTo>
                  <a:pt x="196596" y="114300"/>
                </a:lnTo>
                <a:lnTo>
                  <a:pt x="208788" y="114300"/>
                </a:lnTo>
                <a:lnTo>
                  <a:pt x="214884" y="112776"/>
                </a:lnTo>
                <a:lnTo>
                  <a:pt x="224028" y="109728"/>
                </a:lnTo>
                <a:lnTo>
                  <a:pt x="228600" y="106680"/>
                </a:lnTo>
                <a:lnTo>
                  <a:pt x="230124" y="103632"/>
                </a:lnTo>
                <a:lnTo>
                  <a:pt x="233172" y="99060"/>
                </a:lnTo>
                <a:lnTo>
                  <a:pt x="234696" y="96012"/>
                </a:lnTo>
                <a:lnTo>
                  <a:pt x="234696" y="89916"/>
                </a:lnTo>
                <a:lnTo>
                  <a:pt x="234696" y="85344"/>
                </a:lnTo>
                <a:close/>
              </a:path>
              <a:path w="568959" h="132714">
                <a:moveTo>
                  <a:pt x="266700" y="30480"/>
                </a:moveTo>
                <a:lnTo>
                  <a:pt x="254508" y="30480"/>
                </a:lnTo>
                <a:lnTo>
                  <a:pt x="254508" y="112776"/>
                </a:lnTo>
                <a:lnTo>
                  <a:pt x="266700" y="112776"/>
                </a:lnTo>
                <a:lnTo>
                  <a:pt x="266700" y="30480"/>
                </a:lnTo>
                <a:close/>
              </a:path>
              <a:path w="568959" h="132714">
                <a:moveTo>
                  <a:pt x="268224" y="3048"/>
                </a:moveTo>
                <a:lnTo>
                  <a:pt x="266700" y="3048"/>
                </a:lnTo>
                <a:lnTo>
                  <a:pt x="263652" y="0"/>
                </a:lnTo>
                <a:lnTo>
                  <a:pt x="259080" y="0"/>
                </a:lnTo>
                <a:lnTo>
                  <a:pt x="256032" y="3048"/>
                </a:lnTo>
                <a:lnTo>
                  <a:pt x="254508" y="3048"/>
                </a:lnTo>
                <a:lnTo>
                  <a:pt x="252984" y="6096"/>
                </a:lnTo>
                <a:lnTo>
                  <a:pt x="252984" y="10668"/>
                </a:lnTo>
                <a:lnTo>
                  <a:pt x="254508" y="13716"/>
                </a:lnTo>
                <a:lnTo>
                  <a:pt x="256032" y="15240"/>
                </a:lnTo>
                <a:lnTo>
                  <a:pt x="257556" y="15240"/>
                </a:lnTo>
                <a:lnTo>
                  <a:pt x="259080" y="16764"/>
                </a:lnTo>
                <a:lnTo>
                  <a:pt x="263652" y="16764"/>
                </a:lnTo>
                <a:lnTo>
                  <a:pt x="265176" y="15240"/>
                </a:lnTo>
                <a:lnTo>
                  <a:pt x="266700" y="15240"/>
                </a:lnTo>
                <a:lnTo>
                  <a:pt x="268224" y="13716"/>
                </a:lnTo>
                <a:lnTo>
                  <a:pt x="268224" y="3048"/>
                </a:lnTo>
                <a:close/>
              </a:path>
              <a:path w="568959" h="132714">
                <a:moveTo>
                  <a:pt x="330708" y="30480"/>
                </a:moveTo>
                <a:lnTo>
                  <a:pt x="306324" y="30480"/>
                </a:lnTo>
                <a:lnTo>
                  <a:pt x="306324" y="12192"/>
                </a:lnTo>
                <a:lnTo>
                  <a:pt x="298704" y="12192"/>
                </a:lnTo>
                <a:lnTo>
                  <a:pt x="294132" y="28956"/>
                </a:lnTo>
                <a:lnTo>
                  <a:pt x="281940" y="35052"/>
                </a:lnTo>
                <a:lnTo>
                  <a:pt x="281940" y="41148"/>
                </a:lnTo>
                <a:lnTo>
                  <a:pt x="294132" y="41148"/>
                </a:lnTo>
                <a:lnTo>
                  <a:pt x="294132" y="96012"/>
                </a:lnTo>
                <a:lnTo>
                  <a:pt x="295656" y="100584"/>
                </a:lnTo>
                <a:lnTo>
                  <a:pt x="297180" y="103632"/>
                </a:lnTo>
                <a:lnTo>
                  <a:pt x="298704" y="108204"/>
                </a:lnTo>
                <a:lnTo>
                  <a:pt x="301752" y="109728"/>
                </a:lnTo>
                <a:lnTo>
                  <a:pt x="306324" y="111252"/>
                </a:lnTo>
                <a:lnTo>
                  <a:pt x="312420" y="114300"/>
                </a:lnTo>
                <a:lnTo>
                  <a:pt x="321564" y="114300"/>
                </a:lnTo>
                <a:lnTo>
                  <a:pt x="324612" y="112776"/>
                </a:lnTo>
                <a:lnTo>
                  <a:pt x="329184" y="112776"/>
                </a:lnTo>
                <a:lnTo>
                  <a:pt x="330708" y="111252"/>
                </a:lnTo>
                <a:lnTo>
                  <a:pt x="330708" y="102108"/>
                </a:lnTo>
                <a:lnTo>
                  <a:pt x="329184" y="102108"/>
                </a:lnTo>
                <a:lnTo>
                  <a:pt x="327660" y="103632"/>
                </a:lnTo>
                <a:lnTo>
                  <a:pt x="320040" y="103632"/>
                </a:lnTo>
                <a:lnTo>
                  <a:pt x="315468" y="103632"/>
                </a:lnTo>
                <a:lnTo>
                  <a:pt x="309372" y="100584"/>
                </a:lnTo>
                <a:lnTo>
                  <a:pt x="307848" y="97536"/>
                </a:lnTo>
                <a:lnTo>
                  <a:pt x="306324" y="92964"/>
                </a:lnTo>
                <a:lnTo>
                  <a:pt x="306324" y="41148"/>
                </a:lnTo>
                <a:lnTo>
                  <a:pt x="330708" y="41148"/>
                </a:lnTo>
                <a:lnTo>
                  <a:pt x="330708" y="30480"/>
                </a:lnTo>
                <a:close/>
              </a:path>
              <a:path w="568959" h="132714">
                <a:moveTo>
                  <a:pt x="359664" y="30480"/>
                </a:moveTo>
                <a:lnTo>
                  <a:pt x="347472" y="30480"/>
                </a:lnTo>
                <a:lnTo>
                  <a:pt x="347472" y="112776"/>
                </a:lnTo>
                <a:lnTo>
                  <a:pt x="359664" y="112776"/>
                </a:lnTo>
                <a:lnTo>
                  <a:pt x="359664" y="30480"/>
                </a:lnTo>
                <a:close/>
              </a:path>
              <a:path w="568959" h="132714">
                <a:moveTo>
                  <a:pt x="361188" y="6096"/>
                </a:moveTo>
                <a:lnTo>
                  <a:pt x="359664" y="3048"/>
                </a:lnTo>
                <a:lnTo>
                  <a:pt x="358140" y="3048"/>
                </a:lnTo>
                <a:lnTo>
                  <a:pt x="355092" y="0"/>
                </a:lnTo>
                <a:lnTo>
                  <a:pt x="352044" y="0"/>
                </a:lnTo>
                <a:lnTo>
                  <a:pt x="348996" y="1524"/>
                </a:lnTo>
                <a:lnTo>
                  <a:pt x="348996" y="3048"/>
                </a:lnTo>
                <a:lnTo>
                  <a:pt x="347472" y="3048"/>
                </a:lnTo>
                <a:lnTo>
                  <a:pt x="345948" y="6096"/>
                </a:lnTo>
                <a:lnTo>
                  <a:pt x="345948" y="10668"/>
                </a:lnTo>
                <a:lnTo>
                  <a:pt x="347472" y="13716"/>
                </a:lnTo>
                <a:lnTo>
                  <a:pt x="348996" y="15240"/>
                </a:lnTo>
                <a:lnTo>
                  <a:pt x="352044" y="16764"/>
                </a:lnTo>
                <a:lnTo>
                  <a:pt x="355092" y="16764"/>
                </a:lnTo>
                <a:lnTo>
                  <a:pt x="358140" y="15240"/>
                </a:lnTo>
                <a:lnTo>
                  <a:pt x="359664" y="13716"/>
                </a:lnTo>
                <a:lnTo>
                  <a:pt x="361188" y="10668"/>
                </a:lnTo>
                <a:lnTo>
                  <a:pt x="361188" y="6096"/>
                </a:lnTo>
                <a:close/>
              </a:path>
              <a:path w="568959" h="132714">
                <a:moveTo>
                  <a:pt x="448056" y="30480"/>
                </a:moveTo>
                <a:lnTo>
                  <a:pt x="435864" y="30480"/>
                </a:lnTo>
                <a:lnTo>
                  <a:pt x="417576" y="80772"/>
                </a:lnTo>
                <a:lnTo>
                  <a:pt x="414528" y="86868"/>
                </a:lnTo>
                <a:lnTo>
                  <a:pt x="414528" y="91440"/>
                </a:lnTo>
                <a:lnTo>
                  <a:pt x="413004" y="96012"/>
                </a:lnTo>
                <a:lnTo>
                  <a:pt x="411480" y="99060"/>
                </a:lnTo>
                <a:lnTo>
                  <a:pt x="411480" y="100584"/>
                </a:lnTo>
                <a:lnTo>
                  <a:pt x="409956" y="100584"/>
                </a:lnTo>
                <a:lnTo>
                  <a:pt x="409956" y="99060"/>
                </a:lnTo>
                <a:lnTo>
                  <a:pt x="408432" y="96012"/>
                </a:lnTo>
                <a:lnTo>
                  <a:pt x="406908" y="91440"/>
                </a:lnTo>
                <a:lnTo>
                  <a:pt x="406908" y="86868"/>
                </a:lnTo>
                <a:lnTo>
                  <a:pt x="403860" y="80772"/>
                </a:lnTo>
                <a:lnTo>
                  <a:pt x="385572" y="30480"/>
                </a:lnTo>
                <a:lnTo>
                  <a:pt x="373380" y="30480"/>
                </a:lnTo>
                <a:lnTo>
                  <a:pt x="403860" y="112776"/>
                </a:lnTo>
                <a:lnTo>
                  <a:pt x="417576" y="112776"/>
                </a:lnTo>
                <a:lnTo>
                  <a:pt x="448056" y="30480"/>
                </a:lnTo>
                <a:close/>
              </a:path>
              <a:path w="568959" h="132714">
                <a:moveTo>
                  <a:pt x="531876" y="62484"/>
                </a:moveTo>
                <a:lnTo>
                  <a:pt x="530352" y="54864"/>
                </a:lnTo>
                <a:lnTo>
                  <a:pt x="524256" y="42672"/>
                </a:lnTo>
                <a:lnTo>
                  <a:pt x="519684" y="38100"/>
                </a:lnTo>
                <a:lnTo>
                  <a:pt x="519684" y="65532"/>
                </a:lnTo>
                <a:lnTo>
                  <a:pt x="519684" y="77724"/>
                </a:lnTo>
                <a:lnTo>
                  <a:pt x="518160" y="83820"/>
                </a:lnTo>
                <a:lnTo>
                  <a:pt x="515112" y="92964"/>
                </a:lnTo>
                <a:lnTo>
                  <a:pt x="512064" y="97536"/>
                </a:lnTo>
                <a:lnTo>
                  <a:pt x="509016" y="99060"/>
                </a:lnTo>
                <a:lnTo>
                  <a:pt x="504444" y="102108"/>
                </a:lnTo>
                <a:lnTo>
                  <a:pt x="499872" y="103632"/>
                </a:lnTo>
                <a:lnTo>
                  <a:pt x="489204" y="103632"/>
                </a:lnTo>
                <a:lnTo>
                  <a:pt x="484632" y="102108"/>
                </a:lnTo>
                <a:lnTo>
                  <a:pt x="480060" y="99060"/>
                </a:lnTo>
                <a:lnTo>
                  <a:pt x="477012" y="97536"/>
                </a:lnTo>
                <a:lnTo>
                  <a:pt x="473964" y="92964"/>
                </a:lnTo>
                <a:lnTo>
                  <a:pt x="470916" y="83820"/>
                </a:lnTo>
                <a:lnTo>
                  <a:pt x="469392" y="77724"/>
                </a:lnTo>
                <a:lnTo>
                  <a:pt x="469392" y="60960"/>
                </a:lnTo>
                <a:lnTo>
                  <a:pt x="472440" y="53340"/>
                </a:lnTo>
                <a:lnTo>
                  <a:pt x="475488" y="48768"/>
                </a:lnTo>
                <a:lnTo>
                  <a:pt x="480060" y="42672"/>
                </a:lnTo>
                <a:lnTo>
                  <a:pt x="486156" y="39624"/>
                </a:lnTo>
                <a:lnTo>
                  <a:pt x="499872" y="39624"/>
                </a:lnTo>
                <a:lnTo>
                  <a:pt x="504444" y="41148"/>
                </a:lnTo>
                <a:lnTo>
                  <a:pt x="509016" y="44196"/>
                </a:lnTo>
                <a:lnTo>
                  <a:pt x="512064" y="45720"/>
                </a:lnTo>
                <a:lnTo>
                  <a:pt x="515112" y="50292"/>
                </a:lnTo>
                <a:lnTo>
                  <a:pt x="518160" y="59436"/>
                </a:lnTo>
                <a:lnTo>
                  <a:pt x="519684" y="65532"/>
                </a:lnTo>
                <a:lnTo>
                  <a:pt x="519684" y="38100"/>
                </a:lnTo>
                <a:lnTo>
                  <a:pt x="515112" y="35052"/>
                </a:lnTo>
                <a:lnTo>
                  <a:pt x="509016" y="30480"/>
                </a:lnTo>
                <a:lnTo>
                  <a:pt x="502920" y="28956"/>
                </a:lnTo>
                <a:lnTo>
                  <a:pt x="487680" y="28956"/>
                </a:lnTo>
                <a:lnTo>
                  <a:pt x="480060" y="30480"/>
                </a:lnTo>
                <a:lnTo>
                  <a:pt x="475488" y="35052"/>
                </a:lnTo>
                <a:lnTo>
                  <a:pt x="469392" y="38100"/>
                </a:lnTo>
                <a:lnTo>
                  <a:pt x="464820" y="42672"/>
                </a:lnTo>
                <a:lnTo>
                  <a:pt x="458724" y="54864"/>
                </a:lnTo>
                <a:lnTo>
                  <a:pt x="457200" y="62484"/>
                </a:lnTo>
                <a:lnTo>
                  <a:pt x="457200" y="77724"/>
                </a:lnTo>
                <a:lnTo>
                  <a:pt x="460248" y="89916"/>
                </a:lnTo>
                <a:lnTo>
                  <a:pt x="461772" y="94488"/>
                </a:lnTo>
                <a:lnTo>
                  <a:pt x="464820" y="99060"/>
                </a:lnTo>
                <a:lnTo>
                  <a:pt x="467868" y="102108"/>
                </a:lnTo>
                <a:lnTo>
                  <a:pt x="469392" y="104394"/>
                </a:lnTo>
                <a:lnTo>
                  <a:pt x="470916" y="106680"/>
                </a:lnTo>
                <a:lnTo>
                  <a:pt x="475488" y="109728"/>
                </a:lnTo>
                <a:lnTo>
                  <a:pt x="489204" y="114300"/>
                </a:lnTo>
                <a:lnTo>
                  <a:pt x="499872" y="114300"/>
                </a:lnTo>
                <a:lnTo>
                  <a:pt x="505968" y="112776"/>
                </a:lnTo>
                <a:lnTo>
                  <a:pt x="515112" y="109728"/>
                </a:lnTo>
                <a:lnTo>
                  <a:pt x="519684" y="105156"/>
                </a:lnTo>
                <a:lnTo>
                  <a:pt x="525780" y="99060"/>
                </a:lnTo>
                <a:lnTo>
                  <a:pt x="528828" y="89916"/>
                </a:lnTo>
                <a:lnTo>
                  <a:pt x="531876" y="83820"/>
                </a:lnTo>
                <a:lnTo>
                  <a:pt x="531876" y="62484"/>
                </a:lnTo>
                <a:close/>
              </a:path>
              <a:path w="568959" h="132714">
                <a:moveTo>
                  <a:pt x="568452" y="94488"/>
                </a:moveTo>
                <a:lnTo>
                  <a:pt x="554736" y="94488"/>
                </a:lnTo>
                <a:lnTo>
                  <a:pt x="553212" y="97536"/>
                </a:lnTo>
                <a:lnTo>
                  <a:pt x="553212" y="106680"/>
                </a:lnTo>
                <a:lnTo>
                  <a:pt x="550164" y="115824"/>
                </a:lnTo>
                <a:lnTo>
                  <a:pt x="550164" y="118872"/>
                </a:lnTo>
                <a:lnTo>
                  <a:pt x="547116" y="128016"/>
                </a:lnTo>
                <a:lnTo>
                  <a:pt x="547116" y="132588"/>
                </a:lnTo>
                <a:lnTo>
                  <a:pt x="556260" y="132588"/>
                </a:lnTo>
                <a:lnTo>
                  <a:pt x="557784" y="128016"/>
                </a:lnTo>
                <a:lnTo>
                  <a:pt x="559308" y="124968"/>
                </a:lnTo>
                <a:lnTo>
                  <a:pt x="562356" y="115824"/>
                </a:lnTo>
                <a:lnTo>
                  <a:pt x="563880" y="112776"/>
                </a:lnTo>
                <a:lnTo>
                  <a:pt x="566928" y="103632"/>
                </a:lnTo>
                <a:lnTo>
                  <a:pt x="568452" y="100584"/>
                </a:lnTo>
                <a:lnTo>
                  <a:pt x="568452" y="944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1">
            <a:extLst>
              <a:ext uri="{FF2B5EF4-FFF2-40B4-BE49-F238E27FC236}">
                <a16:creationId xmlns:a16="http://schemas.microsoft.com/office/drawing/2014/main" id="{F9B4C7AA-1DA3-FDBC-4C39-A2DCEC05B9F4}"/>
              </a:ext>
            </a:extLst>
          </p:cNvPr>
          <p:cNvSpPr/>
          <p:nvPr/>
        </p:nvSpPr>
        <p:spPr>
          <a:xfrm>
            <a:off x="7476363" y="4661923"/>
            <a:ext cx="538480" cy="114300"/>
          </a:xfrm>
          <a:custGeom>
            <a:avLst/>
            <a:gdLst/>
            <a:ahLst/>
            <a:cxnLst/>
            <a:rect l="l" t="t" r="r" b="b"/>
            <a:pathLst>
              <a:path w="538479" h="114300">
                <a:moveTo>
                  <a:pt x="59436" y="33528"/>
                </a:moveTo>
                <a:lnTo>
                  <a:pt x="56388" y="32004"/>
                </a:lnTo>
                <a:lnTo>
                  <a:pt x="53340" y="32004"/>
                </a:lnTo>
                <a:lnTo>
                  <a:pt x="50292" y="30480"/>
                </a:lnTo>
                <a:lnTo>
                  <a:pt x="45720" y="30480"/>
                </a:lnTo>
                <a:lnTo>
                  <a:pt x="42672" y="28956"/>
                </a:lnTo>
                <a:lnTo>
                  <a:pt x="30480" y="28956"/>
                </a:lnTo>
                <a:lnTo>
                  <a:pt x="1524" y="54864"/>
                </a:lnTo>
                <a:lnTo>
                  <a:pt x="0" y="62484"/>
                </a:lnTo>
                <a:lnTo>
                  <a:pt x="0" y="80772"/>
                </a:lnTo>
                <a:lnTo>
                  <a:pt x="1524" y="89916"/>
                </a:lnTo>
                <a:lnTo>
                  <a:pt x="7620" y="102108"/>
                </a:lnTo>
                <a:lnTo>
                  <a:pt x="12192" y="106680"/>
                </a:lnTo>
                <a:lnTo>
                  <a:pt x="18288" y="109728"/>
                </a:lnTo>
                <a:lnTo>
                  <a:pt x="22860" y="112776"/>
                </a:lnTo>
                <a:lnTo>
                  <a:pt x="30480" y="114300"/>
                </a:lnTo>
                <a:lnTo>
                  <a:pt x="36576" y="114300"/>
                </a:lnTo>
                <a:lnTo>
                  <a:pt x="41148" y="114300"/>
                </a:lnTo>
                <a:lnTo>
                  <a:pt x="45720" y="112776"/>
                </a:lnTo>
                <a:lnTo>
                  <a:pt x="48768" y="112776"/>
                </a:lnTo>
                <a:lnTo>
                  <a:pt x="51816" y="111252"/>
                </a:lnTo>
                <a:lnTo>
                  <a:pt x="54864" y="111252"/>
                </a:lnTo>
                <a:lnTo>
                  <a:pt x="57912" y="109728"/>
                </a:lnTo>
                <a:lnTo>
                  <a:pt x="57912" y="99060"/>
                </a:lnTo>
                <a:lnTo>
                  <a:pt x="54864" y="99060"/>
                </a:lnTo>
                <a:lnTo>
                  <a:pt x="48768" y="102108"/>
                </a:lnTo>
                <a:lnTo>
                  <a:pt x="45720" y="102108"/>
                </a:lnTo>
                <a:lnTo>
                  <a:pt x="41148" y="103632"/>
                </a:lnTo>
                <a:lnTo>
                  <a:pt x="32004" y="103632"/>
                </a:lnTo>
                <a:lnTo>
                  <a:pt x="27432" y="102108"/>
                </a:lnTo>
                <a:lnTo>
                  <a:pt x="24384" y="99060"/>
                </a:lnTo>
                <a:lnTo>
                  <a:pt x="19812" y="97536"/>
                </a:lnTo>
                <a:lnTo>
                  <a:pt x="16764" y="92964"/>
                </a:lnTo>
                <a:lnTo>
                  <a:pt x="13716" y="83820"/>
                </a:lnTo>
                <a:lnTo>
                  <a:pt x="12192" y="77724"/>
                </a:lnTo>
                <a:lnTo>
                  <a:pt x="12192" y="65532"/>
                </a:lnTo>
                <a:lnTo>
                  <a:pt x="13716" y="59436"/>
                </a:lnTo>
                <a:lnTo>
                  <a:pt x="16764" y="50292"/>
                </a:lnTo>
                <a:lnTo>
                  <a:pt x="19812" y="45720"/>
                </a:lnTo>
                <a:lnTo>
                  <a:pt x="24384" y="44196"/>
                </a:lnTo>
                <a:lnTo>
                  <a:pt x="27432" y="41148"/>
                </a:lnTo>
                <a:lnTo>
                  <a:pt x="32004" y="39624"/>
                </a:lnTo>
                <a:lnTo>
                  <a:pt x="41148" y="39624"/>
                </a:lnTo>
                <a:lnTo>
                  <a:pt x="44196" y="41148"/>
                </a:lnTo>
                <a:lnTo>
                  <a:pt x="47244" y="41148"/>
                </a:lnTo>
                <a:lnTo>
                  <a:pt x="50292" y="42672"/>
                </a:lnTo>
                <a:lnTo>
                  <a:pt x="53340" y="42672"/>
                </a:lnTo>
                <a:lnTo>
                  <a:pt x="56388" y="44196"/>
                </a:lnTo>
                <a:lnTo>
                  <a:pt x="59436" y="33528"/>
                </a:lnTo>
                <a:close/>
              </a:path>
              <a:path w="538479" h="114300">
                <a:moveTo>
                  <a:pt x="124968" y="30480"/>
                </a:moveTo>
                <a:lnTo>
                  <a:pt x="121920" y="30480"/>
                </a:lnTo>
                <a:lnTo>
                  <a:pt x="120396" y="28956"/>
                </a:lnTo>
                <a:lnTo>
                  <a:pt x="111252" y="28956"/>
                </a:lnTo>
                <a:lnTo>
                  <a:pt x="106680" y="30480"/>
                </a:lnTo>
                <a:lnTo>
                  <a:pt x="97536" y="35052"/>
                </a:lnTo>
                <a:lnTo>
                  <a:pt x="96012" y="38100"/>
                </a:lnTo>
                <a:lnTo>
                  <a:pt x="92964" y="39624"/>
                </a:lnTo>
                <a:lnTo>
                  <a:pt x="89916" y="45720"/>
                </a:lnTo>
                <a:lnTo>
                  <a:pt x="88392" y="30480"/>
                </a:lnTo>
                <a:lnTo>
                  <a:pt x="77724" y="30480"/>
                </a:lnTo>
                <a:lnTo>
                  <a:pt x="77724" y="112776"/>
                </a:lnTo>
                <a:lnTo>
                  <a:pt x="89916" y="112776"/>
                </a:lnTo>
                <a:lnTo>
                  <a:pt x="89916" y="60960"/>
                </a:lnTo>
                <a:lnTo>
                  <a:pt x="91440" y="57912"/>
                </a:lnTo>
                <a:lnTo>
                  <a:pt x="92964" y="53340"/>
                </a:lnTo>
                <a:lnTo>
                  <a:pt x="94488" y="50292"/>
                </a:lnTo>
                <a:lnTo>
                  <a:pt x="97536" y="48768"/>
                </a:lnTo>
                <a:lnTo>
                  <a:pt x="99060" y="45720"/>
                </a:lnTo>
                <a:lnTo>
                  <a:pt x="108204" y="41148"/>
                </a:lnTo>
                <a:lnTo>
                  <a:pt x="123444" y="41148"/>
                </a:lnTo>
                <a:lnTo>
                  <a:pt x="124968" y="30480"/>
                </a:lnTo>
                <a:close/>
              </a:path>
              <a:path w="538479" h="114300">
                <a:moveTo>
                  <a:pt x="204216" y="59436"/>
                </a:moveTo>
                <a:lnTo>
                  <a:pt x="192024" y="35560"/>
                </a:lnTo>
                <a:lnTo>
                  <a:pt x="192024" y="59436"/>
                </a:lnTo>
                <a:lnTo>
                  <a:pt x="192024" y="64008"/>
                </a:lnTo>
                <a:lnTo>
                  <a:pt x="147828" y="64008"/>
                </a:lnTo>
                <a:lnTo>
                  <a:pt x="149352" y="56388"/>
                </a:lnTo>
                <a:lnTo>
                  <a:pt x="150876" y="50292"/>
                </a:lnTo>
                <a:lnTo>
                  <a:pt x="160020" y="41148"/>
                </a:lnTo>
                <a:lnTo>
                  <a:pt x="164592" y="39624"/>
                </a:lnTo>
                <a:lnTo>
                  <a:pt x="175260" y="39624"/>
                </a:lnTo>
                <a:lnTo>
                  <a:pt x="179832" y="41148"/>
                </a:lnTo>
                <a:lnTo>
                  <a:pt x="185928" y="44196"/>
                </a:lnTo>
                <a:lnTo>
                  <a:pt x="187452" y="47244"/>
                </a:lnTo>
                <a:lnTo>
                  <a:pt x="188976" y="51816"/>
                </a:lnTo>
                <a:lnTo>
                  <a:pt x="190500" y="54864"/>
                </a:lnTo>
                <a:lnTo>
                  <a:pt x="192024" y="59436"/>
                </a:lnTo>
                <a:lnTo>
                  <a:pt x="192024" y="35560"/>
                </a:lnTo>
                <a:lnTo>
                  <a:pt x="184404" y="30480"/>
                </a:lnTo>
                <a:lnTo>
                  <a:pt x="178308" y="28956"/>
                </a:lnTo>
                <a:lnTo>
                  <a:pt x="164592" y="28956"/>
                </a:lnTo>
                <a:lnTo>
                  <a:pt x="156972" y="30480"/>
                </a:lnTo>
                <a:lnTo>
                  <a:pt x="152400" y="35052"/>
                </a:lnTo>
                <a:lnTo>
                  <a:pt x="146304" y="38100"/>
                </a:lnTo>
                <a:lnTo>
                  <a:pt x="143256" y="42672"/>
                </a:lnTo>
                <a:lnTo>
                  <a:pt x="140208" y="48768"/>
                </a:lnTo>
                <a:lnTo>
                  <a:pt x="137160" y="56388"/>
                </a:lnTo>
                <a:lnTo>
                  <a:pt x="135636" y="64008"/>
                </a:lnTo>
                <a:lnTo>
                  <a:pt x="135636" y="80772"/>
                </a:lnTo>
                <a:lnTo>
                  <a:pt x="160020" y="112776"/>
                </a:lnTo>
                <a:lnTo>
                  <a:pt x="166116" y="114300"/>
                </a:lnTo>
                <a:lnTo>
                  <a:pt x="179832" y="114300"/>
                </a:lnTo>
                <a:lnTo>
                  <a:pt x="184404" y="112776"/>
                </a:lnTo>
                <a:lnTo>
                  <a:pt x="188976" y="112776"/>
                </a:lnTo>
                <a:lnTo>
                  <a:pt x="192024" y="111252"/>
                </a:lnTo>
                <a:lnTo>
                  <a:pt x="201168" y="108204"/>
                </a:lnTo>
                <a:lnTo>
                  <a:pt x="201168" y="97536"/>
                </a:lnTo>
                <a:lnTo>
                  <a:pt x="192024" y="100584"/>
                </a:lnTo>
                <a:lnTo>
                  <a:pt x="188976" y="102108"/>
                </a:lnTo>
                <a:lnTo>
                  <a:pt x="184404" y="102108"/>
                </a:lnTo>
                <a:lnTo>
                  <a:pt x="179832" y="103632"/>
                </a:lnTo>
                <a:lnTo>
                  <a:pt x="166116" y="103632"/>
                </a:lnTo>
                <a:lnTo>
                  <a:pt x="160020" y="100584"/>
                </a:lnTo>
                <a:lnTo>
                  <a:pt x="150876" y="91440"/>
                </a:lnTo>
                <a:lnTo>
                  <a:pt x="147828" y="83820"/>
                </a:lnTo>
                <a:lnTo>
                  <a:pt x="147828" y="74676"/>
                </a:lnTo>
                <a:lnTo>
                  <a:pt x="192024" y="74676"/>
                </a:lnTo>
                <a:lnTo>
                  <a:pt x="204216" y="74676"/>
                </a:lnTo>
                <a:lnTo>
                  <a:pt x="204216" y="59436"/>
                </a:lnTo>
                <a:close/>
              </a:path>
              <a:path w="538479" h="114300">
                <a:moveTo>
                  <a:pt x="284988" y="47244"/>
                </a:moveTo>
                <a:lnTo>
                  <a:pt x="281940" y="39624"/>
                </a:lnTo>
                <a:lnTo>
                  <a:pt x="277368" y="36576"/>
                </a:lnTo>
                <a:lnTo>
                  <a:pt x="272796" y="32004"/>
                </a:lnTo>
                <a:lnTo>
                  <a:pt x="265176" y="28956"/>
                </a:lnTo>
                <a:lnTo>
                  <a:pt x="251460" y="28956"/>
                </a:lnTo>
                <a:lnTo>
                  <a:pt x="245364" y="30480"/>
                </a:lnTo>
                <a:lnTo>
                  <a:pt x="231648" y="35052"/>
                </a:lnTo>
                <a:lnTo>
                  <a:pt x="228600" y="36576"/>
                </a:lnTo>
                <a:lnTo>
                  <a:pt x="231648" y="45720"/>
                </a:lnTo>
                <a:lnTo>
                  <a:pt x="236220" y="44196"/>
                </a:lnTo>
                <a:lnTo>
                  <a:pt x="239268" y="42672"/>
                </a:lnTo>
                <a:lnTo>
                  <a:pt x="243840" y="41148"/>
                </a:lnTo>
                <a:lnTo>
                  <a:pt x="246888" y="39624"/>
                </a:lnTo>
                <a:lnTo>
                  <a:pt x="260604" y="39624"/>
                </a:lnTo>
                <a:lnTo>
                  <a:pt x="265176" y="41148"/>
                </a:lnTo>
                <a:lnTo>
                  <a:pt x="271272" y="47244"/>
                </a:lnTo>
                <a:lnTo>
                  <a:pt x="272796" y="51816"/>
                </a:lnTo>
                <a:lnTo>
                  <a:pt x="272796" y="64008"/>
                </a:lnTo>
                <a:lnTo>
                  <a:pt x="272796" y="71628"/>
                </a:lnTo>
                <a:lnTo>
                  <a:pt x="272796" y="88392"/>
                </a:lnTo>
                <a:lnTo>
                  <a:pt x="269748" y="94488"/>
                </a:lnTo>
                <a:lnTo>
                  <a:pt x="265176" y="97536"/>
                </a:lnTo>
                <a:lnTo>
                  <a:pt x="260604" y="102108"/>
                </a:lnTo>
                <a:lnTo>
                  <a:pt x="254508" y="103632"/>
                </a:lnTo>
                <a:lnTo>
                  <a:pt x="243840" y="103632"/>
                </a:lnTo>
                <a:lnTo>
                  <a:pt x="239268" y="102108"/>
                </a:lnTo>
                <a:lnTo>
                  <a:pt x="236220" y="100584"/>
                </a:lnTo>
                <a:lnTo>
                  <a:pt x="233172" y="97536"/>
                </a:lnTo>
                <a:lnTo>
                  <a:pt x="231648" y="94488"/>
                </a:lnTo>
                <a:lnTo>
                  <a:pt x="231648" y="85344"/>
                </a:lnTo>
                <a:lnTo>
                  <a:pt x="234696" y="80772"/>
                </a:lnTo>
                <a:lnTo>
                  <a:pt x="239268" y="77724"/>
                </a:lnTo>
                <a:lnTo>
                  <a:pt x="242316" y="74676"/>
                </a:lnTo>
                <a:lnTo>
                  <a:pt x="249593" y="73215"/>
                </a:lnTo>
                <a:lnTo>
                  <a:pt x="260604" y="73152"/>
                </a:lnTo>
                <a:lnTo>
                  <a:pt x="272796" y="71628"/>
                </a:lnTo>
                <a:lnTo>
                  <a:pt x="272796" y="64008"/>
                </a:lnTo>
                <a:lnTo>
                  <a:pt x="257556" y="64096"/>
                </a:lnTo>
                <a:lnTo>
                  <a:pt x="219456" y="82296"/>
                </a:lnTo>
                <a:lnTo>
                  <a:pt x="219456" y="96012"/>
                </a:lnTo>
                <a:lnTo>
                  <a:pt x="240792" y="114300"/>
                </a:lnTo>
                <a:lnTo>
                  <a:pt x="249936" y="114300"/>
                </a:lnTo>
                <a:lnTo>
                  <a:pt x="254508" y="112776"/>
                </a:lnTo>
                <a:lnTo>
                  <a:pt x="257556" y="112776"/>
                </a:lnTo>
                <a:lnTo>
                  <a:pt x="263652" y="109728"/>
                </a:lnTo>
                <a:lnTo>
                  <a:pt x="268224" y="105156"/>
                </a:lnTo>
                <a:lnTo>
                  <a:pt x="271272" y="103632"/>
                </a:lnTo>
                <a:lnTo>
                  <a:pt x="272796" y="100584"/>
                </a:lnTo>
                <a:lnTo>
                  <a:pt x="275844" y="112776"/>
                </a:lnTo>
                <a:lnTo>
                  <a:pt x="284988" y="112776"/>
                </a:lnTo>
                <a:lnTo>
                  <a:pt x="284988" y="47244"/>
                </a:lnTo>
                <a:close/>
              </a:path>
              <a:path w="538479" h="114300">
                <a:moveTo>
                  <a:pt x="347472" y="30480"/>
                </a:moveTo>
                <a:lnTo>
                  <a:pt x="323088" y="30480"/>
                </a:lnTo>
                <a:lnTo>
                  <a:pt x="323088" y="12192"/>
                </a:lnTo>
                <a:lnTo>
                  <a:pt x="315468" y="12192"/>
                </a:lnTo>
                <a:lnTo>
                  <a:pt x="310896" y="28956"/>
                </a:lnTo>
                <a:lnTo>
                  <a:pt x="300228" y="35052"/>
                </a:lnTo>
                <a:lnTo>
                  <a:pt x="300228" y="41148"/>
                </a:lnTo>
                <a:lnTo>
                  <a:pt x="310896" y="41148"/>
                </a:lnTo>
                <a:lnTo>
                  <a:pt x="310896" y="96012"/>
                </a:lnTo>
                <a:lnTo>
                  <a:pt x="312420" y="100584"/>
                </a:lnTo>
                <a:lnTo>
                  <a:pt x="313944" y="103632"/>
                </a:lnTo>
                <a:lnTo>
                  <a:pt x="316992" y="108204"/>
                </a:lnTo>
                <a:lnTo>
                  <a:pt x="326136" y="112776"/>
                </a:lnTo>
                <a:lnTo>
                  <a:pt x="330708" y="114300"/>
                </a:lnTo>
                <a:lnTo>
                  <a:pt x="339852" y="114300"/>
                </a:lnTo>
                <a:lnTo>
                  <a:pt x="341376" y="112776"/>
                </a:lnTo>
                <a:lnTo>
                  <a:pt x="345948" y="112776"/>
                </a:lnTo>
                <a:lnTo>
                  <a:pt x="347472" y="111252"/>
                </a:lnTo>
                <a:lnTo>
                  <a:pt x="347472" y="102108"/>
                </a:lnTo>
                <a:lnTo>
                  <a:pt x="345948" y="102108"/>
                </a:lnTo>
                <a:lnTo>
                  <a:pt x="344424" y="103632"/>
                </a:lnTo>
                <a:lnTo>
                  <a:pt x="336804" y="103632"/>
                </a:lnTo>
                <a:lnTo>
                  <a:pt x="332232" y="103632"/>
                </a:lnTo>
                <a:lnTo>
                  <a:pt x="329184" y="102108"/>
                </a:lnTo>
                <a:lnTo>
                  <a:pt x="324612" y="97536"/>
                </a:lnTo>
                <a:lnTo>
                  <a:pt x="323088" y="92964"/>
                </a:lnTo>
                <a:lnTo>
                  <a:pt x="323088" y="41148"/>
                </a:lnTo>
                <a:lnTo>
                  <a:pt x="347472" y="41148"/>
                </a:lnTo>
                <a:lnTo>
                  <a:pt x="347472" y="30480"/>
                </a:lnTo>
                <a:close/>
              </a:path>
              <a:path w="538479" h="114300">
                <a:moveTo>
                  <a:pt x="376428" y="30480"/>
                </a:moveTo>
                <a:lnTo>
                  <a:pt x="364236" y="30480"/>
                </a:lnTo>
                <a:lnTo>
                  <a:pt x="364236" y="112776"/>
                </a:lnTo>
                <a:lnTo>
                  <a:pt x="376428" y="112776"/>
                </a:lnTo>
                <a:lnTo>
                  <a:pt x="376428" y="30480"/>
                </a:lnTo>
                <a:close/>
              </a:path>
              <a:path w="538479" h="114300">
                <a:moveTo>
                  <a:pt x="377952" y="3048"/>
                </a:moveTo>
                <a:lnTo>
                  <a:pt x="376428" y="3048"/>
                </a:lnTo>
                <a:lnTo>
                  <a:pt x="373380" y="0"/>
                </a:lnTo>
                <a:lnTo>
                  <a:pt x="368808" y="0"/>
                </a:lnTo>
                <a:lnTo>
                  <a:pt x="365760" y="3048"/>
                </a:lnTo>
                <a:lnTo>
                  <a:pt x="364236" y="3048"/>
                </a:lnTo>
                <a:lnTo>
                  <a:pt x="362712" y="6096"/>
                </a:lnTo>
                <a:lnTo>
                  <a:pt x="362712" y="10668"/>
                </a:lnTo>
                <a:lnTo>
                  <a:pt x="364236" y="13716"/>
                </a:lnTo>
                <a:lnTo>
                  <a:pt x="365760" y="15240"/>
                </a:lnTo>
                <a:lnTo>
                  <a:pt x="367284" y="15240"/>
                </a:lnTo>
                <a:lnTo>
                  <a:pt x="368808" y="16764"/>
                </a:lnTo>
                <a:lnTo>
                  <a:pt x="373380" y="16764"/>
                </a:lnTo>
                <a:lnTo>
                  <a:pt x="374904" y="15240"/>
                </a:lnTo>
                <a:lnTo>
                  <a:pt x="376428" y="15240"/>
                </a:lnTo>
                <a:lnTo>
                  <a:pt x="377952" y="13716"/>
                </a:lnTo>
                <a:lnTo>
                  <a:pt x="377952" y="3048"/>
                </a:lnTo>
                <a:close/>
              </a:path>
              <a:path w="538479" h="114300">
                <a:moveTo>
                  <a:pt x="466344" y="30480"/>
                </a:moveTo>
                <a:lnTo>
                  <a:pt x="452628" y="30480"/>
                </a:lnTo>
                <a:lnTo>
                  <a:pt x="434340" y="80772"/>
                </a:lnTo>
                <a:lnTo>
                  <a:pt x="432816" y="83820"/>
                </a:lnTo>
                <a:lnTo>
                  <a:pt x="432816" y="86868"/>
                </a:lnTo>
                <a:lnTo>
                  <a:pt x="429768" y="96012"/>
                </a:lnTo>
                <a:lnTo>
                  <a:pt x="428244" y="99060"/>
                </a:lnTo>
                <a:lnTo>
                  <a:pt x="428244" y="100584"/>
                </a:lnTo>
                <a:lnTo>
                  <a:pt x="426720" y="100584"/>
                </a:lnTo>
                <a:lnTo>
                  <a:pt x="426720" y="96012"/>
                </a:lnTo>
                <a:lnTo>
                  <a:pt x="423672" y="86868"/>
                </a:lnTo>
                <a:lnTo>
                  <a:pt x="420624" y="80772"/>
                </a:lnTo>
                <a:lnTo>
                  <a:pt x="402336" y="30480"/>
                </a:lnTo>
                <a:lnTo>
                  <a:pt x="390144" y="30480"/>
                </a:lnTo>
                <a:lnTo>
                  <a:pt x="420624" y="112776"/>
                </a:lnTo>
                <a:lnTo>
                  <a:pt x="434340" y="112776"/>
                </a:lnTo>
                <a:lnTo>
                  <a:pt x="466344" y="30480"/>
                </a:lnTo>
                <a:close/>
              </a:path>
              <a:path w="538479" h="114300">
                <a:moveTo>
                  <a:pt x="537972" y="47244"/>
                </a:moveTo>
                <a:lnTo>
                  <a:pt x="536448" y="39624"/>
                </a:lnTo>
                <a:lnTo>
                  <a:pt x="531876" y="36576"/>
                </a:lnTo>
                <a:lnTo>
                  <a:pt x="525780" y="32004"/>
                </a:lnTo>
                <a:lnTo>
                  <a:pt x="519684" y="28956"/>
                </a:lnTo>
                <a:lnTo>
                  <a:pt x="504444" y="28956"/>
                </a:lnTo>
                <a:lnTo>
                  <a:pt x="499872" y="30480"/>
                </a:lnTo>
                <a:lnTo>
                  <a:pt x="493776" y="32004"/>
                </a:lnTo>
                <a:lnTo>
                  <a:pt x="489204" y="33528"/>
                </a:lnTo>
                <a:lnTo>
                  <a:pt x="486156" y="35052"/>
                </a:lnTo>
                <a:lnTo>
                  <a:pt x="481584" y="36576"/>
                </a:lnTo>
                <a:lnTo>
                  <a:pt x="486156" y="45720"/>
                </a:lnTo>
                <a:lnTo>
                  <a:pt x="492252" y="42672"/>
                </a:lnTo>
                <a:lnTo>
                  <a:pt x="496824" y="41148"/>
                </a:lnTo>
                <a:lnTo>
                  <a:pt x="499872" y="39624"/>
                </a:lnTo>
                <a:lnTo>
                  <a:pt x="515112" y="39624"/>
                </a:lnTo>
                <a:lnTo>
                  <a:pt x="518160" y="41148"/>
                </a:lnTo>
                <a:lnTo>
                  <a:pt x="524256" y="47244"/>
                </a:lnTo>
                <a:lnTo>
                  <a:pt x="525780" y="51816"/>
                </a:lnTo>
                <a:lnTo>
                  <a:pt x="525780" y="64008"/>
                </a:lnTo>
                <a:lnTo>
                  <a:pt x="525780" y="71628"/>
                </a:lnTo>
                <a:lnTo>
                  <a:pt x="525780" y="88392"/>
                </a:lnTo>
                <a:lnTo>
                  <a:pt x="524256" y="94488"/>
                </a:lnTo>
                <a:lnTo>
                  <a:pt x="519684" y="97536"/>
                </a:lnTo>
                <a:lnTo>
                  <a:pt x="515112" y="102108"/>
                </a:lnTo>
                <a:lnTo>
                  <a:pt x="509016" y="103632"/>
                </a:lnTo>
                <a:lnTo>
                  <a:pt x="496824" y="103632"/>
                </a:lnTo>
                <a:lnTo>
                  <a:pt x="492252" y="102108"/>
                </a:lnTo>
                <a:lnTo>
                  <a:pt x="487680" y="97536"/>
                </a:lnTo>
                <a:lnTo>
                  <a:pt x="486156" y="94488"/>
                </a:lnTo>
                <a:lnTo>
                  <a:pt x="486156" y="85344"/>
                </a:lnTo>
                <a:lnTo>
                  <a:pt x="487680" y="80772"/>
                </a:lnTo>
                <a:lnTo>
                  <a:pt x="496824" y="74676"/>
                </a:lnTo>
                <a:lnTo>
                  <a:pt x="502602" y="73228"/>
                </a:lnTo>
                <a:lnTo>
                  <a:pt x="513588" y="73152"/>
                </a:lnTo>
                <a:lnTo>
                  <a:pt x="525780" y="71628"/>
                </a:lnTo>
                <a:lnTo>
                  <a:pt x="525780" y="64008"/>
                </a:lnTo>
                <a:lnTo>
                  <a:pt x="510540" y="64096"/>
                </a:lnTo>
                <a:lnTo>
                  <a:pt x="472440" y="82296"/>
                </a:lnTo>
                <a:lnTo>
                  <a:pt x="472440" y="96012"/>
                </a:lnTo>
                <a:lnTo>
                  <a:pt x="473964" y="100584"/>
                </a:lnTo>
                <a:lnTo>
                  <a:pt x="477012" y="103632"/>
                </a:lnTo>
                <a:lnTo>
                  <a:pt x="478536" y="106680"/>
                </a:lnTo>
                <a:lnTo>
                  <a:pt x="481584" y="109728"/>
                </a:lnTo>
                <a:lnTo>
                  <a:pt x="484632" y="111252"/>
                </a:lnTo>
                <a:lnTo>
                  <a:pt x="486156" y="111760"/>
                </a:lnTo>
                <a:lnTo>
                  <a:pt x="493776" y="114300"/>
                </a:lnTo>
                <a:lnTo>
                  <a:pt x="502920" y="114300"/>
                </a:lnTo>
                <a:lnTo>
                  <a:pt x="507492" y="112776"/>
                </a:lnTo>
                <a:lnTo>
                  <a:pt x="510540" y="112776"/>
                </a:lnTo>
                <a:lnTo>
                  <a:pt x="519684" y="108204"/>
                </a:lnTo>
                <a:lnTo>
                  <a:pt x="521208" y="105156"/>
                </a:lnTo>
                <a:lnTo>
                  <a:pt x="524256" y="103632"/>
                </a:lnTo>
                <a:lnTo>
                  <a:pt x="525780" y="100584"/>
                </a:lnTo>
                <a:lnTo>
                  <a:pt x="527304" y="100584"/>
                </a:lnTo>
                <a:lnTo>
                  <a:pt x="528828" y="112776"/>
                </a:lnTo>
                <a:lnTo>
                  <a:pt x="537972" y="112776"/>
                </a:lnTo>
                <a:lnTo>
                  <a:pt x="537972" y="472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3" name="object 192">
            <a:extLst>
              <a:ext uri="{FF2B5EF4-FFF2-40B4-BE49-F238E27FC236}">
                <a16:creationId xmlns:a16="http://schemas.microsoft.com/office/drawing/2014/main" id="{7D156B68-BC18-5EB7-884B-869B6AC093A5}"/>
              </a:ext>
            </a:extLst>
          </p:cNvPr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8117967" y="4692396"/>
            <a:ext cx="76200" cy="118871"/>
          </a:xfrm>
          <a:prstGeom prst="rect">
            <a:avLst/>
          </a:prstGeom>
        </p:spPr>
      </p:pic>
      <p:grpSp>
        <p:nvGrpSpPr>
          <p:cNvPr id="194" name="object 193">
            <a:extLst>
              <a:ext uri="{FF2B5EF4-FFF2-40B4-BE49-F238E27FC236}">
                <a16:creationId xmlns:a16="http://schemas.microsoft.com/office/drawing/2014/main" id="{6B3403F5-1CB5-DF9D-413E-FC507A6E9468}"/>
              </a:ext>
            </a:extLst>
          </p:cNvPr>
          <p:cNvGrpSpPr/>
          <p:nvPr/>
        </p:nvGrpSpPr>
        <p:grpSpPr>
          <a:xfrm>
            <a:off x="8285606" y="4657344"/>
            <a:ext cx="500380" cy="119380"/>
            <a:chOff x="8285606" y="4657344"/>
            <a:chExt cx="500380" cy="119380"/>
          </a:xfrm>
        </p:grpSpPr>
        <p:pic>
          <p:nvPicPr>
            <p:cNvPr id="195" name="object 194">
              <a:extLst>
                <a:ext uri="{FF2B5EF4-FFF2-40B4-BE49-F238E27FC236}">
                  <a16:creationId xmlns:a16="http://schemas.microsoft.com/office/drawing/2014/main" id="{E7CBAC05-B400-F5A0-61B3-4AF88BAB305E}"/>
                </a:ext>
              </a:extLst>
            </p:cNvPr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8285606" y="4690872"/>
              <a:ext cx="153924" cy="85343"/>
            </a:xfrm>
            <a:prstGeom prst="rect">
              <a:avLst/>
            </a:prstGeom>
          </p:spPr>
        </p:pic>
        <p:pic>
          <p:nvPicPr>
            <p:cNvPr id="196" name="object 195">
              <a:extLst>
                <a:ext uri="{FF2B5EF4-FFF2-40B4-BE49-F238E27FC236}">
                  <a16:creationId xmlns:a16="http://schemas.microsoft.com/office/drawing/2014/main" id="{CE976BFD-A3B0-2657-53FC-F288DCD09E11}"/>
                </a:ext>
              </a:extLst>
            </p:cNvPr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8460866" y="4657344"/>
              <a:ext cx="288035" cy="118871"/>
            </a:xfrm>
            <a:prstGeom prst="rect">
              <a:avLst/>
            </a:prstGeom>
          </p:spPr>
        </p:pic>
        <p:sp>
          <p:nvSpPr>
            <p:cNvPr id="197" name="object 196">
              <a:extLst>
                <a:ext uri="{FF2B5EF4-FFF2-40B4-BE49-F238E27FC236}">
                  <a16:creationId xmlns:a16="http://schemas.microsoft.com/office/drawing/2014/main" id="{725ADDC0-A6DF-E6A6-9DAB-1DFB68696FF1}"/>
                </a:ext>
              </a:extLst>
            </p:cNvPr>
            <p:cNvSpPr/>
            <p:nvPr/>
          </p:nvSpPr>
          <p:spPr>
            <a:xfrm>
              <a:off x="8773286" y="465886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8" name="object 197">
            <a:extLst>
              <a:ext uri="{FF2B5EF4-FFF2-40B4-BE49-F238E27FC236}">
                <a16:creationId xmlns:a16="http://schemas.microsoft.com/office/drawing/2014/main" id="{2DB4F2A7-FCA4-155C-3B44-B112DF843AE8}"/>
              </a:ext>
            </a:extLst>
          </p:cNvPr>
          <p:cNvGrpSpPr/>
          <p:nvPr/>
        </p:nvGrpSpPr>
        <p:grpSpPr>
          <a:xfrm>
            <a:off x="9314306" y="4661915"/>
            <a:ext cx="695325" cy="149860"/>
            <a:chOff x="9314306" y="4661915"/>
            <a:chExt cx="695325" cy="149860"/>
          </a:xfrm>
        </p:grpSpPr>
        <p:pic>
          <p:nvPicPr>
            <p:cNvPr id="199" name="object 198">
              <a:extLst>
                <a:ext uri="{FF2B5EF4-FFF2-40B4-BE49-F238E27FC236}">
                  <a16:creationId xmlns:a16="http://schemas.microsoft.com/office/drawing/2014/main" id="{343C81AC-2D05-EAB6-BE77-28460FBC25DA}"/>
                </a:ext>
              </a:extLst>
            </p:cNvPr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9314306" y="4661915"/>
              <a:ext cx="103632" cy="149351"/>
            </a:xfrm>
            <a:prstGeom prst="rect">
              <a:avLst/>
            </a:prstGeom>
          </p:spPr>
        </p:pic>
        <p:sp>
          <p:nvSpPr>
            <p:cNvPr id="200" name="object 199">
              <a:extLst>
                <a:ext uri="{FF2B5EF4-FFF2-40B4-BE49-F238E27FC236}">
                  <a16:creationId xmlns:a16="http://schemas.microsoft.com/office/drawing/2014/main" id="{5C732A7A-E4A6-B409-F540-D4A426A1AB15}"/>
                </a:ext>
              </a:extLst>
            </p:cNvPr>
            <p:cNvSpPr/>
            <p:nvPr/>
          </p:nvSpPr>
          <p:spPr>
            <a:xfrm>
              <a:off x="9439275" y="4661922"/>
              <a:ext cx="570230" cy="114300"/>
            </a:xfrm>
            <a:custGeom>
              <a:avLst/>
              <a:gdLst/>
              <a:ahLst/>
              <a:cxnLst/>
              <a:rect l="l" t="t" r="r" b="b"/>
              <a:pathLst>
                <a:path w="570229" h="114300">
                  <a:moveTo>
                    <a:pt x="68580" y="59436"/>
                  </a:moveTo>
                  <a:lnTo>
                    <a:pt x="67056" y="51816"/>
                  </a:lnTo>
                  <a:lnTo>
                    <a:pt x="64008" y="47244"/>
                  </a:lnTo>
                  <a:lnTo>
                    <a:pt x="62484" y="41148"/>
                  </a:lnTo>
                  <a:lnTo>
                    <a:pt x="57912" y="36576"/>
                  </a:lnTo>
                  <a:lnTo>
                    <a:pt x="54864" y="34544"/>
                  </a:lnTo>
                  <a:lnTo>
                    <a:pt x="54864" y="54864"/>
                  </a:lnTo>
                  <a:lnTo>
                    <a:pt x="54864" y="64008"/>
                  </a:lnTo>
                  <a:lnTo>
                    <a:pt x="12192" y="64008"/>
                  </a:lnTo>
                  <a:lnTo>
                    <a:pt x="13716" y="56388"/>
                  </a:lnTo>
                  <a:lnTo>
                    <a:pt x="15240" y="50292"/>
                  </a:lnTo>
                  <a:lnTo>
                    <a:pt x="19812" y="45720"/>
                  </a:lnTo>
                  <a:lnTo>
                    <a:pt x="22860" y="41148"/>
                  </a:lnTo>
                  <a:lnTo>
                    <a:pt x="28956" y="39624"/>
                  </a:lnTo>
                  <a:lnTo>
                    <a:pt x="39624" y="39624"/>
                  </a:lnTo>
                  <a:lnTo>
                    <a:pt x="44196" y="41148"/>
                  </a:lnTo>
                  <a:lnTo>
                    <a:pt x="50292" y="44196"/>
                  </a:lnTo>
                  <a:lnTo>
                    <a:pt x="51816" y="47244"/>
                  </a:lnTo>
                  <a:lnTo>
                    <a:pt x="53340" y="51816"/>
                  </a:lnTo>
                  <a:lnTo>
                    <a:pt x="54864" y="54864"/>
                  </a:lnTo>
                  <a:lnTo>
                    <a:pt x="54864" y="34544"/>
                  </a:lnTo>
                  <a:lnTo>
                    <a:pt x="48768" y="30480"/>
                  </a:lnTo>
                  <a:lnTo>
                    <a:pt x="42672" y="28956"/>
                  </a:lnTo>
                  <a:lnTo>
                    <a:pt x="27432" y="28956"/>
                  </a:lnTo>
                  <a:lnTo>
                    <a:pt x="21336" y="30480"/>
                  </a:lnTo>
                  <a:lnTo>
                    <a:pt x="16764" y="35052"/>
                  </a:lnTo>
                  <a:lnTo>
                    <a:pt x="10668" y="38100"/>
                  </a:lnTo>
                  <a:lnTo>
                    <a:pt x="6096" y="42672"/>
                  </a:lnTo>
                  <a:lnTo>
                    <a:pt x="3048" y="48768"/>
                  </a:lnTo>
                  <a:lnTo>
                    <a:pt x="0" y="64008"/>
                  </a:lnTo>
                  <a:lnTo>
                    <a:pt x="0" y="80772"/>
                  </a:lnTo>
                  <a:lnTo>
                    <a:pt x="24384" y="112776"/>
                  </a:lnTo>
                  <a:lnTo>
                    <a:pt x="30480" y="114300"/>
                  </a:lnTo>
                  <a:lnTo>
                    <a:pt x="44196" y="114300"/>
                  </a:lnTo>
                  <a:lnTo>
                    <a:pt x="48768" y="112776"/>
                  </a:lnTo>
                  <a:lnTo>
                    <a:pt x="51816" y="112776"/>
                  </a:lnTo>
                  <a:lnTo>
                    <a:pt x="65532" y="108204"/>
                  </a:lnTo>
                  <a:lnTo>
                    <a:pt x="65532" y="97536"/>
                  </a:lnTo>
                  <a:lnTo>
                    <a:pt x="51816" y="102108"/>
                  </a:lnTo>
                  <a:lnTo>
                    <a:pt x="48768" y="102108"/>
                  </a:lnTo>
                  <a:lnTo>
                    <a:pt x="44196" y="103632"/>
                  </a:lnTo>
                  <a:lnTo>
                    <a:pt x="30480" y="103632"/>
                  </a:lnTo>
                  <a:lnTo>
                    <a:pt x="24384" y="100584"/>
                  </a:lnTo>
                  <a:lnTo>
                    <a:pt x="15240" y="91440"/>
                  </a:lnTo>
                  <a:lnTo>
                    <a:pt x="12192" y="83820"/>
                  </a:lnTo>
                  <a:lnTo>
                    <a:pt x="12192" y="74676"/>
                  </a:lnTo>
                  <a:lnTo>
                    <a:pt x="54864" y="74676"/>
                  </a:lnTo>
                  <a:lnTo>
                    <a:pt x="68580" y="74676"/>
                  </a:lnTo>
                  <a:lnTo>
                    <a:pt x="68580" y="59436"/>
                  </a:lnTo>
                  <a:close/>
                </a:path>
                <a:path w="570229" h="114300">
                  <a:moveTo>
                    <a:pt x="144780" y="33528"/>
                  </a:moveTo>
                  <a:lnTo>
                    <a:pt x="141732" y="32004"/>
                  </a:lnTo>
                  <a:lnTo>
                    <a:pt x="138684" y="32004"/>
                  </a:lnTo>
                  <a:lnTo>
                    <a:pt x="135636" y="30480"/>
                  </a:lnTo>
                  <a:lnTo>
                    <a:pt x="131064" y="30480"/>
                  </a:lnTo>
                  <a:lnTo>
                    <a:pt x="128016" y="28956"/>
                  </a:lnTo>
                  <a:lnTo>
                    <a:pt x="115824" y="28956"/>
                  </a:lnTo>
                  <a:lnTo>
                    <a:pt x="86868" y="54864"/>
                  </a:lnTo>
                  <a:lnTo>
                    <a:pt x="85344" y="62484"/>
                  </a:lnTo>
                  <a:lnTo>
                    <a:pt x="85344" y="80772"/>
                  </a:lnTo>
                  <a:lnTo>
                    <a:pt x="108204" y="112776"/>
                  </a:lnTo>
                  <a:lnTo>
                    <a:pt x="114300" y="114300"/>
                  </a:lnTo>
                  <a:lnTo>
                    <a:pt x="121920" y="114300"/>
                  </a:lnTo>
                  <a:lnTo>
                    <a:pt x="126492" y="114300"/>
                  </a:lnTo>
                  <a:lnTo>
                    <a:pt x="131064" y="112776"/>
                  </a:lnTo>
                  <a:lnTo>
                    <a:pt x="134112" y="112776"/>
                  </a:lnTo>
                  <a:lnTo>
                    <a:pt x="137160" y="111252"/>
                  </a:lnTo>
                  <a:lnTo>
                    <a:pt x="140208" y="111252"/>
                  </a:lnTo>
                  <a:lnTo>
                    <a:pt x="143256" y="109728"/>
                  </a:lnTo>
                  <a:lnTo>
                    <a:pt x="143256" y="99060"/>
                  </a:lnTo>
                  <a:lnTo>
                    <a:pt x="140208" y="99060"/>
                  </a:lnTo>
                  <a:lnTo>
                    <a:pt x="134112" y="102108"/>
                  </a:lnTo>
                  <a:lnTo>
                    <a:pt x="131064" y="102108"/>
                  </a:lnTo>
                  <a:lnTo>
                    <a:pt x="126492" y="103632"/>
                  </a:lnTo>
                  <a:lnTo>
                    <a:pt x="117348" y="103632"/>
                  </a:lnTo>
                  <a:lnTo>
                    <a:pt x="112776" y="102108"/>
                  </a:lnTo>
                  <a:lnTo>
                    <a:pt x="108204" y="99060"/>
                  </a:lnTo>
                  <a:lnTo>
                    <a:pt x="105156" y="97536"/>
                  </a:lnTo>
                  <a:lnTo>
                    <a:pt x="102108" y="92964"/>
                  </a:lnTo>
                  <a:lnTo>
                    <a:pt x="99060" y="83820"/>
                  </a:lnTo>
                  <a:lnTo>
                    <a:pt x="97536" y="77724"/>
                  </a:lnTo>
                  <a:lnTo>
                    <a:pt x="97536" y="65532"/>
                  </a:lnTo>
                  <a:lnTo>
                    <a:pt x="99060" y="59436"/>
                  </a:lnTo>
                  <a:lnTo>
                    <a:pt x="102108" y="50292"/>
                  </a:lnTo>
                  <a:lnTo>
                    <a:pt x="105156" y="45720"/>
                  </a:lnTo>
                  <a:lnTo>
                    <a:pt x="109728" y="44196"/>
                  </a:lnTo>
                  <a:lnTo>
                    <a:pt x="112776" y="41148"/>
                  </a:lnTo>
                  <a:lnTo>
                    <a:pt x="117348" y="39624"/>
                  </a:lnTo>
                  <a:lnTo>
                    <a:pt x="126492" y="39624"/>
                  </a:lnTo>
                  <a:lnTo>
                    <a:pt x="129540" y="41148"/>
                  </a:lnTo>
                  <a:lnTo>
                    <a:pt x="132588" y="41148"/>
                  </a:lnTo>
                  <a:lnTo>
                    <a:pt x="135636" y="42672"/>
                  </a:lnTo>
                  <a:lnTo>
                    <a:pt x="138684" y="42672"/>
                  </a:lnTo>
                  <a:lnTo>
                    <a:pt x="140208" y="44196"/>
                  </a:lnTo>
                  <a:lnTo>
                    <a:pt x="144780" y="33528"/>
                  </a:lnTo>
                  <a:close/>
                </a:path>
                <a:path w="570229" h="114300">
                  <a:moveTo>
                    <a:pt x="230124" y="30480"/>
                  </a:moveTo>
                  <a:lnTo>
                    <a:pt x="217932" y="30480"/>
                  </a:lnTo>
                  <a:lnTo>
                    <a:pt x="217932" y="80772"/>
                  </a:lnTo>
                  <a:lnTo>
                    <a:pt x="213360" y="94488"/>
                  </a:lnTo>
                  <a:lnTo>
                    <a:pt x="207264" y="100584"/>
                  </a:lnTo>
                  <a:lnTo>
                    <a:pt x="204216" y="102108"/>
                  </a:lnTo>
                  <a:lnTo>
                    <a:pt x="198120" y="103632"/>
                  </a:lnTo>
                  <a:lnTo>
                    <a:pt x="185928" y="103632"/>
                  </a:lnTo>
                  <a:lnTo>
                    <a:pt x="181356" y="102108"/>
                  </a:lnTo>
                  <a:lnTo>
                    <a:pt x="178308" y="99060"/>
                  </a:lnTo>
                  <a:lnTo>
                    <a:pt x="175260" y="94488"/>
                  </a:lnTo>
                  <a:lnTo>
                    <a:pt x="173736" y="89916"/>
                  </a:lnTo>
                  <a:lnTo>
                    <a:pt x="173736" y="30480"/>
                  </a:lnTo>
                  <a:lnTo>
                    <a:pt x="161544" y="30480"/>
                  </a:lnTo>
                  <a:lnTo>
                    <a:pt x="161544" y="91440"/>
                  </a:lnTo>
                  <a:lnTo>
                    <a:pt x="164592" y="100584"/>
                  </a:lnTo>
                  <a:lnTo>
                    <a:pt x="167640" y="105156"/>
                  </a:lnTo>
                  <a:lnTo>
                    <a:pt x="170688" y="108204"/>
                  </a:lnTo>
                  <a:lnTo>
                    <a:pt x="175260" y="111252"/>
                  </a:lnTo>
                  <a:lnTo>
                    <a:pt x="184404" y="114300"/>
                  </a:lnTo>
                  <a:lnTo>
                    <a:pt x="195072" y="114300"/>
                  </a:lnTo>
                  <a:lnTo>
                    <a:pt x="198120" y="112776"/>
                  </a:lnTo>
                  <a:lnTo>
                    <a:pt x="201168" y="112776"/>
                  </a:lnTo>
                  <a:lnTo>
                    <a:pt x="205740" y="111252"/>
                  </a:lnTo>
                  <a:lnTo>
                    <a:pt x="208788" y="109728"/>
                  </a:lnTo>
                  <a:lnTo>
                    <a:pt x="210312" y="108204"/>
                  </a:lnTo>
                  <a:lnTo>
                    <a:pt x="213360" y="106680"/>
                  </a:lnTo>
                  <a:lnTo>
                    <a:pt x="216408" y="103632"/>
                  </a:lnTo>
                  <a:lnTo>
                    <a:pt x="217932" y="100584"/>
                  </a:lnTo>
                  <a:lnTo>
                    <a:pt x="219456" y="112776"/>
                  </a:lnTo>
                  <a:lnTo>
                    <a:pt x="230124" y="112776"/>
                  </a:lnTo>
                  <a:lnTo>
                    <a:pt x="230124" y="30480"/>
                  </a:lnTo>
                  <a:close/>
                </a:path>
                <a:path w="570229" h="114300">
                  <a:moveTo>
                    <a:pt x="294132" y="102108"/>
                  </a:moveTo>
                  <a:lnTo>
                    <a:pt x="292608" y="102108"/>
                  </a:lnTo>
                  <a:lnTo>
                    <a:pt x="291084" y="103632"/>
                  </a:lnTo>
                  <a:lnTo>
                    <a:pt x="281940" y="103632"/>
                  </a:lnTo>
                  <a:lnTo>
                    <a:pt x="278892" y="103632"/>
                  </a:lnTo>
                  <a:lnTo>
                    <a:pt x="272796" y="100584"/>
                  </a:lnTo>
                  <a:lnTo>
                    <a:pt x="269748" y="97536"/>
                  </a:lnTo>
                  <a:lnTo>
                    <a:pt x="269748" y="41148"/>
                  </a:lnTo>
                  <a:lnTo>
                    <a:pt x="292608" y="41148"/>
                  </a:lnTo>
                  <a:lnTo>
                    <a:pt x="292608" y="30480"/>
                  </a:lnTo>
                  <a:lnTo>
                    <a:pt x="269748" y="30480"/>
                  </a:lnTo>
                  <a:lnTo>
                    <a:pt x="269748" y="12192"/>
                  </a:lnTo>
                  <a:lnTo>
                    <a:pt x="262128" y="12192"/>
                  </a:lnTo>
                  <a:lnTo>
                    <a:pt x="257556" y="28956"/>
                  </a:lnTo>
                  <a:lnTo>
                    <a:pt x="245364" y="35052"/>
                  </a:lnTo>
                  <a:lnTo>
                    <a:pt x="245364" y="41148"/>
                  </a:lnTo>
                  <a:lnTo>
                    <a:pt x="257556" y="41148"/>
                  </a:lnTo>
                  <a:lnTo>
                    <a:pt x="257556" y="100584"/>
                  </a:lnTo>
                  <a:lnTo>
                    <a:pt x="260604" y="103632"/>
                  </a:lnTo>
                  <a:lnTo>
                    <a:pt x="262128" y="108204"/>
                  </a:lnTo>
                  <a:lnTo>
                    <a:pt x="268224" y="111252"/>
                  </a:lnTo>
                  <a:lnTo>
                    <a:pt x="272796" y="112776"/>
                  </a:lnTo>
                  <a:lnTo>
                    <a:pt x="275844" y="114300"/>
                  </a:lnTo>
                  <a:lnTo>
                    <a:pt x="284988" y="114300"/>
                  </a:lnTo>
                  <a:lnTo>
                    <a:pt x="288036" y="112776"/>
                  </a:lnTo>
                  <a:lnTo>
                    <a:pt x="292608" y="112776"/>
                  </a:lnTo>
                  <a:lnTo>
                    <a:pt x="294132" y="111252"/>
                  </a:lnTo>
                  <a:lnTo>
                    <a:pt x="294132" y="102108"/>
                  </a:lnTo>
                  <a:close/>
                </a:path>
                <a:path w="570229" h="114300">
                  <a:moveTo>
                    <a:pt x="323088" y="30480"/>
                  </a:moveTo>
                  <a:lnTo>
                    <a:pt x="310896" y="30480"/>
                  </a:lnTo>
                  <a:lnTo>
                    <a:pt x="310896" y="112776"/>
                  </a:lnTo>
                  <a:lnTo>
                    <a:pt x="323088" y="112776"/>
                  </a:lnTo>
                  <a:lnTo>
                    <a:pt x="323088" y="30480"/>
                  </a:lnTo>
                  <a:close/>
                </a:path>
                <a:path w="570229" h="114300">
                  <a:moveTo>
                    <a:pt x="324612" y="6096"/>
                  </a:moveTo>
                  <a:lnTo>
                    <a:pt x="323088" y="3048"/>
                  </a:lnTo>
                  <a:lnTo>
                    <a:pt x="321564" y="3048"/>
                  </a:lnTo>
                  <a:lnTo>
                    <a:pt x="318516" y="0"/>
                  </a:lnTo>
                  <a:lnTo>
                    <a:pt x="313944" y="0"/>
                  </a:lnTo>
                  <a:lnTo>
                    <a:pt x="310896" y="3048"/>
                  </a:lnTo>
                  <a:lnTo>
                    <a:pt x="309372" y="3048"/>
                  </a:lnTo>
                  <a:lnTo>
                    <a:pt x="309372" y="13716"/>
                  </a:lnTo>
                  <a:lnTo>
                    <a:pt x="310896" y="15240"/>
                  </a:lnTo>
                  <a:lnTo>
                    <a:pt x="312420" y="15240"/>
                  </a:lnTo>
                  <a:lnTo>
                    <a:pt x="313944" y="16764"/>
                  </a:lnTo>
                  <a:lnTo>
                    <a:pt x="318516" y="16764"/>
                  </a:lnTo>
                  <a:lnTo>
                    <a:pt x="320040" y="15240"/>
                  </a:lnTo>
                  <a:lnTo>
                    <a:pt x="321564" y="15240"/>
                  </a:lnTo>
                  <a:lnTo>
                    <a:pt x="323088" y="13716"/>
                  </a:lnTo>
                  <a:lnTo>
                    <a:pt x="324612" y="10668"/>
                  </a:lnTo>
                  <a:lnTo>
                    <a:pt x="324612" y="6096"/>
                  </a:lnTo>
                  <a:close/>
                </a:path>
                <a:path w="570229" h="114300">
                  <a:moveTo>
                    <a:pt x="411480" y="30480"/>
                  </a:moveTo>
                  <a:lnTo>
                    <a:pt x="397764" y="30480"/>
                  </a:lnTo>
                  <a:lnTo>
                    <a:pt x="381000" y="80772"/>
                  </a:lnTo>
                  <a:lnTo>
                    <a:pt x="377952" y="86868"/>
                  </a:lnTo>
                  <a:lnTo>
                    <a:pt x="374904" y="96012"/>
                  </a:lnTo>
                  <a:lnTo>
                    <a:pt x="374904" y="99060"/>
                  </a:lnTo>
                  <a:lnTo>
                    <a:pt x="373380" y="100584"/>
                  </a:lnTo>
                  <a:lnTo>
                    <a:pt x="373380" y="99060"/>
                  </a:lnTo>
                  <a:lnTo>
                    <a:pt x="371856" y="96012"/>
                  </a:lnTo>
                  <a:lnTo>
                    <a:pt x="368808" y="86868"/>
                  </a:lnTo>
                  <a:lnTo>
                    <a:pt x="367284" y="83820"/>
                  </a:lnTo>
                  <a:lnTo>
                    <a:pt x="367284" y="80772"/>
                  </a:lnTo>
                  <a:lnTo>
                    <a:pt x="348996" y="30480"/>
                  </a:lnTo>
                  <a:lnTo>
                    <a:pt x="335280" y="30480"/>
                  </a:lnTo>
                  <a:lnTo>
                    <a:pt x="365760" y="112776"/>
                  </a:lnTo>
                  <a:lnTo>
                    <a:pt x="381000" y="112776"/>
                  </a:lnTo>
                  <a:lnTo>
                    <a:pt x="411480" y="30480"/>
                  </a:lnTo>
                  <a:close/>
                </a:path>
                <a:path w="570229" h="114300">
                  <a:moveTo>
                    <a:pt x="495300" y="62484"/>
                  </a:moveTo>
                  <a:lnTo>
                    <a:pt x="493776" y="54864"/>
                  </a:lnTo>
                  <a:lnTo>
                    <a:pt x="487680" y="42672"/>
                  </a:lnTo>
                  <a:lnTo>
                    <a:pt x="483108" y="38100"/>
                  </a:lnTo>
                  <a:lnTo>
                    <a:pt x="481584" y="37338"/>
                  </a:lnTo>
                  <a:lnTo>
                    <a:pt x="481584" y="59436"/>
                  </a:lnTo>
                  <a:lnTo>
                    <a:pt x="481584" y="83820"/>
                  </a:lnTo>
                  <a:lnTo>
                    <a:pt x="478536" y="92964"/>
                  </a:lnTo>
                  <a:lnTo>
                    <a:pt x="475488" y="97536"/>
                  </a:lnTo>
                  <a:lnTo>
                    <a:pt x="470916" y="99060"/>
                  </a:lnTo>
                  <a:lnTo>
                    <a:pt x="467868" y="102108"/>
                  </a:lnTo>
                  <a:lnTo>
                    <a:pt x="463296" y="103632"/>
                  </a:lnTo>
                  <a:lnTo>
                    <a:pt x="452628" y="103632"/>
                  </a:lnTo>
                  <a:lnTo>
                    <a:pt x="446532" y="102108"/>
                  </a:lnTo>
                  <a:lnTo>
                    <a:pt x="443484" y="99060"/>
                  </a:lnTo>
                  <a:lnTo>
                    <a:pt x="440436" y="97536"/>
                  </a:lnTo>
                  <a:lnTo>
                    <a:pt x="437388" y="92964"/>
                  </a:lnTo>
                  <a:lnTo>
                    <a:pt x="434340" y="83820"/>
                  </a:lnTo>
                  <a:lnTo>
                    <a:pt x="432816" y="77724"/>
                  </a:lnTo>
                  <a:lnTo>
                    <a:pt x="432816" y="60960"/>
                  </a:lnTo>
                  <a:lnTo>
                    <a:pt x="434340" y="53340"/>
                  </a:lnTo>
                  <a:lnTo>
                    <a:pt x="438912" y="48768"/>
                  </a:lnTo>
                  <a:lnTo>
                    <a:pt x="443484" y="42672"/>
                  </a:lnTo>
                  <a:lnTo>
                    <a:pt x="449580" y="39624"/>
                  </a:lnTo>
                  <a:lnTo>
                    <a:pt x="463296" y="39624"/>
                  </a:lnTo>
                  <a:lnTo>
                    <a:pt x="467868" y="41148"/>
                  </a:lnTo>
                  <a:lnTo>
                    <a:pt x="470916" y="44196"/>
                  </a:lnTo>
                  <a:lnTo>
                    <a:pt x="475488" y="45720"/>
                  </a:lnTo>
                  <a:lnTo>
                    <a:pt x="478536" y="50292"/>
                  </a:lnTo>
                  <a:lnTo>
                    <a:pt x="481584" y="59436"/>
                  </a:lnTo>
                  <a:lnTo>
                    <a:pt x="481584" y="37338"/>
                  </a:lnTo>
                  <a:lnTo>
                    <a:pt x="477012" y="35052"/>
                  </a:lnTo>
                  <a:lnTo>
                    <a:pt x="472440" y="30480"/>
                  </a:lnTo>
                  <a:lnTo>
                    <a:pt x="464820" y="28956"/>
                  </a:lnTo>
                  <a:lnTo>
                    <a:pt x="449580" y="28956"/>
                  </a:lnTo>
                  <a:lnTo>
                    <a:pt x="443484" y="30480"/>
                  </a:lnTo>
                  <a:lnTo>
                    <a:pt x="437388" y="35052"/>
                  </a:lnTo>
                  <a:lnTo>
                    <a:pt x="431292" y="38100"/>
                  </a:lnTo>
                  <a:lnTo>
                    <a:pt x="428244" y="42672"/>
                  </a:lnTo>
                  <a:lnTo>
                    <a:pt x="422148" y="54864"/>
                  </a:lnTo>
                  <a:lnTo>
                    <a:pt x="420624" y="62484"/>
                  </a:lnTo>
                  <a:lnTo>
                    <a:pt x="420624" y="83820"/>
                  </a:lnTo>
                  <a:lnTo>
                    <a:pt x="422148" y="89916"/>
                  </a:lnTo>
                  <a:lnTo>
                    <a:pt x="425196" y="94488"/>
                  </a:lnTo>
                  <a:lnTo>
                    <a:pt x="426720" y="99060"/>
                  </a:lnTo>
                  <a:lnTo>
                    <a:pt x="431292" y="102108"/>
                  </a:lnTo>
                  <a:lnTo>
                    <a:pt x="432816" y="104394"/>
                  </a:lnTo>
                  <a:lnTo>
                    <a:pt x="434340" y="106680"/>
                  </a:lnTo>
                  <a:lnTo>
                    <a:pt x="437388" y="109728"/>
                  </a:lnTo>
                  <a:lnTo>
                    <a:pt x="446532" y="112776"/>
                  </a:lnTo>
                  <a:lnTo>
                    <a:pt x="452628" y="114300"/>
                  </a:lnTo>
                  <a:lnTo>
                    <a:pt x="463296" y="114300"/>
                  </a:lnTo>
                  <a:lnTo>
                    <a:pt x="477012" y="109728"/>
                  </a:lnTo>
                  <a:lnTo>
                    <a:pt x="481584" y="106680"/>
                  </a:lnTo>
                  <a:lnTo>
                    <a:pt x="484632" y="102108"/>
                  </a:lnTo>
                  <a:lnTo>
                    <a:pt x="487680" y="99060"/>
                  </a:lnTo>
                  <a:lnTo>
                    <a:pt x="490728" y="94488"/>
                  </a:lnTo>
                  <a:lnTo>
                    <a:pt x="492252" y="89916"/>
                  </a:lnTo>
                  <a:lnTo>
                    <a:pt x="495300" y="77724"/>
                  </a:lnTo>
                  <a:lnTo>
                    <a:pt x="495300" y="62484"/>
                  </a:lnTo>
                  <a:close/>
                </a:path>
                <a:path w="570229" h="114300">
                  <a:moveTo>
                    <a:pt x="569976" y="85344"/>
                  </a:moveTo>
                  <a:lnTo>
                    <a:pt x="568452" y="82296"/>
                  </a:lnTo>
                  <a:lnTo>
                    <a:pt x="565404" y="79248"/>
                  </a:lnTo>
                  <a:lnTo>
                    <a:pt x="563880" y="76200"/>
                  </a:lnTo>
                  <a:lnTo>
                    <a:pt x="560832" y="73152"/>
                  </a:lnTo>
                  <a:lnTo>
                    <a:pt x="557784" y="71628"/>
                  </a:lnTo>
                  <a:lnTo>
                    <a:pt x="553212" y="70104"/>
                  </a:lnTo>
                  <a:lnTo>
                    <a:pt x="550164" y="67056"/>
                  </a:lnTo>
                  <a:lnTo>
                    <a:pt x="522732" y="51816"/>
                  </a:lnTo>
                  <a:lnTo>
                    <a:pt x="522732" y="47244"/>
                  </a:lnTo>
                  <a:lnTo>
                    <a:pt x="524256" y="44196"/>
                  </a:lnTo>
                  <a:lnTo>
                    <a:pt x="527304" y="42672"/>
                  </a:lnTo>
                  <a:lnTo>
                    <a:pt x="530352" y="39624"/>
                  </a:lnTo>
                  <a:lnTo>
                    <a:pt x="548640" y="39624"/>
                  </a:lnTo>
                  <a:lnTo>
                    <a:pt x="553212" y="41148"/>
                  </a:lnTo>
                  <a:lnTo>
                    <a:pt x="556260" y="42672"/>
                  </a:lnTo>
                  <a:lnTo>
                    <a:pt x="559308" y="42672"/>
                  </a:lnTo>
                  <a:lnTo>
                    <a:pt x="563880" y="44196"/>
                  </a:lnTo>
                  <a:lnTo>
                    <a:pt x="566928" y="35052"/>
                  </a:lnTo>
                  <a:lnTo>
                    <a:pt x="563880" y="33528"/>
                  </a:lnTo>
                  <a:lnTo>
                    <a:pt x="554736" y="30480"/>
                  </a:lnTo>
                  <a:lnTo>
                    <a:pt x="551688" y="30480"/>
                  </a:lnTo>
                  <a:lnTo>
                    <a:pt x="547116" y="28956"/>
                  </a:lnTo>
                  <a:lnTo>
                    <a:pt x="531876" y="28956"/>
                  </a:lnTo>
                  <a:lnTo>
                    <a:pt x="525780" y="30480"/>
                  </a:lnTo>
                  <a:lnTo>
                    <a:pt x="519684" y="35052"/>
                  </a:lnTo>
                  <a:lnTo>
                    <a:pt x="513588" y="38100"/>
                  </a:lnTo>
                  <a:lnTo>
                    <a:pt x="510540" y="44196"/>
                  </a:lnTo>
                  <a:lnTo>
                    <a:pt x="510540" y="54864"/>
                  </a:lnTo>
                  <a:lnTo>
                    <a:pt x="512064" y="59436"/>
                  </a:lnTo>
                  <a:lnTo>
                    <a:pt x="513588" y="62484"/>
                  </a:lnTo>
                  <a:lnTo>
                    <a:pt x="516636" y="64008"/>
                  </a:lnTo>
                  <a:lnTo>
                    <a:pt x="519684" y="67056"/>
                  </a:lnTo>
                  <a:lnTo>
                    <a:pt x="522732" y="68580"/>
                  </a:lnTo>
                  <a:lnTo>
                    <a:pt x="527304" y="71628"/>
                  </a:lnTo>
                  <a:lnTo>
                    <a:pt x="536448" y="74676"/>
                  </a:lnTo>
                  <a:lnTo>
                    <a:pt x="542544" y="76200"/>
                  </a:lnTo>
                  <a:lnTo>
                    <a:pt x="545592" y="79248"/>
                  </a:lnTo>
                  <a:lnTo>
                    <a:pt x="554736" y="83820"/>
                  </a:lnTo>
                  <a:lnTo>
                    <a:pt x="554736" y="85344"/>
                  </a:lnTo>
                  <a:lnTo>
                    <a:pt x="557784" y="88392"/>
                  </a:lnTo>
                  <a:lnTo>
                    <a:pt x="557784" y="94488"/>
                  </a:lnTo>
                  <a:lnTo>
                    <a:pt x="556260" y="97536"/>
                  </a:lnTo>
                  <a:lnTo>
                    <a:pt x="553212" y="100584"/>
                  </a:lnTo>
                  <a:lnTo>
                    <a:pt x="544068" y="103632"/>
                  </a:lnTo>
                  <a:lnTo>
                    <a:pt x="527304" y="103632"/>
                  </a:lnTo>
                  <a:lnTo>
                    <a:pt x="518160" y="100584"/>
                  </a:lnTo>
                  <a:lnTo>
                    <a:pt x="515112" y="99060"/>
                  </a:lnTo>
                  <a:lnTo>
                    <a:pt x="510540" y="97536"/>
                  </a:lnTo>
                  <a:lnTo>
                    <a:pt x="510540" y="108204"/>
                  </a:lnTo>
                  <a:lnTo>
                    <a:pt x="513588" y="109728"/>
                  </a:lnTo>
                  <a:lnTo>
                    <a:pt x="522732" y="112776"/>
                  </a:lnTo>
                  <a:lnTo>
                    <a:pt x="525780" y="112776"/>
                  </a:lnTo>
                  <a:lnTo>
                    <a:pt x="531876" y="114300"/>
                  </a:lnTo>
                  <a:lnTo>
                    <a:pt x="544068" y="114300"/>
                  </a:lnTo>
                  <a:lnTo>
                    <a:pt x="548640" y="112776"/>
                  </a:lnTo>
                  <a:lnTo>
                    <a:pt x="554736" y="111252"/>
                  </a:lnTo>
                  <a:lnTo>
                    <a:pt x="559308" y="109728"/>
                  </a:lnTo>
                  <a:lnTo>
                    <a:pt x="565404" y="103632"/>
                  </a:lnTo>
                  <a:lnTo>
                    <a:pt x="568452" y="99060"/>
                  </a:lnTo>
                  <a:lnTo>
                    <a:pt x="569976" y="96012"/>
                  </a:lnTo>
                  <a:lnTo>
                    <a:pt x="569976" y="89916"/>
                  </a:lnTo>
                  <a:lnTo>
                    <a:pt x="569976" y="853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1" name="object 200">
            <a:extLst>
              <a:ext uri="{FF2B5EF4-FFF2-40B4-BE49-F238E27FC236}">
                <a16:creationId xmlns:a16="http://schemas.microsoft.com/office/drawing/2014/main" id="{E9E8A47C-D419-5111-9A5E-04C545FB642D}"/>
              </a:ext>
            </a:extLst>
          </p:cNvPr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10106786" y="4692396"/>
            <a:ext cx="76200" cy="118871"/>
          </a:xfrm>
          <a:prstGeom prst="rect">
            <a:avLst/>
          </a:prstGeom>
        </p:spPr>
      </p:pic>
      <p:grpSp>
        <p:nvGrpSpPr>
          <p:cNvPr id="202" name="object 201">
            <a:extLst>
              <a:ext uri="{FF2B5EF4-FFF2-40B4-BE49-F238E27FC236}">
                <a16:creationId xmlns:a16="http://schemas.microsoft.com/office/drawing/2014/main" id="{69842D5B-7214-826D-795C-8DAC08AE9DAC}"/>
              </a:ext>
            </a:extLst>
          </p:cNvPr>
          <p:cNvGrpSpPr/>
          <p:nvPr/>
        </p:nvGrpSpPr>
        <p:grpSpPr>
          <a:xfrm>
            <a:off x="6795134" y="4907279"/>
            <a:ext cx="637540" cy="119380"/>
            <a:chOff x="6795134" y="4907279"/>
            <a:chExt cx="637540" cy="119380"/>
          </a:xfrm>
        </p:grpSpPr>
        <p:pic>
          <p:nvPicPr>
            <p:cNvPr id="203" name="object 202">
              <a:extLst>
                <a:ext uri="{FF2B5EF4-FFF2-40B4-BE49-F238E27FC236}">
                  <a16:creationId xmlns:a16="http://schemas.microsoft.com/office/drawing/2014/main" id="{B749EDA5-067A-CB4C-9E74-D708EB976475}"/>
                </a:ext>
              </a:extLst>
            </p:cNvPr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6795134" y="4907279"/>
              <a:ext cx="158496" cy="118872"/>
            </a:xfrm>
            <a:prstGeom prst="rect">
              <a:avLst/>
            </a:prstGeom>
          </p:spPr>
        </p:pic>
        <p:pic>
          <p:nvPicPr>
            <p:cNvPr id="204" name="object 203">
              <a:extLst>
                <a:ext uri="{FF2B5EF4-FFF2-40B4-BE49-F238E27FC236}">
                  <a16:creationId xmlns:a16="http://schemas.microsoft.com/office/drawing/2014/main" id="{0D09D27F-6899-A9F0-DE3C-CA327250E5D0}"/>
                </a:ext>
              </a:extLst>
            </p:cNvPr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6973442" y="4907279"/>
              <a:ext cx="205739" cy="83820"/>
            </a:xfrm>
            <a:prstGeom prst="rect">
              <a:avLst/>
            </a:prstGeom>
          </p:spPr>
        </p:pic>
        <p:pic>
          <p:nvPicPr>
            <p:cNvPr id="205" name="object 204">
              <a:extLst>
                <a:ext uri="{FF2B5EF4-FFF2-40B4-BE49-F238E27FC236}">
                  <a16:creationId xmlns:a16="http://schemas.microsoft.com/office/drawing/2014/main" id="{DB170545-79F0-17C9-BFA6-AE3CEFDBBC98}"/>
                </a:ext>
              </a:extLst>
            </p:cNvPr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7200518" y="4907279"/>
              <a:ext cx="152400" cy="83820"/>
            </a:xfrm>
            <a:prstGeom prst="rect">
              <a:avLst/>
            </a:prstGeom>
          </p:spPr>
        </p:pic>
        <p:sp>
          <p:nvSpPr>
            <p:cNvPr id="206" name="object 205">
              <a:extLst>
                <a:ext uri="{FF2B5EF4-FFF2-40B4-BE49-F238E27FC236}">
                  <a16:creationId xmlns:a16="http://schemas.microsoft.com/office/drawing/2014/main" id="{CE70E875-B2DE-75C1-6191-42F518EA46D1}"/>
                </a:ext>
              </a:extLst>
            </p:cNvPr>
            <p:cNvSpPr/>
            <p:nvPr/>
          </p:nvSpPr>
          <p:spPr>
            <a:xfrm>
              <a:off x="7374254" y="4907279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20">
                  <a:moveTo>
                    <a:pt x="57912" y="65532"/>
                  </a:moveTo>
                  <a:lnTo>
                    <a:pt x="57912" y="60960"/>
                  </a:lnTo>
                  <a:lnTo>
                    <a:pt x="57912" y="56387"/>
                  </a:lnTo>
                  <a:lnTo>
                    <a:pt x="56388" y="51816"/>
                  </a:lnTo>
                  <a:lnTo>
                    <a:pt x="48768" y="44196"/>
                  </a:lnTo>
                  <a:lnTo>
                    <a:pt x="45720" y="42672"/>
                  </a:lnTo>
                  <a:lnTo>
                    <a:pt x="42672" y="39624"/>
                  </a:lnTo>
                  <a:lnTo>
                    <a:pt x="38100" y="38100"/>
                  </a:lnTo>
                  <a:lnTo>
                    <a:pt x="32003" y="36575"/>
                  </a:lnTo>
                  <a:lnTo>
                    <a:pt x="22860" y="33528"/>
                  </a:lnTo>
                  <a:lnTo>
                    <a:pt x="16764" y="30480"/>
                  </a:lnTo>
                  <a:lnTo>
                    <a:pt x="12192" y="25908"/>
                  </a:lnTo>
                  <a:lnTo>
                    <a:pt x="10668" y="22860"/>
                  </a:lnTo>
                  <a:lnTo>
                    <a:pt x="10668" y="16764"/>
                  </a:lnTo>
                  <a:lnTo>
                    <a:pt x="15240" y="12192"/>
                  </a:lnTo>
                  <a:lnTo>
                    <a:pt x="18288" y="10668"/>
                  </a:lnTo>
                  <a:lnTo>
                    <a:pt x="36575" y="10668"/>
                  </a:lnTo>
                  <a:lnTo>
                    <a:pt x="41148" y="12192"/>
                  </a:lnTo>
                  <a:lnTo>
                    <a:pt x="44196" y="12192"/>
                  </a:lnTo>
                  <a:lnTo>
                    <a:pt x="48768" y="13716"/>
                  </a:lnTo>
                  <a:lnTo>
                    <a:pt x="51816" y="15240"/>
                  </a:lnTo>
                  <a:lnTo>
                    <a:pt x="54864" y="4572"/>
                  </a:lnTo>
                  <a:lnTo>
                    <a:pt x="51816" y="3048"/>
                  </a:lnTo>
                  <a:lnTo>
                    <a:pt x="47244" y="1524"/>
                  </a:lnTo>
                  <a:lnTo>
                    <a:pt x="44196" y="1524"/>
                  </a:lnTo>
                  <a:lnTo>
                    <a:pt x="39624" y="0"/>
                  </a:lnTo>
                  <a:lnTo>
                    <a:pt x="21336" y="0"/>
                  </a:lnTo>
                  <a:lnTo>
                    <a:pt x="13716" y="1524"/>
                  </a:lnTo>
                  <a:lnTo>
                    <a:pt x="7620" y="6096"/>
                  </a:lnTo>
                  <a:lnTo>
                    <a:pt x="1524" y="9144"/>
                  </a:lnTo>
                  <a:lnTo>
                    <a:pt x="0" y="13716"/>
                  </a:lnTo>
                  <a:lnTo>
                    <a:pt x="0" y="28956"/>
                  </a:lnTo>
                  <a:lnTo>
                    <a:pt x="3048" y="32004"/>
                  </a:lnTo>
                  <a:lnTo>
                    <a:pt x="4572" y="35052"/>
                  </a:lnTo>
                  <a:lnTo>
                    <a:pt x="7620" y="38100"/>
                  </a:lnTo>
                  <a:lnTo>
                    <a:pt x="10668" y="39624"/>
                  </a:lnTo>
                  <a:lnTo>
                    <a:pt x="15240" y="41148"/>
                  </a:lnTo>
                  <a:lnTo>
                    <a:pt x="19812" y="44196"/>
                  </a:lnTo>
                  <a:lnTo>
                    <a:pt x="24384" y="45720"/>
                  </a:lnTo>
                  <a:lnTo>
                    <a:pt x="30479" y="47244"/>
                  </a:lnTo>
                  <a:lnTo>
                    <a:pt x="42672" y="53340"/>
                  </a:lnTo>
                  <a:lnTo>
                    <a:pt x="44196" y="56387"/>
                  </a:lnTo>
                  <a:lnTo>
                    <a:pt x="44196" y="57912"/>
                  </a:lnTo>
                  <a:lnTo>
                    <a:pt x="45720" y="59436"/>
                  </a:lnTo>
                  <a:lnTo>
                    <a:pt x="45720" y="65532"/>
                  </a:lnTo>
                  <a:lnTo>
                    <a:pt x="44196" y="68580"/>
                  </a:lnTo>
                  <a:lnTo>
                    <a:pt x="41148" y="71628"/>
                  </a:lnTo>
                  <a:lnTo>
                    <a:pt x="38100" y="73152"/>
                  </a:lnTo>
                  <a:lnTo>
                    <a:pt x="32003" y="74675"/>
                  </a:lnTo>
                  <a:lnTo>
                    <a:pt x="19812" y="74675"/>
                  </a:lnTo>
                  <a:lnTo>
                    <a:pt x="10668" y="71628"/>
                  </a:lnTo>
                  <a:lnTo>
                    <a:pt x="6096" y="71628"/>
                  </a:lnTo>
                  <a:lnTo>
                    <a:pt x="0" y="68580"/>
                  </a:lnTo>
                  <a:lnTo>
                    <a:pt x="0" y="79248"/>
                  </a:lnTo>
                  <a:lnTo>
                    <a:pt x="6096" y="82296"/>
                  </a:lnTo>
                  <a:lnTo>
                    <a:pt x="10668" y="83820"/>
                  </a:lnTo>
                  <a:lnTo>
                    <a:pt x="38100" y="83820"/>
                  </a:lnTo>
                  <a:lnTo>
                    <a:pt x="42672" y="82296"/>
                  </a:lnTo>
                  <a:lnTo>
                    <a:pt x="47244" y="79248"/>
                  </a:lnTo>
                  <a:lnTo>
                    <a:pt x="50292" y="77724"/>
                  </a:lnTo>
                  <a:lnTo>
                    <a:pt x="53340" y="73152"/>
                  </a:lnTo>
                  <a:lnTo>
                    <a:pt x="56388" y="70104"/>
                  </a:lnTo>
                  <a:lnTo>
                    <a:pt x="57912" y="655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7" name="object 206">
            <a:extLst>
              <a:ext uri="{FF2B5EF4-FFF2-40B4-BE49-F238E27FC236}">
                <a16:creationId xmlns:a16="http://schemas.microsoft.com/office/drawing/2014/main" id="{99E97904-2BAC-D90E-DDCA-20E54023A3A3}"/>
              </a:ext>
            </a:extLst>
          </p:cNvPr>
          <p:cNvGrpSpPr/>
          <p:nvPr/>
        </p:nvGrpSpPr>
        <p:grpSpPr>
          <a:xfrm>
            <a:off x="7586091" y="4873752"/>
            <a:ext cx="161925" cy="117475"/>
            <a:chOff x="7586091" y="4873752"/>
            <a:chExt cx="161925" cy="117475"/>
          </a:xfrm>
        </p:grpSpPr>
        <p:pic>
          <p:nvPicPr>
            <p:cNvPr id="208" name="object 207">
              <a:extLst>
                <a:ext uri="{FF2B5EF4-FFF2-40B4-BE49-F238E27FC236}">
                  <a16:creationId xmlns:a16="http://schemas.microsoft.com/office/drawing/2014/main" id="{811CD210-AF56-AF51-6B2B-10287B0858AF}"/>
                </a:ext>
              </a:extLst>
            </p:cNvPr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7586091" y="4873752"/>
              <a:ext cx="71627" cy="117348"/>
            </a:xfrm>
            <a:prstGeom prst="rect">
              <a:avLst/>
            </a:prstGeom>
          </p:spPr>
        </p:pic>
        <p:pic>
          <p:nvPicPr>
            <p:cNvPr id="209" name="object 208">
              <a:extLst>
                <a:ext uri="{FF2B5EF4-FFF2-40B4-BE49-F238E27FC236}">
                  <a16:creationId xmlns:a16="http://schemas.microsoft.com/office/drawing/2014/main" id="{487E857C-8042-DCC8-FD6B-4CD9F5FB4979}"/>
                </a:ext>
              </a:extLst>
            </p:cNvPr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7679055" y="4907280"/>
              <a:ext cx="68579" cy="83820"/>
            </a:xfrm>
            <a:prstGeom prst="rect">
              <a:avLst/>
            </a:prstGeom>
          </p:spPr>
        </p:pic>
      </p:grpSp>
      <p:grpSp>
        <p:nvGrpSpPr>
          <p:cNvPr id="210" name="object 209">
            <a:extLst>
              <a:ext uri="{FF2B5EF4-FFF2-40B4-BE49-F238E27FC236}">
                <a16:creationId xmlns:a16="http://schemas.microsoft.com/office/drawing/2014/main" id="{1BCF7C7C-9826-68BD-39E7-C2A74FFD366D}"/>
              </a:ext>
            </a:extLst>
          </p:cNvPr>
          <p:cNvGrpSpPr/>
          <p:nvPr/>
        </p:nvGrpSpPr>
        <p:grpSpPr>
          <a:xfrm>
            <a:off x="7903082" y="4873752"/>
            <a:ext cx="253365" cy="117475"/>
            <a:chOff x="7903082" y="4873752"/>
            <a:chExt cx="253365" cy="117475"/>
          </a:xfrm>
        </p:grpSpPr>
        <p:pic>
          <p:nvPicPr>
            <p:cNvPr id="211" name="object 210">
              <a:extLst>
                <a:ext uri="{FF2B5EF4-FFF2-40B4-BE49-F238E27FC236}">
                  <a16:creationId xmlns:a16="http://schemas.microsoft.com/office/drawing/2014/main" id="{C0A408DD-0717-C2AE-4502-6F58F39E197E}"/>
                </a:ext>
              </a:extLst>
            </p:cNvPr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7903082" y="4907280"/>
              <a:ext cx="64008" cy="83820"/>
            </a:xfrm>
            <a:prstGeom prst="rect">
              <a:avLst/>
            </a:prstGeom>
          </p:spPr>
        </p:pic>
        <p:pic>
          <p:nvPicPr>
            <p:cNvPr id="212" name="object 211">
              <a:extLst>
                <a:ext uri="{FF2B5EF4-FFF2-40B4-BE49-F238E27FC236}">
                  <a16:creationId xmlns:a16="http://schemas.microsoft.com/office/drawing/2014/main" id="{B9AA061F-0E43-F5A4-FB97-9FE3ECDA9FD3}"/>
                </a:ext>
              </a:extLst>
            </p:cNvPr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7992998" y="4873752"/>
              <a:ext cx="163068" cy="117348"/>
            </a:xfrm>
            <a:prstGeom prst="rect">
              <a:avLst/>
            </a:prstGeom>
          </p:spPr>
        </p:pic>
      </p:grpSp>
      <p:pic>
        <p:nvPicPr>
          <p:cNvPr id="213" name="object 212">
            <a:extLst>
              <a:ext uri="{FF2B5EF4-FFF2-40B4-BE49-F238E27FC236}">
                <a16:creationId xmlns:a16="http://schemas.microsoft.com/office/drawing/2014/main" id="{92B824B7-F59D-6519-AC9F-865C54C3907F}"/>
              </a:ext>
            </a:extLst>
          </p:cNvPr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8875394" y="4690871"/>
            <a:ext cx="760476" cy="335279"/>
          </a:xfrm>
          <a:prstGeom prst="rect">
            <a:avLst/>
          </a:prstGeom>
        </p:spPr>
      </p:pic>
      <p:grpSp>
        <p:nvGrpSpPr>
          <p:cNvPr id="214" name="object 213">
            <a:extLst>
              <a:ext uri="{FF2B5EF4-FFF2-40B4-BE49-F238E27FC236}">
                <a16:creationId xmlns:a16="http://schemas.microsoft.com/office/drawing/2014/main" id="{359C19EE-28EB-5467-F58C-39CB4741C0DE}"/>
              </a:ext>
            </a:extLst>
          </p:cNvPr>
          <p:cNvGrpSpPr/>
          <p:nvPr/>
        </p:nvGrpSpPr>
        <p:grpSpPr>
          <a:xfrm>
            <a:off x="8317610" y="4873752"/>
            <a:ext cx="410209" cy="152400"/>
            <a:chOff x="8317610" y="4873752"/>
            <a:chExt cx="410209" cy="152400"/>
          </a:xfrm>
        </p:grpSpPr>
        <p:pic>
          <p:nvPicPr>
            <p:cNvPr id="215" name="object 214">
              <a:extLst>
                <a:ext uri="{FF2B5EF4-FFF2-40B4-BE49-F238E27FC236}">
                  <a16:creationId xmlns:a16="http://schemas.microsoft.com/office/drawing/2014/main" id="{2FD0008B-F914-1782-1160-9D4B9FC1D767}"/>
                </a:ext>
              </a:extLst>
            </p:cNvPr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8317610" y="4873752"/>
              <a:ext cx="251460" cy="152400"/>
            </a:xfrm>
            <a:prstGeom prst="rect">
              <a:avLst/>
            </a:prstGeom>
          </p:spPr>
        </p:pic>
        <p:pic>
          <p:nvPicPr>
            <p:cNvPr id="216" name="object 215">
              <a:extLst>
                <a:ext uri="{FF2B5EF4-FFF2-40B4-BE49-F238E27FC236}">
                  <a16:creationId xmlns:a16="http://schemas.microsoft.com/office/drawing/2014/main" id="{0CD94A46-52B6-C4C5-CD2A-D6168F969675}"/>
                </a:ext>
              </a:extLst>
            </p:cNvPr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8590406" y="4907280"/>
              <a:ext cx="68579" cy="83820"/>
            </a:xfrm>
            <a:prstGeom prst="rect">
              <a:avLst/>
            </a:prstGeom>
          </p:spPr>
        </p:pic>
        <p:sp>
          <p:nvSpPr>
            <p:cNvPr id="217" name="object 216">
              <a:extLst>
                <a:ext uri="{FF2B5EF4-FFF2-40B4-BE49-F238E27FC236}">
                  <a16:creationId xmlns:a16="http://schemas.microsoft.com/office/drawing/2014/main" id="{6385B77B-158A-5847-E393-CA465B29F258}"/>
                </a:ext>
              </a:extLst>
            </p:cNvPr>
            <p:cNvSpPr/>
            <p:nvPr/>
          </p:nvSpPr>
          <p:spPr>
            <a:xfrm>
              <a:off x="8680322" y="4907280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4" y="1524"/>
                  </a:moveTo>
                  <a:lnTo>
                    <a:pt x="45720" y="0"/>
                  </a:lnTo>
                  <a:lnTo>
                    <a:pt x="30479" y="0"/>
                  </a:lnTo>
                  <a:lnTo>
                    <a:pt x="24383" y="3048"/>
                  </a:lnTo>
                  <a:lnTo>
                    <a:pt x="21335" y="6096"/>
                  </a:lnTo>
                  <a:lnTo>
                    <a:pt x="18287" y="7620"/>
                  </a:lnTo>
                  <a:lnTo>
                    <a:pt x="16763" y="10668"/>
                  </a:lnTo>
                  <a:lnTo>
                    <a:pt x="13716" y="13716"/>
                  </a:lnTo>
                  <a:lnTo>
                    <a:pt x="12192" y="16764"/>
                  </a:lnTo>
                  <a:lnTo>
                    <a:pt x="10668" y="1524"/>
                  </a:lnTo>
                  <a:lnTo>
                    <a:pt x="0" y="1524"/>
                  </a:lnTo>
                  <a:lnTo>
                    <a:pt x="0" y="82296"/>
                  </a:lnTo>
                  <a:lnTo>
                    <a:pt x="12192" y="82296"/>
                  </a:lnTo>
                  <a:lnTo>
                    <a:pt x="12192" y="35052"/>
                  </a:lnTo>
                  <a:lnTo>
                    <a:pt x="13716" y="30480"/>
                  </a:lnTo>
                  <a:lnTo>
                    <a:pt x="19811" y="18287"/>
                  </a:lnTo>
                  <a:lnTo>
                    <a:pt x="22859" y="16764"/>
                  </a:lnTo>
                  <a:lnTo>
                    <a:pt x="24383" y="13716"/>
                  </a:lnTo>
                  <a:lnTo>
                    <a:pt x="27431" y="13716"/>
                  </a:lnTo>
                  <a:lnTo>
                    <a:pt x="33527" y="10668"/>
                  </a:lnTo>
                  <a:lnTo>
                    <a:pt x="39624" y="10668"/>
                  </a:lnTo>
                  <a:lnTo>
                    <a:pt x="41148" y="12192"/>
                  </a:lnTo>
                  <a:lnTo>
                    <a:pt x="45720" y="12192"/>
                  </a:lnTo>
                  <a:lnTo>
                    <a:pt x="47244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8" name="object 217">
            <a:extLst>
              <a:ext uri="{FF2B5EF4-FFF2-40B4-BE49-F238E27FC236}">
                <a16:creationId xmlns:a16="http://schemas.microsoft.com/office/drawing/2014/main" id="{36B6BD09-BDC9-DE50-C64C-C67E4B328C03}"/>
              </a:ext>
            </a:extLst>
          </p:cNvPr>
          <p:cNvGrpSpPr/>
          <p:nvPr/>
        </p:nvGrpSpPr>
        <p:grpSpPr>
          <a:xfrm>
            <a:off x="9791318" y="4907279"/>
            <a:ext cx="386080" cy="119380"/>
            <a:chOff x="9791318" y="4907279"/>
            <a:chExt cx="386080" cy="119380"/>
          </a:xfrm>
        </p:grpSpPr>
        <p:pic>
          <p:nvPicPr>
            <p:cNvPr id="219" name="object 218">
              <a:extLst>
                <a:ext uri="{FF2B5EF4-FFF2-40B4-BE49-F238E27FC236}">
                  <a16:creationId xmlns:a16="http://schemas.microsoft.com/office/drawing/2014/main" id="{CB84C716-2D20-A34B-D494-F93266DFB5AE}"/>
                </a:ext>
              </a:extLst>
            </p:cNvPr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9791318" y="4907279"/>
              <a:ext cx="306324" cy="118872"/>
            </a:xfrm>
            <a:prstGeom prst="rect">
              <a:avLst/>
            </a:prstGeom>
          </p:spPr>
        </p:pic>
        <p:sp>
          <p:nvSpPr>
            <p:cNvPr id="220" name="object 219">
              <a:extLst>
                <a:ext uri="{FF2B5EF4-FFF2-40B4-BE49-F238E27FC236}">
                  <a16:creationId xmlns:a16="http://schemas.microsoft.com/office/drawing/2014/main" id="{0D951A35-EBB1-B08A-1C68-B07B12AEE212}"/>
                </a:ext>
              </a:extLst>
            </p:cNvPr>
            <p:cNvSpPr/>
            <p:nvPr/>
          </p:nvSpPr>
          <p:spPr>
            <a:xfrm>
              <a:off x="10117454" y="4907279"/>
              <a:ext cx="59690" cy="83820"/>
            </a:xfrm>
            <a:custGeom>
              <a:avLst/>
              <a:gdLst/>
              <a:ahLst/>
              <a:cxnLst/>
              <a:rect l="l" t="t" r="r" b="b"/>
              <a:pathLst>
                <a:path w="59690" h="83820">
                  <a:moveTo>
                    <a:pt x="59436" y="65532"/>
                  </a:moveTo>
                  <a:lnTo>
                    <a:pt x="59436" y="60960"/>
                  </a:lnTo>
                  <a:lnTo>
                    <a:pt x="59436" y="56387"/>
                  </a:lnTo>
                  <a:lnTo>
                    <a:pt x="57912" y="51816"/>
                  </a:lnTo>
                  <a:lnTo>
                    <a:pt x="50292" y="44196"/>
                  </a:lnTo>
                  <a:lnTo>
                    <a:pt x="47244" y="42672"/>
                  </a:lnTo>
                  <a:lnTo>
                    <a:pt x="42672" y="39624"/>
                  </a:lnTo>
                  <a:lnTo>
                    <a:pt x="39624" y="38100"/>
                  </a:lnTo>
                  <a:lnTo>
                    <a:pt x="33527" y="36575"/>
                  </a:lnTo>
                  <a:lnTo>
                    <a:pt x="24384" y="33528"/>
                  </a:lnTo>
                  <a:lnTo>
                    <a:pt x="18288" y="30480"/>
                  </a:lnTo>
                  <a:lnTo>
                    <a:pt x="13716" y="25908"/>
                  </a:lnTo>
                  <a:lnTo>
                    <a:pt x="12192" y="22860"/>
                  </a:lnTo>
                  <a:lnTo>
                    <a:pt x="12192" y="16764"/>
                  </a:lnTo>
                  <a:lnTo>
                    <a:pt x="16764" y="12192"/>
                  </a:lnTo>
                  <a:lnTo>
                    <a:pt x="19812" y="10668"/>
                  </a:lnTo>
                  <a:lnTo>
                    <a:pt x="38100" y="10668"/>
                  </a:lnTo>
                  <a:lnTo>
                    <a:pt x="42672" y="12192"/>
                  </a:lnTo>
                  <a:lnTo>
                    <a:pt x="45720" y="12192"/>
                  </a:lnTo>
                  <a:lnTo>
                    <a:pt x="48768" y="13716"/>
                  </a:lnTo>
                  <a:lnTo>
                    <a:pt x="53340" y="15240"/>
                  </a:lnTo>
                  <a:lnTo>
                    <a:pt x="56388" y="4572"/>
                  </a:lnTo>
                  <a:lnTo>
                    <a:pt x="53340" y="3048"/>
                  </a:lnTo>
                  <a:lnTo>
                    <a:pt x="48768" y="1524"/>
                  </a:lnTo>
                  <a:lnTo>
                    <a:pt x="44196" y="1524"/>
                  </a:lnTo>
                  <a:lnTo>
                    <a:pt x="41148" y="0"/>
                  </a:lnTo>
                  <a:lnTo>
                    <a:pt x="21336" y="0"/>
                  </a:lnTo>
                  <a:lnTo>
                    <a:pt x="15240" y="1524"/>
                  </a:lnTo>
                  <a:lnTo>
                    <a:pt x="9144" y="6096"/>
                  </a:lnTo>
                  <a:lnTo>
                    <a:pt x="3048" y="9144"/>
                  </a:lnTo>
                  <a:lnTo>
                    <a:pt x="1524" y="13716"/>
                  </a:lnTo>
                  <a:lnTo>
                    <a:pt x="1524" y="28956"/>
                  </a:lnTo>
                  <a:lnTo>
                    <a:pt x="4572" y="32004"/>
                  </a:lnTo>
                  <a:lnTo>
                    <a:pt x="6096" y="35052"/>
                  </a:lnTo>
                  <a:lnTo>
                    <a:pt x="9144" y="38100"/>
                  </a:lnTo>
                  <a:lnTo>
                    <a:pt x="12192" y="39624"/>
                  </a:lnTo>
                  <a:lnTo>
                    <a:pt x="16764" y="41148"/>
                  </a:lnTo>
                  <a:lnTo>
                    <a:pt x="21336" y="44196"/>
                  </a:lnTo>
                  <a:lnTo>
                    <a:pt x="25908" y="45720"/>
                  </a:lnTo>
                  <a:lnTo>
                    <a:pt x="32003" y="47244"/>
                  </a:lnTo>
                  <a:lnTo>
                    <a:pt x="44196" y="53340"/>
                  </a:lnTo>
                  <a:lnTo>
                    <a:pt x="44196" y="56387"/>
                  </a:lnTo>
                  <a:lnTo>
                    <a:pt x="47244" y="59436"/>
                  </a:lnTo>
                  <a:lnTo>
                    <a:pt x="47244" y="65532"/>
                  </a:lnTo>
                  <a:lnTo>
                    <a:pt x="45720" y="68580"/>
                  </a:lnTo>
                  <a:lnTo>
                    <a:pt x="42672" y="71628"/>
                  </a:lnTo>
                  <a:lnTo>
                    <a:pt x="33527" y="74675"/>
                  </a:lnTo>
                  <a:lnTo>
                    <a:pt x="21336" y="74675"/>
                  </a:lnTo>
                  <a:lnTo>
                    <a:pt x="12192" y="71628"/>
                  </a:lnTo>
                  <a:lnTo>
                    <a:pt x="7620" y="71628"/>
                  </a:lnTo>
                  <a:lnTo>
                    <a:pt x="4572" y="70104"/>
                  </a:lnTo>
                  <a:lnTo>
                    <a:pt x="0" y="68580"/>
                  </a:lnTo>
                  <a:lnTo>
                    <a:pt x="0" y="79248"/>
                  </a:lnTo>
                  <a:lnTo>
                    <a:pt x="3048" y="80772"/>
                  </a:lnTo>
                  <a:lnTo>
                    <a:pt x="12192" y="83820"/>
                  </a:lnTo>
                  <a:lnTo>
                    <a:pt x="39624" y="83820"/>
                  </a:lnTo>
                  <a:lnTo>
                    <a:pt x="44196" y="82296"/>
                  </a:lnTo>
                  <a:lnTo>
                    <a:pt x="48768" y="79248"/>
                  </a:lnTo>
                  <a:lnTo>
                    <a:pt x="51816" y="77724"/>
                  </a:lnTo>
                  <a:lnTo>
                    <a:pt x="54864" y="73152"/>
                  </a:lnTo>
                  <a:lnTo>
                    <a:pt x="57912" y="70104"/>
                  </a:lnTo>
                  <a:lnTo>
                    <a:pt x="59436" y="655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1" name="object 220">
            <a:extLst>
              <a:ext uri="{FF2B5EF4-FFF2-40B4-BE49-F238E27FC236}">
                <a16:creationId xmlns:a16="http://schemas.microsoft.com/office/drawing/2014/main" id="{EF5D4BA1-27E8-19C3-991C-FD315E3C6C39}"/>
              </a:ext>
            </a:extLst>
          </p:cNvPr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6790563" y="5094732"/>
            <a:ext cx="992123" cy="112775"/>
          </a:xfrm>
          <a:prstGeom prst="rect">
            <a:avLst/>
          </a:prstGeom>
        </p:spPr>
      </p:pic>
      <p:grpSp>
        <p:nvGrpSpPr>
          <p:cNvPr id="222" name="object 221">
            <a:extLst>
              <a:ext uri="{FF2B5EF4-FFF2-40B4-BE49-F238E27FC236}">
                <a16:creationId xmlns:a16="http://schemas.microsoft.com/office/drawing/2014/main" id="{C58301FA-6056-9C74-A345-8353890CA6E5}"/>
              </a:ext>
            </a:extLst>
          </p:cNvPr>
          <p:cNvGrpSpPr/>
          <p:nvPr/>
        </p:nvGrpSpPr>
        <p:grpSpPr>
          <a:xfrm>
            <a:off x="7898510" y="5090159"/>
            <a:ext cx="449580" cy="117475"/>
            <a:chOff x="7898510" y="5090159"/>
            <a:chExt cx="449580" cy="117475"/>
          </a:xfrm>
        </p:grpSpPr>
        <p:sp>
          <p:nvSpPr>
            <p:cNvPr id="223" name="object 222">
              <a:extLst>
                <a:ext uri="{FF2B5EF4-FFF2-40B4-BE49-F238E27FC236}">
                  <a16:creationId xmlns:a16="http://schemas.microsoft.com/office/drawing/2014/main" id="{3989D1D7-73BA-9EFD-E238-A49EEBFDC36C}"/>
                </a:ext>
              </a:extLst>
            </p:cNvPr>
            <p:cNvSpPr/>
            <p:nvPr/>
          </p:nvSpPr>
          <p:spPr>
            <a:xfrm>
              <a:off x="7898510" y="5123687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20">
                  <a:moveTo>
                    <a:pt x="57912" y="65532"/>
                  </a:moveTo>
                  <a:lnTo>
                    <a:pt x="57912" y="59436"/>
                  </a:lnTo>
                  <a:lnTo>
                    <a:pt x="57912" y="56387"/>
                  </a:lnTo>
                  <a:lnTo>
                    <a:pt x="56388" y="51815"/>
                  </a:lnTo>
                  <a:lnTo>
                    <a:pt x="53340" y="45720"/>
                  </a:lnTo>
                  <a:lnTo>
                    <a:pt x="50292" y="44196"/>
                  </a:lnTo>
                  <a:lnTo>
                    <a:pt x="47244" y="41148"/>
                  </a:lnTo>
                  <a:lnTo>
                    <a:pt x="33528" y="36575"/>
                  </a:lnTo>
                  <a:lnTo>
                    <a:pt x="15240" y="27432"/>
                  </a:lnTo>
                  <a:lnTo>
                    <a:pt x="12192" y="24384"/>
                  </a:lnTo>
                  <a:lnTo>
                    <a:pt x="12192" y="16763"/>
                  </a:lnTo>
                  <a:lnTo>
                    <a:pt x="13716" y="13715"/>
                  </a:lnTo>
                  <a:lnTo>
                    <a:pt x="19812" y="10667"/>
                  </a:lnTo>
                  <a:lnTo>
                    <a:pt x="24384" y="9144"/>
                  </a:lnTo>
                  <a:lnTo>
                    <a:pt x="33528" y="9144"/>
                  </a:lnTo>
                  <a:lnTo>
                    <a:pt x="38100" y="10667"/>
                  </a:lnTo>
                  <a:lnTo>
                    <a:pt x="41148" y="10667"/>
                  </a:lnTo>
                  <a:lnTo>
                    <a:pt x="45720" y="12191"/>
                  </a:lnTo>
                  <a:lnTo>
                    <a:pt x="51816" y="15239"/>
                  </a:lnTo>
                  <a:lnTo>
                    <a:pt x="56388" y="4572"/>
                  </a:lnTo>
                  <a:lnTo>
                    <a:pt x="53340" y="3048"/>
                  </a:lnTo>
                  <a:lnTo>
                    <a:pt x="48768" y="1524"/>
                  </a:lnTo>
                  <a:lnTo>
                    <a:pt x="44196" y="1524"/>
                  </a:lnTo>
                  <a:lnTo>
                    <a:pt x="39624" y="0"/>
                  </a:lnTo>
                  <a:lnTo>
                    <a:pt x="21336" y="0"/>
                  </a:lnTo>
                  <a:lnTo>
                    <a:pt x="13716" y="1524"/>
                  </a:lnTo>
                  <a:lnTo>
                    <a:pt x="9144" y="4572"/>
                  </a:lnTo>
                  <a:lnTo>
                    <a:pt x="3048" y="9144"/>
                  </a:lnTo>
                  <a:lnTo>
                    <a:pt x="0" y="13715"/>
                  </a:lnTo>
                  <a:lnTo>
                    <a:pt x="0" y="25908"/>
                  </a:lnTo>
                  <a:lnTo>
                    <a:pt x="4572" y="35051"/>
                  </a:lnTo>
                  <a:lnTo>
                    <a:pt x="7620" y="36575"/>
                  </a:lnTo>
                  <a:lnTo>
                    <a:pt x="12192" y="39624"/>
                  </a:lnTo>
                  <a:lnTo>
                    <a:pt x="15240" y="41148"/>
                  </a:lnTo>
                  <a:lnTo>
                    <a:pt x="19812" y="42672"/>
                  </a:lnTo>
                  <a:lnTo>
                    <a:pt x="25908" y="44196"/>
                  </a:lnTo>
                  <a:lnTo>
                    <a:pt x="30480" y="47244"/>
                  </a:lnTo>
                  <a:lnTo>
                    <a:pt x="35052" y="48767"/>
                  </a:lnTo>
                  <a:lnTo>
                    <a:pt x="41148" y="51815"/>
                  </a:lnTo>
                  <a:lnTo>
                    <a:pt x="45720" y="56387"/>
                  </a:lnTo>
                  <a:lnTo>
                    <a:pt x="45720" y="65532"/>
                  </a:lnTo>
                  <a:lnTo>
                    <a:pt x="44196" y="68579"/>
                  </a:lnTo>
                  <a:lnTo>
                    <a:pt x="41148" y="70103"/>
                  </a:lnTo>
                  <a:lnTo>
                    <a:pt x="38100" y="73151"/>
                  </a:lnTo>
                  <a:lnTo>
                    <a:pt x="16764" y="73151"/>
                  </a:lnTo>
                  <a:lnTo>
                    <a:pt x="3048" y="68579"/>
                  </a:lnTo>
                  <a:lnTo>
                    <a:pt x="0" y="67056"/>
                  </a:lnTo>
                  <a:lnTo>
                    <a:pt x="0" y="79248"/>
                  </a:lnTo>
                  <a:lnTo>
                    <a:pt x="6096" y="82296"/>
                  </a:lnTo>
                  <a:lnTo>
                    <a:pt x="10668" y="82296"/>
                  </a:lnTo>
                  <a:lnTo>
                    <a:pt x="15240" y="83820"/>
                  </a:lnTo>
                  <a:lnTo>
                    <a:pt x="32004" y="83820"/>
                  </a:lnTo>
                  <a:lnTo>
                    <a:pt x="38100" y="82296"/>
                  </a:lnTo>
                  <a:lnTo>
                    <a:pt x="47244" y="79248"/>
                  </a:lnTo>
                  <a:lnTo>
                    <a:pt x="51816" y="76200"/>
                  </a:lnTo>
                  <a:lnTo>
                    <a:pt x="54864" y="73151"/>
                  </a:lnTo>
                  <a:lnTo>
                    <a:pt x="56388" y="70103"/>
                  </a:lnTo>
                  <a:lnTo>
                    <a:pt x="57912" y="655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" name="object 223">
              <a:extLst>
                <a:ext uri="{FF2B5EF4-FFF2-40B4-BE49-F238E27FC236}">
                  <a16:creationId xmlns:a16="http://schemas.microsoft.com/office/drawing/2014/main" id="{8EE59889-632B-7CAE-978C-E7CD926371CA}"/>
                </a:ext>
              </a:extLst>
            </p:cNvPr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7976234" y="5125211"/>
              <a:ext cx="67056" cy="82296"/>
            </a:xfrm>
            <a:prstGeom prst="rect">
              <a:avLst/>
            </a:prstGeom>
          </p:spPr>
        </p:pic>
        <p:pic>
          <p:nvPicPr>
            <p:cNvPr id="225" name="object 224">
              <a:extLst>
                <a:ext uri="{FF2B5EF4-FFF2-40B4-BE49-F238E27FC236}">
                  <a16:creationId xmlns:a16="http://schemas.microsoft.com/office/drawing/2014/main" id="{146DC294-483B-5295-E996-F2161CD23711}"/>
                </a:ext>
              </a:extLst>
            </p:cNvPr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8066150" y="5123687"/>
              <a:ext cx="68579" cy="83820"/>
            </a:xfrm>
            <a:prstGeom prst="rect">
              <a:avLst/>
            </a:prstGeom>
          </p:spPr>
        </p:pic>
        <p:sp>
          <p:nvSpPr>
            <p:cNvPr id="226" name="object 225">
              <a:extLst>
                <a:ext uri="{FF2B5EF4-FFF2-40B4-BE49-F238E27FC236}">
                  <a16:creationId xmlns:a16="http://schemas.microsoft.com/office/drawing/2014/main" id="{7A6C62E2-CA32-25B0-D86D-FBBC7FB97AE5}"/>
                </a:ext>
              </a:extLst>
            </p:cNvPr>
            <p:cNvSpPr/>
            <p:nvPr/>
          </p:nvSpPr>
          <p:spPr>
            <a:xfrm>
              <a:off x="8156066" y="509015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7" name="object 226">
              <a:extLst>
                <a:ext uri="{FF2B5EF4-FFF2-40B4-BE49-F238E27FC236}">
                  <a16:creationId xmlns:a16="http://schemas.microsoft.com/office/drawing/2014/main" id="{CD7B0E6E-B0E8-19EC-615B-C5D9A67234F9}"/>
                </a:ext>
              </a:extLst>
            </p:cNvPr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8189594" y="5123687"/>
              <a:ext cx="68579" cy="83820"/>
            </a:xfrm>
            <a:prstGeom prst="rect">
              <a:avLst/>
            </a:prstGeom>
          </p:spPr>
        </p:pic>
        <p:pic>
          <p:nvPicPr>
            <p:cNvPr id="228" name="object 227">
              <a:extLst>
                <a:ext uri="{FF2B5EF4-FFF2-40B4-BE49-F238E27FC236}">
                  <a16:creationId xmlns:a16="http://schemas.microsoft.com/office/drawing/2014/main" id="{B64B88FF-470D-DBA6-B52D-98FD7CC61D06}"/>
                </a:ext>
              </a:extLst>
            </p:cNvPr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8279510" y="5123687"/>
              <a:ext cx="68580" cy="82296"/>
            </a:xfrm>
            <a:prstGeom prst="rect">
              <a:avLst/>
            </a:prstGeom>
          </p:spPr>
        </p:pic>
      </p:grpSp>
      <p:pic>
        <p:nvPicPr>
          <p:cNvPr id="229" name="object 228">
            <a:extLst>
              <a:ext uri="{FF2B5EF4-FFF2-40B4-BE49-F238E27FC236}">
                <a16:creationId xmlns:a16="http://schemas.microsoft.com/office/drawing/2014/main" id="{79F3BBF1-46B2-DD30-2FAD-0FB8AA02095B}"/>
              </a:ext>
            </a:extLst>
          </p:cNvPr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8474582" y="5123688"/>
            <a:ext cx="214884" cy="118872"/>
          </a:xfrm>
          <a:prstGeom prst="rect">
            <a:avLst/>
          </a:prstGeom>
        </p:spPr>
      </p:pic>
      <p:grpSp>
        <p:nvGrpSpPr>
          <p:cNvPr id="230" name="object 229">
            <a:extLst>
              <a:ext uri="{FF2B5EF4-FFF2-40B4-BE49-F238E27FC236}">
                <a16:creationId xmlns:a16="http://schemas.microsoft.com/office/drawing/2014/main" id="{DA486E9A-0057-87AD-AECD-BB19E421A5A9}"/>
              </a:ext>
            </a:extLst>
          </p:cNvPr>
          <p:cNvGrpSpPr/>
          <p:nvPr/>
        </p:nvGrpSpPr>
        <p:grpSpPr>
          <a:xfrm>
            <a:off x="8713851" y="5094732"/>
            <a:ext cx="327660" cy="113030"/>
            <a:chOff x="8713851" y="5094732"/>
            <a:chExt cx="327660" cy="113030"/>
          </a:xfrm>
        </p:grpSpPr>
        <p:pic>
          <p:nvPicPr>
            <p:cNvPr id="231" name="object 230">
              <a:extLst>
                <a:ext uri="{FF2B5EF4-FFF2-40B4-BE49-F238E27FC236}">
                  <a16:creationId xmlns:a16="http://schemas.microsoft.com/office/drawing/2014/main" id="{1764C1D5-B6BE-5C44-E743-E1EBDBA1C7C5}"/>
                </a:ext>
              </a:extLst>
            </p:cNvPr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8803767" y="5123688"/>
              <a:ext cx="70103" cy="83820"/>
            </a:xfrm>
            <a:prstGeom prst="rect">
              <a:avLst/>
            </a:prstGeom>
          </p:spPr>
        </p:pic>
        <p:pic>
          <p:nvPicPr>
            <p:cNvPr id="232" name="object 231">
              <a:extLst>
                <a:ext uri="{FF2B5EF4-FFF2-40B4-BE49-F238E27FC236}">
                  <a16:creationId xmlns:a16="http://schemas.microsoft.com/office/drawing/2014/main" id="{F414CAFB-665A-34B4-B0F3-DF3E0525B420}"/>
                </a:ext>
              </a:extLst>
            </p:cNvPr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8713851" y="5125212"/>
              <a:ext cx="68579" cy="82296"/>
            </a:xfrm>
            <a:prstGeom prst="rect">
              <a:avLst/>
            </a:prstGeom>
          </p:spPr>
        </p:pic>
        <p:pic>
          <p:nvPicPr>
            <p:cNvPr id="233" name="object 232">
              <a:extLst>
                <a:ext uri="{FF2B5EF4-FFF2-40B4-BE49-F238E27FC236}">
                  <a16:creationId xmlns:a16="http://schemas.microsoft.com/office/drawing/2014/main" id="{E81F92F2-DAE4-3244-481A-0059D8AF8C4B}"/>
                </a:ext>
              </a:extLst>
            </p:cNvPr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8895207" y="5094732"/>
              <a:ext cx="74675" cy="111251"/>
            </a:xfrm>
            <a:prstGeom prst="rect">
              <a:avLst/>
            </a:prstGeom>
          </p:spPr>
        </p:pic>
        <p:sp>
          <p:nvSpPr>
            <p:cNvPr id="234" name="object 233">
              <a:extLst>
                <a:ext uri="{FF2B5EF4-FFF2-40B4-BE49-F238E27FC236}">
                  <a16:creationId xmlns:a16="http://schemas.microsoft.com/office/drawing/2014/main" id="{F6D62D2B-7DD9-7ABE-39B3-72E7D8267BF2}"/>
                </a:ext>
              </a:extLst>
            </p:cNvPr>
            <p:cNvSpPr/>
            <p:nvPr/>
          </p:nvSpPr>
          <p:spPr>
            <a:xfrm>
              <a:off x="8995791" y="5123688"/>
              <a:ext cx="45720" cy="82550"/>
            </a:xfrm>
            <a:custGeom>
              <a:avLst/>
              <a:gdLst/>
              <a:ahLst/>
              <a:cxnLst/>
              <a:rect l="l" t="t" r="r" b="b"/>
              <a:pathLst>
                <a:path w="45720" h="82550">
                  <a:moveTo>
                    <a:pt x="45719" y="0"/>
                  </a:moveTo>
                  <a:lnTo>
                    <a:pt x="28955" y="0"/>
                  </a:lnTo>
                  <a:lnTo>
                    <a:pt x="19811" y="4572"/>
                  </a:lnTo>
                  <a:lnTo>
                    <a:pt x="18287" y="7620"/>
                  </a:lnTo>
                  <a:lnTo>
                    <a:pt x="13715" y="12191"/>
                  </a:lnTo>
                  <a:lnTo>
                    <a:pt x="12191" y="15239"/>
                  </a:lnTo>
                  <a:lnTo>
                    <a:pt x="10667" y="15239"/>
                  </a:lnTo>
                  <a:lnTo>
                    <a:pt x="9143" y="1524"/>
                  </a:lnTo>
                  <a:lnTo>
                    <a:pt x="0" y="1524"/>
                  </a:lnTo>
                  <a:lnTo>
                    <a:pt x="0" y="82296"/>
                  </a:lnTo>
                  <a:lnTo>
                    <a:pt x="12191" y="82296"/>
                  </a:lnTo>
                  <a:lnTo>
                    <a:pt x="12191" y="30479"/>
                  </a:lnTo>
                  <a:lnTo>
                    <a:pt x="18287" y="18287"/>
                  </a:lnTo>
                  <a:lnTo>
                    <a:pt x="22859" y="13715"/>
                  </a:lnTo>
                  <a:lnTo>
                    <a:pt x="28955" y="10667"/>
                  </a:lnTo>
                  <a:lnTo>
                    <a:pt x="42672" y="10667"/>
                  </a:lnTo>
                  <a:lnTo>
                    <a:pt x="44195" y="12191"/>
                  </a:lnTo>
                  <a:lnTo>
                    <a:pt x="457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5" name="object 234">
            <a:extLst>
              <a:ext uri="{FF2B5EF4-FFF2-40B4-BE49-F238E27FC236}">
                <a16:creationId xmlns:a16="http://schemas.microsoft.com/office/drawing/2014/main" id="{39A0A963-1DDD-10C9-4CDC-AA8AC94D88FE}"/>
              </a:ext>
            </a:extLst>
          </p:cNvPr>
          <p:cNvGrpSpPr/>
          <p:nvPr/>
        </p:nvGrpSpPr>
        <p:grpSpPr>
          <a:xfrm>
            <a:off x="9152763" y="5090159"/>
            <a:ext cx="388620" cy="117475"/>
            <a:chOff x="9152763" y="5090159"/>
            <a:chExt cx="388620" cy="117475"/>
          </a:xfrm>
        </p:grpSpPr>
        <p:pic>
          <p:nvPicPr>
            <p:cNvPr id="236" name="object 235">
              <a:extLst>
                <a:ext uri="{FF2B5EF4-FFF2-40B4-BE49-F238E27FC236}">
                  <a16:creationId xmlns:a16="http://schemas.microsoft.com/office/drawing/2014/main" id="{E3D1D3C5-2ED9-38AD-CBD6-1A11653A4A3C}"/>
                </a:ext>
              </a:extLst>
            </p:cNvPr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9152763" y="5123687"/>
              <a:ext cx="149351" cy="83820"/>
            </a:xfrm>
            <a:prstGeom prst="rect">
              <a:avLst/>
            </a:prstGeom>
          </p:spPr>
        </p:pic>
        <p:sp>
          <p:nvSpPr>
            <p:cNvPr id="237" name="object 236">
              <a:extLst>
                <a:ext uri="{FF2B5EF4-FFF2-40B4-BE49-F238E27FC236}">
                  <a16:creationId xmlns:a16="http://schemas.microsoft.com/office/drawing/2014/main" id="{649E1A31-6CC1-B2CE-B479-E19A4C287D0C}"/>
                </a:ext>
              </a:extLst>
            </p:cNvPr>
            <p:cNvSpPr/>
            <p:nvPr/>
          </p:nvSpPr>
          <p:spPr>
            <a:xfrm>
              <a:off x="9323451" y="509015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8" name="object 237">
              <a:extLst>
                <a:ext uri="{FF2B5EF4-FFF2-40B4-BE49-F238E27FC236}">
                  <a16:creationId xmlns:a16="http://schemas.microsoft.com/office/drawing/2014/main" id="{D749CA40-C275-3422-80EB-B6B4DA2096F1}"/>
                </a:ext>
              </a:extLst>
            </p:cNvPr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9360027" y="5125211"/>
              <a:ext cx="68579" cy="82296"/>
            </a:xfrm>
            <a:prstGeom prst="rect">
              <a:avLst/>
            </a:prstGeom>
          </p:spPr>
        </p:pic>
        <p:pic>
          <p:nvPicPr>
            <p:cNvPr id="239" name="object 238">
              <a:extLst>
                <a:ext uri="{FF2B5EF4-FFF2-40B4-BE49-F238E27FC236}">
                  <a16:creationId xmlns:a16="http://schemas.microsoft.com/office/drawing/2014/main" id="{B1852A4A-7C1C-ED95-77FE-5DB0E5A6EB67}"/>
                </a:ext>
              </a:extLst>
            </p:cNvPr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9449943" y="5094731"/>
              <a:ext cx="91439" cy="112775"/>
            </a:xfrm>
            <a:prstGeom prst="rect">
              <a:avLst/>
            </a:prstGeom>
          </p:spPr>
        </p:pic>
      </p:grpSp>
      <p:grpSp>
        <p:nvGrpSpPr>
          <p:cNvPr id="240" name="object 239">
            <a:extLst>
              <a:ext uri="{FF2B5EF4-FFF2-40B4-BE49-F238E27FC236}">
                <a16:creationId xmlns:a16="http://schemas.microsoft.com/office/drawing/2014/main" id="{DF085422-A3B7-E8B6-8D0A-7E03A3EBBF72}"/>
              </a:ext>
            </a:extLst>
          </p:cNvPr>
          <p:cNvGrpSpPr/>
          <p:nvPr/>
        </p:nvGrpSpPr>
        <p:grpSpPr>
          <a:xfrm>
            <a:off x="9561194" y="5123688"/>
            <a:ext cx="329565" cy="83820"/>
            <a:chOff x="9561194" y="5123688"/>
            <a:chExt cx="329565" cy="83820"/>
          </a:xfrm>
        </p:grpSpPr>
        <p:pic>
          <p:nvPicPr>
            <p:cNvPr id="241" name="object 240">
              <a:extLst>
                <a:ext uri="{FF2B5EF4-FFF2-40B4-BE49-F238E27FC236}">
                  <a16:creationId xmlns:a16="http://schemas.microsoft.com/office/drawing/2014/main" id="{B7D28E3D-5060-9C7E-BB27-784E227BC290}"/>
                </a:ext>
              </a:extLst>
            </p:cNvPr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9658730" y="5123688"/>
              <a:ext cx="67055" cy="82296"/>
            </a:xfrm>
            <a:prstGeom prst="rect">
              <a:avLst/>
            </a:prstGeom>
          </p:spPr>
        </p:pic>
        <p:pic>
          <p:nvPicPr>
            <p:cNvPr id="242" name="object 241">
              <a:extLst>
                <a:ext uri="{FF2B5EF4-FFF2-40B4-BE49-F238E27FC236}">
                  <a16:creationId xmlns:a16="http://schemas.microsoft.com/office/drawing/2014/main" id="{3545CA18-0860-8662-1D12-EBF4E6034F32}"/>
                </a:ext>
              </a:extLst>
            </p:cNvPr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9561194" y="5123688"/>
              <a:ext cx="74675" cy="83820"/>
            </a:xfrm>
            <a:prstGeom prst="rect">
              <a:avLst/>
            </a:prstGeom>
          </p:spPr>
        </p:pic>
        <p:pic>
          <p:nvPicPr>
            <p:cNvPr id="243" name="object 242">
              <a:extLst>
                <a:ext uri="{FF2B5EF4-FFF2-40B4-BE49-F238E27FC236}">
                  <a16:creationId xmlns:a16="http://schemas.microsoft.com/office/drawing/2014/main" id="{643E838B-259F-78A7-E3BA-ACDCB935AF49}"/>
                </a:ext>
              </a:extLst>
            </p:cNvPr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9747122" y="5123688"/>
              <a:ext cx="143255" cy="83820"/>
            </a:xfrm>
            <a:prstGeom prst="rect">
              <a:avLst/>
            </a:prstGeom>
          </p:spPr>
        </p:pic>
      </p:grpSp>
      <p:grpSp>
        <p:nvGrpSpPr>
          <p:cNvPr id="244" name="object 243">
            <a:extLst>
              <a:ext uri="{FF2B5EF4-FFF2-40B4-BE49-F238E27FC236}">
                <a16:creationId xmlns:a16="http://schemas.microsoft.com/office/drawing/2014/main" id="{9F779986-E584-7FEE-1DF6-43B44A87C0CC}"/>
              </a:ext>
            </a:extLst>
          </p:cNvPr>
          <p:cNvGrpSpPr/>
          <p:nvPr/>
        </p:nvGrpSpPr>
        <p:grpSpPr>
          <a:xfrm>
            <a:off x="10010775" y="5123688"/>
            <a:ext cx="165100" cy="83820"/>
            <a:chOff x="10010775" y="5123688"/>
            <a:chExt cx="165100" cy="83820"/>
          </a:xfrm>
        </p:grpSpPr>
        <p:pic>
          <p:nvPicPr>
            <p:cNvPr id="245" name="object 244">
              <a:extLst>
                <a:ext uri="{FF2B5EF4-FFF2-40B4-BE49-F238E27FC236}">
                  <a16:creationId xmlns:a16="http://schemas.microsoft.com/office/drawing/2014/main" id="{3B0BFF7F-57E3-5C12-CABA-A160573C218C}"/>
                </a:ext>
              </a:extLst>
            </p:cNvPr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10010775" y="5123688"/>
              <a:ext cx="68579" cy="82296"/>
            </a:xfrm>
            <a:prstGeom prst="rect">
              <a:avLst/>
            </a:prstGeom>
          </p:spPr>
        </p:pic>
        <p:pic>
          <p:nvPicPr>
            <p:cNvPr id="246" name="object 245">
              <a:extLst>
                <a:ext uri="{FF2B5EF4-FFF2-40B4-BE49-F238E27FC236}">
                  <a16:creationId xmlns:a16="http://schemas.microsoft.com/office/drawing/2014/main" id="{13E2EA96-C8A8-8D51-B03A-C7AFE5B03A36}"/>
                </a:ext>
              </a:extLst>
            </p:cNvPr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10099167" y="5123688"/>
              <a:ext cx="76200" cy="83820"/>
            </a:xfrm>
            <a:prstGeom prst="rect">
              <a:avLst/>
            </a:prstGeom>
          </p:spPr>
        </p:pic>
      </p:grpSp>
      <p:grpSp>
        <p:nvGrpSpPr>
          <p:cNvPr id="247" name="object 246">
            <a:extLst>
              <a:ext uri="{FF2B5EF4-FFF2-40B4-BE49-F238E27FC236}">
                <a16:creationId xmlns:a16="http://schemas.microsoft.com/office/drawing/2014/main" id="{4D87B995-2BB0-C3F2-5A63-DC2CC012124E}"/>
              </a:ext>
            </a:extLst>
          </p:cNvPr>
          <p:cNvGrpSpPr/>
          <p:nvPr/>
        </p:nvGrpSpPr>
        <p:grpSpPr>
          <a:xfrm>
            <a:off x="6790563" y="5305044"/>
            <a:ext cx="650875" cy="119380"/>
            <a:chOff x="6790563" y="5305044"/>
            <a:chExt cx="650875" cy="119380"/>
          </a:xfrm>
        </p:grpSpPr>
        <p:pic>
          <p:nvPicPr>
            <p:cNvPr id="248" name="object 247">
              <a:extLst>
                <a:ext uri="{FF2B5EF4-FFF2-40B4-BE49-F238E27FC236}">
                  <a16:creationId xmlns:a16="http://schemas.microsoft.com/office/drawing/2014/main" id="{7743AFB5-E68A-9362-5F7F-36B702C13F24}"/>
                </a:ext>
              </a:extLst>
            </p:cNvPr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6790563" y="5305044"/>
              <a:ext cx="275843" cy="118871"/>
            </a:xfrm>
            <a:prstGeom prst="rect">
              <a:avLst/>
            </a:prstGeom>
          </p:spPr>
        </p:pic>
        <p:pic>
          <p:nvPicPr>
            <p:cNvPr id="249" name="object 248">
              <a:extLst>
                <a:ext uri="{FF2B5EF4-FFF2-40B4-BE49-F238E27FC236}">
                  <a16:creationId xmlns:a16="http://schemas.microsoft.com/office/drawing/2014/main" id="{3A3EB725-F81B-C51A-7360-E8BA8CC78509}"/>
                </a:ext>
              </a:extLst>
            </p:cNvPr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7092315" y="5338572"/>
              <a:ext cx="68579" cy="83819"/>
            </a:xfrm>
            <a:prstGeom prst="rect">
              <a:avLst/>
            </a:prstGeom>
          </p:spPr>
        </p:pic>
        <p:pic>
          <p:nvPicPr>
            <p:cNvPr id="250" name="object 249">
              <a:extLst>
                <a:ext uri="{FF2B5EF4-FFF2-40B4-BE49-F238E27FC236}">
                  <a16:creationId xmlns:a16="http://schemas.microsoft.com/office/drawing/2014/main" id="{D9B44046-78E0-715A-A468-830C3BFA6B5C}"/>
                </a:ext>
              </a:extLst>
            </p:cNvPr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7180707" y="5306568"/>
              <a:ext cx="71627" cy="117348"/>
            </a:xfrm>
            <a:prstGeom prst="rect">
              <a:avLst/>
            </a:prstGeom>
          </p:spPr>
        </p:pic>
        <p:pic>
          <p:nvPicPr>
            <p:cNvPr id="251" name="object 250">
              <a:extLst>
                <a:ext uri="{FF2B5EF4-FFF2-40B4-BE49-F238E27FC236}">
                  <a16:creationId xmlns:a16="http://schemas.microsoft.com/office/drawing/2014/main" id="{F35AEE00-7C32-9565-BC6D-5EC6F54A8086}"/>
                </a:ext>
              </a:extLst>
            </p:cNvPr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7273671" y="5338572"/>
              <a:ext cx="64007" cy="85343"/>
            </a:xfrm>
            <a:prstGeom prst="rect">
              <a:avLst/>
            </a:prstGeom>
          </p:spPr>
        </p:pic>
        <p:sp>
          <p:nvSpPr>
            <p:cNvPr id="252" name="object 251">
              <a:extLst>
                <a:ext uri="{FF2B5EF4-FFF2-40B4-BE49-F238E27FC236}">
                  <a16:creationId xmlns:a16="http://schemas.microsoft.com/office/drawing/2014/main" id="{B2D69BB1-0F79-449A-D8F1-F02575CFC09D}"/>
                </a:ext>
              </a:extLst>
            </p:cNvPr>
            <p:cNvSpPr/>
            <p:nvPr/>
          </p:nvSpPr>
          <p:spPr>
            <a:xfrm>
              <a:off x="7363587" y="5338579"/>
              <a:ext cx="78105" cy="85725"/>
            </a:xfrm>
            <a:custGeom>
              <a:avLst/>
              <a:gdLst/>
              <a:ahLst/>
              <a:cxnLst/>
              <a:rect l="l" t="t" r="r" b="b"/>
              <a:pathLst>
                <a:path w="78104" h="85725">
                  <a:moveTo>
                    <a:pt x="47244" y="1524"/>
                  </a:moveTo>
                  <a:lnTo>
                    <a:pt x="44196" y="1524"/>
                  </a:lnTo>
                  <a:lnTo>
                    <a:pt x="42672" y="0"/>
                  </a:lnTo>
                  <a:lnTo>
                    <a:pt x="33528" y="0"/>
                  </a:lnTo>
                  <a:lnTo>
                    <a:pt x="27432" y="3048"/>
                  </a:lnTo>
                  <a:lnTo>
                    <a:pt x="22860" y="4572"/>
                  </a:lnTo>
                  <a:lnTo>
                    <a:pt x="13716" y="13716"/>
                  </a:lnTo>
                  <a:lnTo>
                    <a:pt x="12192" y="16764"/>
                  </a:lnTo>
                  <a:lnTo>
                    <a:pt x="10668" y="1524"/>
                  </a:lnTo>
                  <a:lnTo>
                    <a:pt x="0" y="1524"/>
                  </a:lnTo>
                  <a:lnTo>
                    <a:pt x="0" y="83820"/>
                  </a:lnTo>
                  <a:lnTo>
                    <a:pt x="12192" y="83820"/>
                  </a:lnTo>
                  <a:lnTo>
                    <a:pt x="12192" y="35052"/>
                  </a:lnTo>
                  <a:lnTo>
                    <a:pt x="15240" y="28956"/>
                  </a:lnTo>
                  <a:lnTo>
                    <a:pt x="15240" y="24384"/>
                  </a:lnTo>
                  <a:lnTo>
                    <a:pt x="16764" y="21336"/>
                  </a:lnTo>
                  <a:lnTo>
                    <a:pt x="19812" y="19812"/>
                  </a:lnTo>
                  <a:lnTo>
                    <a:pt x="21336" y="16764"/>
                  </a:lnTo>
                  <a:lnTo>
                    <a:pt x="30480" y="12192"/>
                  </a:lnTo>
                  <a:lnTo>
                    <a:pt x="45720" y="12192"/>
                  </a:lnTo>
                  <a:lnTo>
                    <a:pt x="47244" y="1524"/>
                  </a:lnTo>
                  <a:close/>
                </a:path>
                <a:path w="78104" h="85725">
                  <a:moveTo>
                    <a:pt x="77724" y="70104"/>
                  </a:moveTo>
                  <a:lnTo>
                    <a:pt x="74676" y="67056"/>
                  </a:lnTo>
                  <a:lnTo>
                    <a:pt x="71628" y="65532"/>
                  </a:lnTo>
                  <a:lnTo>
                    <a:pt x="67056" y="65532"/>
                  </a:lnTo>
                  <a:lnTo>
                    <a:pt x="65532" y="67056"/>
                  </a:lnTo>
                  <a:lnTo>
                    <a:pt x="62484" y="68580"/>
                  </a:lnTo>
                  <a:lnTo>
                    <a:pt x="60960" y="70104"/>
                  </a:lnTo>
                  <a:lnTo>
                    <a:pt x="60960" y="76200"/>
                  </a:lnTo>
                  <a:lnTo>
                    <a:pt x="60960" y="82296"/>
                  </a:lnTo>
                  <a:lnTo>
                    <a:pt x="62484" y="83820"/>
                  </a:lnTo>
                  <a:lnTo>
                    <a:pt x="65532" y="85344"/>
                  </a:lnTo>
                  <a:lnTo>
                    <a:pt x="74676" y="85344"/>
                  </a:lnTo>
                  <a:lnTo>
                    <a:pt x="77724" y="82296"/>
                  </a:lnTo>
                  <a:lnTo>
                    <a:pt x="77724" y="701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3" name="object 252">
            <a:extLst>
              <a:ext uri="{FF2B5EF4-FFF2-40B4-BE49-F238E27FC236}">
                <a16:creationId xmlns:a16="http://schemas.microsoft.com/office/drawing/2014/main" id="{3ABA12AF-25E6-3956-F5B9-637A7E9D29ED}"/>
              </a:ext>
            </a:extLst>
          </p:cNvPr>
          <p:cNvGrpSpPr/>
          <p:nvPr/>
        </p:nvGrpSpPr>
        <p:grpSpPr>
          <a:xfrm>
            <a:off x="6796658" y="5600700"/>
            <a:ext cx="262255" cy="111760"/>
            <a:chOff x="6796658" y="5600700"/>
            <a:chExt cx="262255" cy="111760"/>
          </a:xfrm>
        </p:grpSpPr>
        <p:pic>
          <p:nvPicPr>
            <p:cNvPr id="254" name="object 253">
              <a:extLst>
                <a:ext uri="{FF2B5EF4-FFF2-40B4-BE49-F238E27FC236}">
                  <a16:creationId xmlns:a16="http://schemas.microsoft.com/office/drawing/2014/main" id="{09A0AFD8-AE15-6DDD-B961-C6A5D51A31B8}"/>
                </a:ext>
              </a:extLst>
            </p:cNvPr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6796658" y="5600700"/>
              <a:ext cx="82296" cy="111251"/>
            </a:xfrm>
            <a:prstGeom prst="rect">
              <a:avLst/>
            </a:prstGeom>
          </p:spPr>
        </p:pic>
        <p:pic>
          <p:nvPicPr>
            <p:cNvPr id="255" name="object 254">
              <a:extLst>
                <a:ext uri="{FF2B5EF4-FFF2-40B4-BE49-F238E27FC236}">
                  <a16:creationId xmlns:a16="http://schemas.microsoft.com/office/drawing/2014/main" id="{EA722FB1-A7D8-844E-706B-7C4A25B403A3}"/>
                </a:ext>
              </a:extLst>
            </p:cNvPr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6906386" y="5626607"/>
              <a:ext cx="152400" cy="85343"/>
            </a:xfrm>
            <a:prstGeom prst="rect">
              <a:avLst/>
            </a:prstGeom>
          </p:spPr>
        </p:pic>
      </p:grpSp>
      <p:grpSp>
        <p:nvGrpSpPr>
          <p:cNvPr id="256" name="object 255">
            <a:extLst>
              <a:ext uri="{FF2B5EF4-FFF2-40B4-BE49-F238E27FC236}">
                <a16:creationId xmlns:a16="http://schemas.microsoft.com/office/drawing/2014/main" id="{4661C649-46F6-2ED6-2403-A47C560284A3}"/>
              </a:ext>
            </a:extLst>
          </p:cNvPr>
          <p:cNvGrpSpPr/>
          <p:nvPr/>
        </p:nvGrpSpPr>
        <p:grpSpPr>
          <a:xfrm>
            <a:off x="7138034" y="5593079"/>
            <a:ext cx="422275" cy="119380"/>
            <a:chOff x="7138034" y="5593079"/>
            <a:chExt cx="422275" cy="119380"/>
          </a:xfrm>
        </p:grpSpPr>
        <p:pic>
          <p:nvPicPr>
            <p:cNvPr id="257" name="object 256">
              <a:extLst>
                <a:ext uri="{FF2B5EF4-FFF2-40B4-BE49-F238E27FC236}">
                  <a16:creationId xmlns:a16="http://schemas.microsoft.com/office/drawing/2014/main" id="{059B5C10-7535-3D4E-41EA-392BE798A0BA}"/>
                </a:ext>
              </a:extLst>
            </p:cNvPr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7138034" y="5593079"/>
              <a:ext cx="128016" cy="118872"/>
            </a:xfrm>
            <a:prstGeom prst="rect">
              <a:avLst/>
            </a:prstGeom>
          </p:spPr>
        </p:pic>
        <p:pic>
          <p:nvPicPr>
            <p:cNvPr id="258" name="object 257">
              <a:extLst>
                <a:ext uri="{FF2B5EF4-FFF2-40B4-BE49-F238E27FC236}">
                  <a16:creationId xmlns:a16="http://schemas.microsoft.com/office/drawing/2014/main" id="{19DCBCFA-A672-555A-7D9A-2AC726126898}"/>
                </a:ext>
              </a:extLst>
            </p:cNvPr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7287386" y="5626607"/>
              <a:ext cx="70104" cy="85343"/>
            </a:xfrm>
            <a:prstGeom prst="rect">
              <a:avLst/>
            </a:prstGeom>
          </p:spPr>
        </p:pic>
        <p:pic>
          <p:nvPicPr>
            <p:cNvPr id="259" name="object 258">
              <a:extLst>
                <a:ext uri="{FF2B5EF4-FFF2-40B4-BE49-F238E27FC236}">
                  <a16:creationId xmlns:a16="http://schemas.microsoft.com/office/drawing/2014/main" id="{84512C79-6E25-ECFB-F61F-2A84B7D48A6D}"/>
                </a:ext>
              </a:extLst>
            </p:cNvPr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7378826" y="5609843"/>
              <a:ext cx="181355" cy="102107"/>
            </a:xfrm>
            <a:prstGeom prst="rect">
              <a:avLst/>
            </a:prstGeom>
          </p:spPr>
        </p:pic>
      </p:grpSp>
      <p:grpSp>
        <p:nvGrpSpPr>
          <p:cNvPr id="260" name="object 259">
            <a:extLst>
              <a:ext uri="{FF2B5EF4-FFF2-40B4-BE49-F238E27FC236}">
                <a16:creationId xmlns:a16="http://schemas.microsoft.com/office/drawing/2014/main" id="{2483E98A-7D57-F30C-9264-41F7BD42B2EB}"/>
              </a:ext>
            </a:extLst>
          </p:cNvPr>
          <p:cNvGrpSpPr/>
          <p:nvPr/>
        </p:nvGrpSpPr>
        <p:grpSpPr>
          <a:xfrm>
            <a:off x="7639431" y="5593079"/>
            <a:ext cx="721360" cy="119380"/>
            <a:chOff x="7639431" y="5593079"/>
            <a:chExt cx="721360" cy="119380"/>
          </a:xfrm>
        </p:grpSpPr>
        <p:pic>
          <p:nvPicPr>
            <p:cNvPr id="261" name="object 260">
              <a:extLst>
                <a:ext uri="{FF2B5EF4-FFF2-40B4-BE49-F238E27FC236}">
                  <a16:creationId xmlns:a16="http://schemas.microsoft.com/office/drawing/2014/main" id="{920C590A-BF39-23DD-5D3B-7657E48243AD}"/>
                </a:ext>
              </a:extLst>
            </p:cNvPr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7639431" y="5626607"/>
              <a:ext cx="147827" cy="85343"/>
            </a:xfrm>
            <a:prstGeom prst="rect">
              <a:avLst/>
            </a:prstGeom>
          </p:spPr>
        </p:pic>
        <p:pic>
          <p:nvPicPr>
            <p:cNvPr id="262" name="object 261">
              <a:extLst>
                <a:ext uri="{FF2B5EF4-FFF2-40B4-BE49-F238E27FC236}">
                  <a16:creationId xmlns:a16="http://schemas.microsoft.com/office/drawing/2014/main" id="{BAAF9DD2-6FA4-59BE-06A8-98868B01BA8F}"/>
                </a:ext>
              </a:extLst>
            </p:cNvPr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7808595" y="5597651"/>
              <a:ext cx="184403" cy="112775"/>
            </a:xfrm>
            <a:prstGeom prst="rect">
              <a:avLst/>
            </a:prstGeom>
          </p:spPr>
        </p:pic>
        <p:pic>
          <p:nvPicPr>
            <p:cNvPr id="263" name="object 262">
              <a:extLst>
                <a:ext uri="{FF2B5EF4-FFF2-40B4-BE49-F238E27FC236}">
                  <a16:creationId xmlns:a16="http://schemas.microsoft.com/office/drawing/2014/main" id="{0FFCB8C6-C897-5CBE-135C-C57ACCF9ECBB}"/>
                </a:ext>
              </a:extLst>
            </p:cNvPr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8012811" y="5597651"/>
              <a:ext cx="163068" cy="114300"/>
            </a:xfrm>
            <a:prstGeom prst="rect">
              <a:avLst/>
            </a:prstGeom>
          </p:spPr>
        </p:pic>
        <p:pic>
          <p:nvPicPr>
            <p:cNvPr id="264" name="object 263">
              <a:extLst>
                <a:ext uri="{FF2B5EF4-FFF2-40B4-BE49-F238E27FC236}">
                  <a16:creationId xmlns:a16="http://schemas.microsoft.com/office/drawing/2014/main" id="{B24BB0CB-14C8-6E71-84CC-381536E83191}"/>
                </a:ext>
              </a:extLst>
            </p:cNvPr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8197215" y="5593079"/>
              <a:ext cx="74675" cy="118872"/>
            </a:xfrm>
            <a:prstGeom prst="rect">
              <a:avLst/>
            </a:prstGeom>
          </p:spPr>
        </p:pic>
        <p:pic>
          <p:nvPicPr>
            <p:cNvPr id="265" name="object 264">
              <a:extLst>
                <a:ext uri="{FF2B5EF4-FFF2-40B4-BE49-F238E27FC236}">
                  <a16:creationId xmlns:a16="http://schemas.microsoft.com/office/drawing/2014/main" id="{05A432F9-198E-98FA-CBAA-9D07A1F01B5F}"/>
                </a:ext>
              </a:extLst>
            </p:cNvPr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8293227" y="5626607"/>
              <a:ext cx="67055" cy="83819"/>
            </a:xfrm>
            <a:prstGeom prst="rect">
              <a:avLst/>
            </a:prstGeom>
          </p:spPr>
        </p:pic>
      </p:grpSp>
      <p:grpSp>
        <p:nvGrpSpPr>
          <p:cNvPr id="266" name="object 265">
            <a:extLst>
              <a:ext uri="{FF2B5EF4-FFF2-40B4-BE49-F238E27FC236}">
                <a16:creationId xmlns:a16="http://schemas.microsoft.com/office/drawing/2014/main" id="{558762C0-4537-93E9-8394-45FD59C3559B}"/>
              </a:ext>
            </a:extLst>
          </p:cNvPr>
          <p:cNvGrpSpPr/>
          <p:nvPr/>
        </p:nvGrpSpPr>
        <p:grpSpPr>
          <a:xfrm>
            <a:off x="8445627" y="5593079"/>
            <a:ext cx="315595" cy="119380"/>
            <a:chOff x="8445627" y="5593079"/>
            <a:chExt cx="315595" cy="119380"/>
          </a:xfrm>
        </p:grpSpPr>
        <p:pic>
          <p:nvPicPr>
            <p:cNvPr id="267" name="object 266">
              <a:extLst>
                <a:ext uri="{FF2B5EF4-FFF2-40B4-BE49-F238E27FC236}">
                  <a16:creationId xmlns:a16="http://schemas.microsoft.com/office/drawing/2014/main" id="{47183E8E-FE12-83C1-7363-A84066D062B2}"/>
                </a:ext>
              </a:extLst>
            </p:cNvPr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8445627" y="5593079"/>
              <a:ext cx="158496" cy="118872"/>
            </a:xfrm>
            <a:prstGeom prst="rect">
              <a:avLst/>
            </a:prstGeom>
          </p:spPr>
        </p:pic>
        <p:pic>
          <p:nvPicPr>
            <p:cNvPr id="268" name="object 267">
              <a:extLst>
                <a:ext uri="{FF2B5EF4-FFF2-40B4-BE49-F238E27FC236}">
                  <a16:creationId xmlns:a16="http://schemas.microsoft.com/office/drawing/2014/main" id="{5C854ACF-B0DB-B80F-6387-FD2677D13706}"/>
                </a:ext>
              </a:extLst>
            </p:cNvPr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8623935" y="5626607"/>
              <a:ext cx="137160" cy="85343"/>
            </a:xfrm>
            <a:prstGeom prst="rect">
              <a:avLst/>
            </a:prstGeom>
          </p:spPr>
        </p:pic>
      </p:grpSp>
      <p:grpSp>
        <p:nvGrpSpPr>
          <p:cNvPr id="269" name="object 268">
            <a:extLst>
              <a:ext uri="{FF2B5EF4-FFF2-40B4-BE49-F238E27FC236}">
                <a16:creationId xmlns:a16="http://schemas.microsoft.com/office/drawing/2014/main" id="{811AEEDA-FF46-BC86-BDA2-D4E70C518E16}"/>
              </a:ext>
            </a:extLst>
          </p:cNvPr>
          <p:cNvGrpSpPr/>
          <p:nvPr/>
        </p:nvGrpSpPr>
        <p:grpSpPr>
          <a:xfrm>
            <a:off x="8844915" y="5594603"/>
            <a:ext cx="390525" cy="117475"/>
            <a:chOff x="8844915" y="5594603"/>
            <a:chExt cx="390525" cy="117475"/>
          </a:xfrm>
        </p:grpSpPr>
        <p:pic>
          <p:nvPicPr>
            <p:cNvPr id="270" name="object 269">
              <a:extLst>
                <a:ext uri="{FF2B5EF4-FFF2-40B4-BE49-F238E27FC236}">
                  <a16:creationId xmlns:a16="http://schemas.microsoft.com/office/drawing/2014/main" id="{49A62689-C646-DC98-7831-5BBC637BEFDB}"/>
                </a:ext>
              </a:extLst>
            </p:cNvPr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8844915" y="5626607"/>
              <a:ext cx="147827" cy="85343"/>
            </a:xfrm>
            <a:prstGeom prst="rect">
              <a:avLst/>
            </a:prstGeom>
          </p:spPr>
        </p:pic>
        <p:pic>
          <p:nvPicPr>
            <p:cNvPr id="271" name="object 270">
              <a:extLst>
                <a:ext uri="{FF2B5EF4-FFF2-40B4-BE49-F238E27FC236}">
                  <a16:creationId xmlns:a16="http://schemas.microsoft.com/office/drawing/2014/main" id="{3D959A36-AE1B-E4F1-1A74-34054A06097D}"/>
                </a:ext>
              </a:extLst>
            </p:cNvPr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9014079" y="5594603"/>
              <a:ext cx="71627" cy="117348"/>
            </a:xfrm>
            <a:prstGeom prst="rect">
              <a:avLst/>
            </a:prstGeom>
          </p:spPr>
        </p:pic>
        <p:pic>
          <p:nvPicPr>
            <p:cNvPr id="272" name="object 271">
              <a:extLst>
                <a:ext uri="{FF2B5EF4-FFF2-40B4-BE49-F238E27FC236}">
                  <a16:creationId xmlns:a16="http://schemas.microsoft.com/office/drawing/2014/main" id="{FA5BEB79-B646-32AB-C559-D5D0AAD7C050}"/>
                </a:ext>
              </a:extLst>
            </p:cNvPr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9107043" y="5626607"/>
              <a:ext cx="128015" cy="85343"/>
            </a:xfrm>
            <a:prstGeom prst="rect">
              <a:avLst/>
            </a:prstGeom>
          </p:spPr>
        </p:pic>
      </p:grpSp>
      <p:grpSp>
        <p:nvGrpSpPr>
          <p:cNvPr id="273" name="object 272">
            <a:extLst>
              <a:ext uri="{FF2B5EF4-FFF2-40B4-BE49-F238E27FC236}">
                <a16:creationId xmlns:a16="http://schemas.microsoft.com/office/drawing/2014/main" id="{5C071956-9547-76A3-9398-9B45159D9BB4}"/>
              </a:ext>
            </a:extLst>
          </p:cNvPr>
          <p:cNvGrpSpPr/>
          <p:nvPr/>
        </p:nvGrpSpPr>
        <p:grpSpPr>
          <a:xfrm>
            <a:off x="9318879" y="5594603"/>
            <a:ext cx="182880" cy="117475"/>
            <a:chOff x="9318879" y="5594603"/>
            <a:chExt cx="182880" cy="117475"/>
          </a:xfrm>
        </p:grpSpPr>
        <p:sp>
          <p:nvSpPr>
            <p:cNvPr id="274" name="object 273">
              <a:extLst>
                <a:ext uri="{FF2B5EF4-FFF2-40B4-BE49-F238E27FC236}">
                  <a16:creationId xmlns:a16="http://schemas.microsoft.com/office/drawing/2014/main" id="{906A7BC0-6E5D-3C69-FDAE-19369034E4A3}"/>
                </a:ext>
              </a:extLst>
            </p:cNvPr>
            <p:cNvSpPr/>
            <p:nvPr/>
          </p:nvSpPr>
          <p:spPr>
            <a:xfrm>
              <a:off x="9318879" y="5594603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5" name="object 274">
              <a:extLst>
                <a:ext uri="{FF2B5EF4-FFF2-40B4-BE49-F238E27FC236}">
                  <a16:creationId xmlns:a16="http://schemas.microsoft.com/office/drawing/2014/main" id="{A6EDA5A9-846F-372A-2073-719B6205D982}"/>
                </a:ext>
              </a:extLst>
            </p:cNvPr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9352407" y="5626607"/>
              <a:ext cx="149351" cy="85343"/>
            </a:xfrm>
            <a:prstGeom prst="rect">
              <a:avLst/>
            </a:prstGeom>
          </p:spPr>
        </p:pic>
      </p:grpSp>
      <p:grpSp>
        <p:nvGrpSpPr>
          <p:cNvPr id="276" name="object 275">
            <a:extLst>
              <a:ext uri="{FF2B5EF4-FFF2-40B4-BE49-F238E27FC236}">
                <a16:creationId xmlns:a16="http://schemas.microsoft.com/office/drawing/2014/main" id="{A4E4AB4F-446B-9B63-6FAD-BDCE47A090FF}"/>
              </a:ext>
            </a:extLst>
          </p:cNvPr>
          <p:cNvGrpSpPr/>
          <p:nvPr/>
        </p:nvGrpSpPr>
        <p:grpSpPr>
          <a:xfrm>
            <a:off x="9579482" y="5597652"/>
            <a:ext cx="597535" cy="114300"/>
            <a:chOff x="9579482" y="5597652"/>
            <a:chExt cx="597535" cy="114300"/>
          </a:xfrm>
        </p:grpSpPr>
        <p:pic>
          <p:nvPicPr>
            <p:cNvPr id="277" name="object 276">
              <a:extLst>
                <a:ext uri="{FF2B5EF4-FFF2-40B4-BE49-F238E27FC236}">
                  <a16:creationId xmlns:a16="http://schemas.microsoft.com/office/drawing/2014/main" id="{1BE3B9CB-E6D4-E6FF-49B7-48E07D879ECB}"/>
                </a:ext>
              </a:extLst>
            </p:cNvPr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9579482" y="5626608"/>
              <a:ext cx="143256" cy="85343"/>
            </a:xfrm>
            <a:prstGeom prst="rect">
              <a:avLst/>
            </a:prstGeom>
          </p:spPr>
        </p:pic>
        <p:pic>
          <p:nvPicPr>
            <p:cNvPr id="278" name="object 277">
              <a:extLst>
                <a:ext uri="{FF2B5EF4-FFF2-40B4-BE49-F238E27FC236}">
                  <a16:creationId xmlns:a16="http://schemas.microsoft.com/office/drawing/2014/main" id="{11789E34-61EB-6973-0530-269849053D2B}"/>
                </a:ext>
              </a:extLst>
            </p:cNvPr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9744074" y="5597652"/>
              <a:ext cx="152400" cy="112775"/>
            </a:xfrm>
            <a:prstGeom prst="rect">
              <a:avLst/>
            </a:prstGeom>
          </p:spPr>
        </p:pic>
        <p:pic>
          <p:nvPicPr>
            <p:cNvPr id="279" name="object 278">
              <a:extLst>
                <a:ext uri="{FF2B5EF4-FFF2-40B4-BE49-F238E27FC236}">
                  <a16:creationId xmlns:a16="http://schemas.microsoft.com/office/drawing/2014/main" id="{A6955D6F-9C55-7D0F-5222-BFA8608297BD}"/>
                </a:ext>
              </a:extLst>
            </p:cNvPr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9916286" y="5597652"/>
              <a:ext cx="91440" cy="114300"/>
            </a:xfrm>
            <a:prstGeom prst="rect">
              <a:avLst/>
            </a:prstGeom>
          </p:spPr>
        </p:pic>
        <p:pic>
          <p:nvPicPr>
            <p:cNvPr id="280" name="object 279">
              <a:extLst>
                <a:ext uri="{FF2B5EF4-FFF2-40B4-BE49-F238E27FC236}">
                  <a16:creationId xmlns:a16="http://schemas.microsoft.com/office/drawing/2014/main" id="{2B24C406-97F3-E622-00D9-8C75E7764DD7}"/>
                </a:ext>
              </a:extLst>
            </p:cNvPr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10027538" y="5626608"/>
              <a:ext cx="149351" cy="85343"/>
            </a:xfrm>
            <a:prstGeom prst="rect">
              <a:avLst/>
            </a:prstGeom>
          </p:spPr>
        </p:pic>
      </p:grpSp>
      <p:grpSp>
        <p:nvGrpSpPr>
          <p:cNvPr id="281" name="object 280">
            <a:extLst>
              <a:ext uri="{FF2B5EF4-FFF2-40B4-BE49-F238E27FC236}">
                <a16:creationId xmlns:a16="http://schemas.microsoft.com/office/drawing/2014/main" id="{A0B9DD93-9620-BF2A-97FD-30A9CC27550F}"/>
              </a:ext>
            </a:extLst>
          </p:cNvPr>
          <p:cNvGrpSpPr/>
          <p:nvPr/>
        </p:nvGrpSpPr>
        <p:grpSpPr>
          <a:xfrm>
            <a:off x="6795134" y="5809488"/>
            <a:ext cx="727075" cy="152400"/>
            <a:chOff x="6795134" y="5809488"/>
            <a:chExt cx="727075" cy="152400"/>
          </a:xfrm>
        </p:grpSpPr>
        <p:pic>
          <p:nvPicPr>
            <p:cNvPr id="282" name="object 281">
              <a:extLst>
                <a:ext uri="{FF2B5EF4-FFF2-40B4-BE49-F238E27FC236}">
                  <a16:creationId xmlns:a16="http://schemas.microsoft.com/office/drawing/2014/main" id="{8F0C2F4F-56B4-7BB2-1D26-F46D7F916ED0}"/>
                </a:ext>
              </a:extLst>
            </p:cNvPr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6795134" y="5809488"/>
              <a:ext cx="690372" cy="152400"/>
            </a:xfrm>
            <a:prstGeom prst="rect">
              <a:avLst/>
            </a:prstGeom>
          </p:spPr>
        </p:pic>
        <p:sp>
          <p:nvSpPr>
            <p:cNvPr id="283" name="object 282">
              <a:extLst>
                <a:ext uri="{FF2B5EF4-FFF2-40B4-BE49-F238E27FC236}">
                  <a16:creationId xmlns:a16="http://schemas.microsoft.com/office/drawing/2014/main" id="{33FE0CCE-B382-9F65-EA5B-2F564A750924}"/>
                </a:ext>
              </a:extLst>
            </p:cNvPr>
            <p:cNvSpPr/>
            <p:nvPr/>
          </p:nvSpPr>
          <p:spPr>
            <a:xfrm>
              <a:off x="7503794" y="5908548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5" h="20320">
                  <a:moveTo>
                    <a:pt x="18287" y="12191"/>
                  </a:moveTo>
                  <a:lnTo>
                    <a:pt x="18287" y="6096"/>
                  </a:lnTo>
                  <a:lnTo>
                    <a:pt x="16763" y="3048"/>
                  </a:lnTo>
                  <a:lnTo>
                    <a:pt x="13715" y="0"/>
                  </a:lnTo>
                  <a:lnTo>
                    <a:pt x="4572" y="0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9143"/>
                  </a:lnTo>
                  <a:lnTo>
                    <a:pt x="0" y="12191"/>
                  </a:lnTo>
                  <a:lnTo>
                    <a:pt x="1524" y="15239"/>
                  </a:lnTo>
                  <a:lnTo>
                    <a:pt x="6096" y="19812"/>
                  </a:lnTo>
                  <a:lnTo>
                    <a:pt x="10668" y="19812"/>
                  </a:lnTo>
                  <a:lnTo>
                    <a:pt x="13715" y="18287"/>
                  </a:lnTo>
                  <a:lnTo>
                    <a:pt x="16763" y="15239"/>
                  </a:lnTo>
                  <a:lnTo>
                    <a:pt x="18287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4" name="object 283">
            <a:extLst>
              <a:ext uri="{FF2B5EF4-FFF2-40B4-BE49-F238E27FC236}">
                <a16:creationId xmlns:a16="http://schemas.microsoft.com/office/drawing/2014/main" id="{C7CA78DA-4724-149F-F008-4ADB8A888E1A}"/>
              </a:ext>
            </a:extLst>
          </p:cNvPr>
          <p:cNvSpPr/>
          <p:nvPr/>
        </p:nvSpPr>
        <p:spPr>
          <a:xfrm>
            <a:off x="467487" y="429774"/>
            <a:ext cx="978535" cy="196850"/>
          </a:xfrm>
          <a:custGeom>
            <a:avLst/>
            <a:gdLst/>
            <a:ahLst/>
            <a:cxnLst/>
            <a:rect l="l" t="t" r="r" b="b"/>
            <a:pathLst>
              <a:path w="978535" h="196850">
                <a:moveTo>
                  <a:pt x="208788" y="0"/>
                </a:moveTo>
                <a:lnTo>
                  <a:pt x="129540" y="0"/>
                </a:lnTo>
                <a:lnTo>
                  <a:pt x="129540" y="9144"/>
                </a:lnTo>
                <a:lnTo>
                  <a:pt x="132588" y="9144"/>
                </a:lnTo>
                <a:lnTo>
                  <a:pt x="137160" y="10668"/>
                </a:lnTo>
                <a:lnTo>
                  <a:pt x="162877" y="40195"/>
                </a:lnTo>
                <a:lnTo>
                  <a:pt x="163068" y="147828"/>
                </a:lnTo>
                <a:lnTo>
                  <a:pt x="54864" y="0"/>
                </a:lnTo>
                <a:lnTo>
                  <a:pt x="0" y="0"/>
                </a:lnTo>
                <a:lnTo>
                  <a:pt x="0" y="9144"/>
                </a:lnTo>
                <a:lnTo>
                  <a:pt x="3048" y="9144"/>
                </a:lnTo>
                <a:lnTo>
                  <a:pt x="7620" y="10668"/>
                </a:lnTo>
                <a:lnTo>
                  <a:pt x="13716" y="12192"/>
                </a:lnTo>
                <a:lnTo>
                  <a:pt x="18288" y="15240"/>
                </a:lnTo>
                <a:lnTo>
                  <a:pt x="22860" y="16764"/>
                </a:lnTo>
                <a:lnTo>
                  <a:pt x="28956" y="22860"/>
                </a:lnTo>
                <a:lnTo>
                  <a:pt x="30480" y="25908"/>
                </a:lnTo>
                <a:lnTo>
                  <a:pt x="33528" y="35052"/>
                </a:lnTo>
                <a:lnTo>
                  <a:pt x="35052" y="38100"/>
                </a:lnTo>
                <a:lnTo>
                  <a:pt x="35052" y="138684"/>
                </a:lnTo>
                <a:lnTo>
                  <a:pt x="34810" y="147231"/>
                </a:lnTo>
                <a:lnTo>
                  <a:pt x="9144" y="182880"/>
                </a:lnTo>
                <a:lnTo>
                  <a:pt x="3048" y="182880"/>
                </a:lnTo>
                <a:lnTo>
                  <a:pt x="3048" y="193548"/>
                </a:lnTo>
                <a:lnTo>
                  <a:pt x="82296" y="193548"/>
                </a:lnTo>
                <a:lnTo>
                  <a:pt x="82296" y="182880"/>
                </a:lnTo>
                <a:lnTo>
                  <a:pt x="76200" y="182880"/>
                </a:lnTo>
                <a:lnTo>
                  <a:pt x="70104" y="181356"/>
                </a:lnTo>
                <a:lnTo>
                  <a:pt x="62484" y="178308"/>
                </a:lnTo>
                <a:lnTo>
                  <a:pt x="57912" y="176784"/>
                </a:lnTo>
                <a:lnTo>
                  <a:pt x="53340" y="172212"/>
                </a:lnTo>
                <a:lnTo>
                  <a:pt x="47244" y="137160"/>
                </a:lnTo>
                <a:lnTo>
                  <a:pt x="47244" y="36576"/>
                </a:lnTo>
                <a:lnTo>
                  <a:pt x="164592" y="195072"/>
                </a:lnTo>
                <a:lnTo>
                  <a:pt x="176784" y="195072"/>
                </a:lnTo>
                <a:lnTo>
                  <a:pt x="176784" y="42672"/>
                </a:lnTo>
                <a:lnTo>
                  <a:pt x="178308" y="35052"/>
                </a:lnTo>
                <a:lnTo>
                  <a:pt x="178308" y="28956"/>
                </a:lnTo>
                <a:lnTo>
                  <a:pt x="179832" y="22860"/>
                </a:lnTo>
                <a:lnTo>
                  <a:pt x="181356" y="18288"/>
                </a:lnTo>
                <a:lnTo>
                  <a:pt x="185928" y="15240"/>
                </a:lnTo>
                <a:lnTo>
                  <a:pt x="187452" y="13716"/>
                </a:lnTo>
                <a:lnTo>
                  <a:pt x="192024" y="12192"/>
                </a:lnTo>
                <a:lnTo>
                  <a:pt x="196596" y="12192"/>
                </a:lnTo>
                <a:lnTo>
                  <a:pt x="202692" y="10668"/>
                </a:lnTo>
                <a:lnTo>
                  <a:pt x="205740" y="9144"/>
                </a:lnTo>
                <a:lnTo>
                  <a:pt x="208788" y="9144"/>
                </a:lnTo>
                <a:lnTo>
                  <a:pt x="208788" y="0"/>
                </a:lnTo>
                <a:close/>
              </a:path>
              <a:path w="978535" h="196850">
                <a:moveTo>
                  <a:pt x="364223" y="181356"/>
                </a:moveTo>
                <a:lnTo>
                  <a:pt x="355079" y="181356"/>
                </a:lnTo>
                <a:lnTo>
                  <a:pt x="353568" y="179832"/>
                </a:lnTo>
                <a:lnTo>
                  <a:pt x="352044" y="179832"/>
                </a:lnTo>
                <a:lnTo>
                  <a:pt x="348996" y="178308"/>
                </a:lnTo>
                <a:lnTo>
                  <a:pt x="347472" y="175260"/>
                </a:lnTo>
                <a:lnTo>
                  <a:pt x="344424" y="172212"/>
                </a:lnTo>
                <a:lnTo>
                  <a:pt x="344424" y="59436"/>
                </a:lnTo>
                <a:lnTo>
                  <a:pt x="341376" y="56388"/>
                </a:lnTo>
                <a:lnTo>
                  <a:pt x="292608" y="60960"/>
                </a:lnTo>
                <a:lnTo>
                  <a:pt x="292608" y="68580"/>
                </a:lnTo>
                <a:lnTo>
                  <a:pt x="297180" y="70104"/>
                </a:lnTo>
                <a:lnTo>
                  <a:pt x="309372" y="70104"/>
                </a:lnTo>
                <a:lnTo>
                  <a:pt x="310896" y="71628"/>
                </a:lnTo>
                <a:lnTo>
                  <a:pt x="313944" y="73152"/>
                </a:lnTo>
                <a:lnTo>
                  <a:pt x="315468" y="74676"/>
                </a:lnTo>
                <a:lnTo>
                  <a:pt x="318516" y="80772"/>
                </a:lnTo>
                <a:lnTo>
                  <a:pt x="318516" y="161544"/>
                </a:lnTo>
                <a:lnTo>
                  <a:pt x="316992" y="163068"/>
                </a:lnTo>
                <a:lnTo>
                  <a:pt x="315468" y="166116"/>
                </a:lnTo>
                <a:lnTo>
                  <a:pt x="313944" y="167640"/>
                </a:lnTo>
                <a:lnTo>
                  <a:pt x="312420" y="170688"/>
                </a:lnTo>
                <a:lnTo>
                  <a:pt x="310896" y="172212"/>
                </a:lnTo>
                <a:lnTo>
                  <a:pt x="307848" y="173736"/>
                </a:lnTo>
                <a:lnTo>
                  <a:pt x="304800" y="176784"/>
                </a:lnTo>
                <a:lnTo>
                  <a:pt x="298704" y="179832"/>
                </a:lnTo>
                <a:lnTo>
                  <a:pt x="294132" y="181356"/>
                </a:lnTo>
                <a:lnTo>
                  <a:pt x="278892" y="181356"/>
                </a:lnTo>
                <a:lnTo>
                  <a:pt x="272796" y="179832"/>
                </a:lnTo>
                <a:lnTo>
                  <a:pt x="268224" y="173736"/>
                </a:lnTo>
                <a:lnTo>
                  <a:pt x="265176" y="169164"/>
                </a:lnTo>
                <a:lnTo>
                  <a:pt x="262128" y="161544"/>
                </a:lnTo>
                <a:lnTo>
                  <a:pt x="262128" y="59436"/>
                </a:lnTo>
                <a:lnTo>
                  <a:pt x="260604" y="56388"/>
                </a:lnTo>
                <a:lnTo>
                  <a:pt x="214884" y="60960"/>
                </a:lnTo>
                <a:lnTo>
                  <a:pt x="214884" y="68580"/>
                </a:lnTo>
                <a:lnTo>
                  <a:pt x="217932" y="70104"/>
                </a:lnTo>
                <a:lnTo>
                  <a:pt x="225552" y="70104"/>
                </a:lnTo>
                <a:lnTo>
                  <a:pt x="227076" y="71628"/>
                </a:lnTo>
                <a:lnTo>
                  <a:pt x="230124" y="73152"/>
                </a:lnTo>
                <a:lnTo>
                  <a:pt x="234696" y="77724"/>
                </a:lnTo>
                <a:lnTo>
                  <a:pt x="236220" y="80772"/>
                </a:lnTo>
                <a:lnTo>
                  <a:pt x="236220" y="150876"/>
                </a:lnTo>
                <a:lnTo>
                  <a:pt x="236791" y="161467"/>
                </a:lnTo>
                <a:lnTo>
                  <a:pt x="264223" y="195757"/>
                </a:lnTo>
                <a:lnTo>
                  <a:pt x="272796" y="196596"/>
                </a:lnTo>
                <a:lnTo>
                  <a:pt x="284988" y="196596"/>
                </a:lnTo>
                <a:lnTo>
                  <a:pt x="289560" y="195072"/>
                </a:lnTo>
                <a:lnTo>
                  <a:pt x="292608" y="193548"/>
                </a:lnTo>
                <a:lnTo>
                  <a:pt x="297180" y="192024"/>
                </a:lnTo>
                <a:lnTo>
                  <a:pt x="301752" y="188976"/>
                </a:lnTo>
                <a:lnTo>
                  <a:pt x="304800" y="187452"/>
                </a:lnTo>
                <a:lnTo>
                  <a:pt x="310896" y="181356"/>
                </a:lnTo>
                <a:lnTo>
                  <a:pt x="313944" y="179832"/>
                </a:lnTo>
                <a:lnTo>
                  <a:pt x="315468" y="176784"/>
                </a:lnTo>
                <a:lnTo>
                  <a:pt x="318516" y="175260"/>
                </a:lnTo>
                <a:lnTo>
                  <a:pt x="318516" y="192024"/>
                </a:lnTo>
                <a:lnTo>
                  <a:pt x="321564" y="193548"/>
                </a:lnTo>
                <a:lnTo>
                  <a:pt x="364223" y="190500"/>
                </a:lnTo>
                <a:lnTo>
                  <a:pt x="364223" y="181356"/>
                </a:lnTo>
                <a:close/>
              </a:path>
              <a:path w="978535" h="196850">
                <a:moveTo>
                  <a:pt x="499872" y="161544"/>
                </a:moveTo>
                <a:lnTo>
                  <a:pt x="490728" y="155448"/>
                </a:lnTo>
                <a:lnTo>
                  <a:pt x="487032" y="162636"/>
                </a:lnTo>
                <a:lnTo>
                  <a:pt x="482917" y="168402"/>
                </a:lnTo>
                <a:lnTo>
                  <a:pt x="445008" y="181356"/>
                </a:lnTo>
                <a:lnTo>
                  <a:pt x="438912" y="179832"/>
                </a:lnTo>
                <a:lnTo>
                  <a:pt x="426720" y="173736"/>
                </a:lnTo>
                <a:lnTo>
                  <a:pt x="422148" y="169164"/>
                </a:lnTo>
                <a:lnTo>
                  <a:pt x="419100" y="164592"/>
                </a:lnTo>
                <a:lnTo>
                  <a:pt x="414528" y="158496"/>
                </a:lnTo>
                <a:lnTo>
                  <a:pt x="413004" y="152400"/>
                </a:lnTo>
                <a:lnTo>
                  <a:pt x="409956" y="146304"/>
                </a:lnTo>
                <a:lnTo>
                  <a:pt x="408432" y="138684"/>
                </a:lnTo>
                <a:lnTo>
                  <a:pt x="408432" y="121920"/>
                </a:lnTo>
                <a:lnTo>
                  <a:pt x="470916" y="121920"/>
                </a:lnTo>
                <a:lnTo>
                  <a:pt x="496824" y="121920"/>
                </a:lnTo>
                <a:lnTo>
                  <a:pt x="496824" y="97536"/>
                </a:lnTo>
                <a:lnTo>
                  <a:pt x="493776" y="89916"/>
                </a:lnTo>
                <a:lnTo>
                  <a:pt x="492252" y="83820"/>
                </a:lnTo>
                <a:lnTo>
                  <a:pt x="489204" y="77724"/>
                </a:lnTo>
                <a:lnTo>
                  <a:pt x="484632" y="71628"/>
                </a:lnTo>
                <a:lnTo>
                  <a:pt x="475488" y="62484"/>
                </a:lnTo>
                <a:lnTo>
                  <a:pt x="470916" y="60655"/>
                </a:lnTo>
                <a:lnTo>
                  <a:pt x="470916" y="105156"/>
                </a:lnTo>
                <a:lnTo>
                  <a:pt x="470916" y="109728"/>
                </a:lnTo>
                <a:lnTo>
                  <a:pt x="408432" y="109728"/>
                </a:lnTo>
                <a:lnTo>
                  <a:pt x="409016" y="100012"/>
                </a:lnTo>
                <a:lnTo>
                  <a:pt x="435381" y="66154"/>
                </a:lnTo>
                <a:lnTo>
                  <a:pt x="441960" y="65532"/>
                </a:lnTo>
                <a:lnTo>
                  <a:pt x="448056" y="65532"/>
                </a:lnTo>
                <a:lnTo>
                  <a:pt x="469392" y="99060"/>
                </a:lnTo>
                <a:lnTo>
                  <a:pt x="470916" y="105156"/>
                </a:lnTo>
                <a:lnTo>
                  <a:pt x="470916" y="60655"/>
                </a:lnTo>
                <a:lnTo>
                  <a:pt x="467868" y="59436"/>
                </a:lnTo>
                <a:lnTo>
                  <a:pt x="462102" y="57429"/>
                </a:lnTo>
                <a:lnTo>
                  <a:pt x="456057" y="56007"/>
                </a:lnTo>
                <a:lnTo>
                  <a:pt x="449427" y="55143"/>
                </a:lnTo>
                <a:lnTo>
                  <a:pt x="441960" y="54864"/>
                </a:lnTo>
                <a:lnTo>
                  <a:pt x="435114" y="55168"/>
                </a:lnTo>
                <a:lnTo>
                  <a:pt x="397764" y="76200"/>
                </a:lnTo>
                <a:lnTo>
                  <a:pt x="382130" y="112014"/>
                </a:lnTo>
                <a:lnTo>
                  <a:pt x="381000" y="124968"/>
                </a:lnTo>
                <a:lnTo>
                  <a:pt x="381279" y="131826"/>
                </a:lnTo>
                <a:lnTo>
                  <a:pt x="382130" y="138684"/>
                </a:lnTo>
                <a:lnTo>
                  <a:pt x="383565" y="145542"/>
                </a:lnTo>
                <a:lnTo>
                  <a:pt x="385572" y="152400"/>
                </a:lnTo>
                <a:lnTo>
                  <a:pt x="387096" y="161544"/>
                </a:lnTo>
                <a:lnTo>
                  <a:pt x="408432" y="185813"/>
                </a:lnTo>
                <a:lnTo>
                  <a:pt x="411238" y="187693"/>
                </a:lnTo>
                <a:lnTo>
                  <a:pt x="417576" y="190500"/>
                </a:lnTo>
                <a:lnTo>
                  <a:pt x="423570" y="193382"/>
                </a:lnTo>
                <a:lnTo>
                  <a:pt x="430149" y="195262"/>
                </a:lnTo>
                <a:lnTo>
                  <a:pt x="437286" y="196291"/>
                </a:lnTo>
                <a:lnTo>
                  <a:pt x="445008" y="196596"/>
                </a:lnTo>
                <a:lnTo>
                  <a:pt x="453885" y="196024"/>
                </a:lnTo>
                <a:lnTo>
                  <a:pt x="490918" y="176212"/>
                </a:lnTo>
                <a:lnTo>
                  <a:pt x="495884" y="169240"/>
                </a:lnTo>
                <a:lnTo>
                  <a:pt x="499872" y="161544"/>
                </a:lnTo>
                <a:close/>
              </a:path>
              <a:path w="978535" h="196850">
                <a:moveTo>
                  <a:pt x="615696" y="143256"/>
                </a:moveTo>
                <a:lnTo>
                  <a:pt x="614172" y="138684"/>
                </a:lnTo>
                <a:lnTo>
                  <a:pt x="611124" y="134112"/>
                </a:lnTo>
                <a:lnTo>
                  <a:pt x="605028" y="128016"/>
                </a:lnTo>
                <a:lnTo>
                  <a:pt x="601980" y="123444"/>
                </a:lnTo>
                <a:lnTo>
                  <a:pt x="597408" y="121920"/>
                </a:lnTo>
                <a:lnTo>
                  <a:pt x="591312" y="118872"/>
                </a:lnTo>
                <a:lnTo>
                  <a:pt x="586740" y="115824"/>
                </a:lnTo>
                <a:lnTo>
                  <a:pt x="574548" y="112776"/>
                </a:lnTo>
                <a:lnTo>
                  <a:pt x="568452" y="109728"/>
                </a:lnTo>
                <a:lnTo>
                  <a:pt x="554736" y="105156"/>
                </a:lnTo>
                <a:lnTo>
                  <a:pt x="548640" y="102108"/>
                </a:lnTo>
                <a:lnTo>
                  <a:pt x="544068" y="97536"/>
                </a:lnTo>
                <a:lnTo>
                  <a:pt x="541020" y="91440"/>
                </a:lnTo>
                <a:lnTo>
                  <a:pt x="541020" y="79248"/>
                </a:lnTo>
                <a:lnTo>
                  <a:pt x="542544" y="74676"/>
                </a:lnTo>
                <a:lnTo>
                  <a:pt x="547116" y="71628"/>
                </a:lnTo>
                <a:lnTo>
                  <a:pt x="551688" y="67056"/>
                </a:lnTo>
                <a:lnTo>
                  <a:pt x="557784" y="65532"/>
                </a:lnTo>
                <a:lnTo>
                  <a:pt x="563880" y="65532"/>
                </a:lnTo>
                <a:lnTo>
                  <a:pt x="598119" y="90957"/>
                </a:lnTo>
                <a:lnTo>
                  <a:pt x="600456" y="97536"/>
                </a:lnTo>
                <a:lnTo>
                  <a:pt x="609600" y="97536"/>
                </a:lnTo>
                <a:lnTo>
                  <a:pt x="608076" y="54864"/>
                </a:lnTo>
                <a:lnTo>
                  <a:pt x="597408" y="54864"/>
                </a:lnTo>
                <a:lnTo>
                  <a:pt x="594360" y="62484"/>
                </a:lnTo>
                <a:lnTo>
                  <a:pt x="591312" y="59436"/>
                </a:lnTo>
                <a:lnTo>
                  <a:pt x="586740" y="57912"/>
                </a:lnTo>
                <a:lnTo>
                  <a:pt x="580644" y="56388"/>
                </a:lnTo>
                <a:lnTo>
                  <a:pt x="576072" y="54864"/>
                </a:lnTo>
                <a:lnTo>
                  <a:pt x="565404" y="54864"/>
                </a:lnTo>
                <a:lnTo>
                  <a:pt x="555447" y="55460"/>
                </a:lnTo>
                <a:lnTo>
                  <a:pt x="522922" y="79438"/>
                </a:lnTo>
                <a:lnTo>
                  <a:pt x="519684" y="94488"/>
                </a:lnTo>
                <a:lnTo>
                  <a:pt x="519684" y="100584"/>
                </a:lnTo>
                <a:lnTo>
                  <a:pt x="521208" y="106680"/>
                </a:lnTo>
                <a:lnTo>
                  <a:pt x="524256" y="111252"/>
                </a:lnTo>
                <a:lnTo>
                  <a:pt x="525780" y="115824"/>
                </a:lnTo>
                <a:lnTo>
                  <a:pt x="528828" y="118872"/>
                </a:lnTo>
                <a:lnTo>
                  <a:pt x="533400" y="121920"/>
                </a:lnTo>
                <a:lnTo>
                  <a:pt x="536448" y="124968"/>
                </a:lnTo>
                <a:lnTo>
                  <a:pt x="541020" y="128016"/>
                </a:lnTo>
                <a:lnTo>
                  <a:pt x="547116" y="129540"/>
                </a:lnTo>
                <a:lnTo>
                  <a:pt x="551688" y="132588"/>
                </a:lnTo>
                <a:lnTo>
                  <a:pt x="560832" y="135636"/>
                </a:lnTo>
                <a:lnTo>
                  <a:pt x="566928" y="137160"/>
                </a:lnTo>
                <a:lnTo>
                  <a:pt x="580644" y="141732"/>
                </a:lnTo>
                <a:lnTo>
                  <a:pt x="583692" y="144780"/>
                </a:lnTo>
                <a:lnTo>
                  <a:pt x="589788" y="147828"/>
                </a:lnTo>
                <a:lnTo>
                  <a:pt x="592836" y="153924"/>
                </a:lnTo>
                <a:lnTo>
                  <a:pt x="594360" y="155448"/>
                </a:lnTo>
                <a:lnTo>
                  <a:pt x="595884" y="160020"/>
                </a:lnTo>
                <a:lnTo>
                  <a:pt x="595884" y="170688"/>
                </a:lnTo>
                <a:lnTo>
                  <a:pt x="592836" y="176784"/>
                </a:lnTo>
                <a:lnTo>
                  <a:pt x="588264" y="179832"/>
                </a:lnTo>
                <a:lnTo>
                  <a:pt x="583692" y="184404"/>
                </a:lnTo>
                <a:lnTo>
                  <a:pt x="577596" y="185928"/>
                </a:lnTo>
                <a:lnTo>
                  <a:pt x="562356" y="185928"/>
                </a:lnTo>
                <a:lnTo>
                  <a:pt x="556260" y="184404"/>
                </a:lnTo>
                <a:lnTo>
                  <a:pt x="551688" y="181356"/>
                </a:lnTo>
                <a:lnTo>
                  <a:pt x="547116" y="179832"/>
                </a:lnTo>
                <a:lnTo>
                  <a:pt x="534924" y="167640"/>
                </a:lnTo>
                <a:lnTo>
                  <a:pt x="531876" y="163068"/>
                </a:lnTo>
                <a:lnTo>
                  <a:pt x="530352" y="158496"/>
                </a:lnTo>
                <a:lnTo>
                  <a:pt x="527304" y="153924"/>
                </a:lnTo>
                <a:lnTo>
                  <a:pt x="525780" y="150876"/>
                </a:lnTo>
                <a:lnTo>
                  <a:pt x="525780" y="146304"/>
                </a:lnTo>
                <a:lnTo>
                  <a:pt x="516636" y="146304"/>
                </a:lnTo>
                <a:lnTo>
                  <a:pt x="518160" y="193548"/>
                </a:lnTo>
                <a:lnTo>
                  <a:pt x="527304" y="193548"/>
                </a:lnTo>
                <a:lnTo>
                  <a:pt x="530352" y="184404"/>
                </a:lnTo>
                <a:lnTo>
                  <a:pt x="533400" y="187452"/>
                </a:lnTo>
                <a:lnTo>
                  <a:pt x="537972" y="188976"/>
                </a:lnTo>
                <a:lnTo>
                  <a:pt x="544068" y="192024"/>
                </a:lnTo>
                <a:lnTo>
                  <a:pt x="551688" y="195072"/>
                </a:lnTo>
                <a:lnTo>
                  <a:pt x="557784" y="196596"/>
                </a:lnTo>
                <a:lnTo>
                  <a:pt x="566928" y="196596"/>
                </a:lnTo>
                <a:lnTo>
                  <a:pt x="607974" y="178142"/>
                </a:lnTo>
                <a:lnTo>
                  <a:pt x="615696" y="153924"/>
                </a:lnTo>
                <a:lnTo>
                  <a:pt x="615696" y="143256"/>
                </a:lnTo>
                <a:close/>
              </a:path>
              <a:path w="978535" h="196850">
                <a:moveTo>
                  <a:pt x="719328" y="176784"/>
                </a:moveTo>
                <a:lnTo>
                  <a:pt x="717804" y="178308"/>
                </a:lnTo>
                <a:lnTo>
                  <a:pt x="710184" y="178308"/>
                </a:lnTo>
                <a:lnTo>
                  <a:pt x="705612" y="179832"/>
                </a:lnTo>
                <a:lnTo>
                  <a:pt x="694944" y="179832"/>
                </a:lnTo>
                <a:lnTo>
                  <a:pt x="688848" y="176784"/>
                </a:lnTo>
                <a:lnTo>
                  <a:pt x="685800" y="176784"/>
                </a:lnTo>
                <a:lnTo>
                  <a:pt x="682752" y="173736"/>
                </a:lnTo>
                <a:lnTo>
                  <a:pt x="682752" y="172212"/>
                </a:lnTo>
                <a:lnTo>
                  <a:pt x="681228" y="169164"/>
                </a:lnTo>
                <a:lnTo>
                  <a:pt x="679704" y="164592"/>
                </a:lnTo>
                <a:lnTo>
                  <a:pt x="679704" y="161544"/>
                </a:lnTo>
                <a:lnTo>
                  <a:pt x="678180" y="158496"/>
                </a:lnTo>
                <a:lnTo>
                  <a:pt x="678180" y="71628"/>
                </a:lnTo>
                <a:lnTo>
                  <a:pt x="716280" y="71628"/>
                </a:lnTo>
                <a:lnTo>
                  <a:pt x="716280" y="59436"/>
                </a:lnTo>
                <a:lnTo>
                  <a:pt x="678180" y="59436"/>
                </a:lnTo>
                <a:lnTo>
                  <a:pt x="678180" y="16764"/>
                </a:lnTo>
                <a:lnTo>
                  <a:pt x="653796" y="16764"/>
                </a:lnTo>
                <a:lnTo>
                  <a:pt x="653796" y="59436"/>
                </a:lnTo>
                <a:lnTo>
                  <a:pt x="629412" y="59436"/>
                </a:lnTo>
                <a:lnTo>
                  <a:pt x="629412" y="71628"/>
                </a:lnTo>
                <a:lnTo>
                  <a:pt x="652272" y="71628"/>
                </a:lnTo>
                <a:lnTo>
                  <a:pt x="652272" y="163068"/>
                </a:lnTo>
                <a:lnTo>
                  <a:pt x="652818" y="170522"/>
                </a:lnTo>
                <a:lnTo>
                  <a:pt x="684276" y="196596"/>
                </a:lnTo>
                <a:lnTo>
                  <a:pt x="691896" y="196596"/>
                </a:lnTo>
                <a:lnTo>
                  <a:pt x="697992" y="195072"/>
                </a:lnTo>
                <a:lnTo>
                  <a:pt x="702564" y="193548"/>
                </a:lnTo>
                <a:lnTo>
                  <a:pt x="708660" y="192024"/>
                </a:lnTo>
                <a:lnTo>
                  <a:pt x="713232" y="188976"/>
                </a:lnTo>
                <a:lnTo>
                  <a:pt x="719328" y="187452"/>
                </a:lnTo>
                <a:lnTo>
                  <a:pt x="719328" y="176784"/>
                </a:lnTo>
                <a:close/>
              </a:path>
              <a:path w="978535" h="196850">
                <a:moveTo>
                  <a:pt x="836676" y="70104"/>
                </a:moveTo>
                <a:lnTo>
                  <a:pt x="833628" y="64008"/>
                </a:lnTo>
                <a:lnTo>
                  <a:pt x="827532" y="57912"/>
                </a:lnTo>
                <a:lnTo>
                  <a:pt x="822960" y="54864"/>
                </a:lnTo>
                <a:lnTo>
                  <a:pt x="810768" y="54864"/>
                </a:lnTo>
                <a:lnTo>
                  <a:pt x="804672" y="57912"/>
                </a:lnTo>
                <a:lnTo>
                  <a:pt x="797052" y="60960"/>
                </a:lnTo>
                <a:lnTo>
                  <a:pt x="784860" y="70104"/>
                </a:lnTo>
                <a:lnTo>
                  <a:pt x="778764" y="77724"/>
                </a:lnTo>
                <a:lnTo>
                  <a:pt x="778764" y="59436"/>
                </a:lnTo>
                <a:lnTo>
                  <a:pt x="775716" y="56388"/>
                </a:lnTo>
                <a:lnTo>
                  <a:pt x="731520" y="59436"/>
                </a:lnTo>
                <a:lnTo>
                  <a:pt x="731520" y="68580"/>
                </a:lnTo>
                <a:lnTo>
                  <a:pt x="734568" y="68580"/>
                </a:lnTo>
                <a:lnTo>
                  <a:pt x="737616" y="70104"/>
                </a:lnTo>
                <a:lnTo>
                  <a:pt x="742188" y="70104"/>
                </a:lnTo>
                <a:lnTo>
                  <a:pt x="743712" y="71628"/>
                </a:lnTo>
                <a:lnTo>
                  <a:pt x="745236" y="71628"/>
                </a:lnTo>
                <a:lnTo>
                  <a:pt x="749808" y="76200"/>
                </a:lnTo>
                <a:lnTo>
                  <a:pt x="752856" y="82296"/>
                </a:lnTo>
                <a:lnTo>
                  <a:pt x="752856" y="176784"/>
                </a:lnTo>
                <a:lnTo>
                  <a:pt x="748284" y="181356"/>
                </a:lnTo>
                <a:lnTo>
                  <a:pt x="745236" y="182880"/>
                </a:lnTo>
                <a:lnTo>
                  <a:pt x="739140" y="182880"/>
                </a:lnTo>
                <a:lnTo>
                  <a:pt x="737616" y="184404"/>
                </a:lnTo>
                <a:lnTo>
                  <a:pt x="733044" y="184404"/>
                </a:lnTo>
                <a:lnTo>
                  <a:pt x="733044" y="193548"/>
                </a:lnTo>
                <a:lnTo>
                  <a:pt x="752856" y="193548"/>
                </a:lnTo>
                <a:lnTo>
                  <a:pt x="804672" y="193548"/>
                </a:lnTo>
                <a:lnTo>
                  <a:pt x="804672" y="184404"/>
                </a:lnTo>
                <a:lnTo>
                  <a:pt x="801624" y="184404"/>
                </a:lnTo>
                <a:lnTo>
                  <a:pt x="798576" y="182880"/>
                </a:lnTo>
                <a:lnTo>
                  <a:pt x="790956" y="182880"/>
                </a:lnTo>
                <a:lnTo>
                  <a:pt x="787908" y="181356"/>
                </a:lnTo>
                <a:lnTo>
                  <a:pt x="786384" y="181356"/>
                </a:lnTo>
                <a:lnTo>
                  <a:pt x="783336" y="179832"/>
                </a:lnTo>
                <a:lnTo>
                  <a:pt x="778764" y="175260"/>
                </a:lnTo>
                <a:lnTo>
                  <a:pt x="778764" y="89916"/>
                </a:lnTo>
                <a:lnTo>
                  <a:pt x="781812" y="83820"/>
                </a:lnTo>
                <a:lnTo>
                  <a:pt x="786384" y="79248"/>
                </a:lnTo>
                <a:lnTo>
                  <a:pt x="792480" y="76200"/>
                </a:lnTo>
                <a:lnTo>
                  <a:pt x="798576" y="71628"/>
                </a:lnTo>
                <a:lnTo>
                  <a:pt x="803148" y="70104"/>
                </a:lnTo>
                <a:lnTo>
                  <a:pt x="807720" y="70104"/>
                </a:lnTo>
                <a:lnTo>
                  <a:pt x="807720" y="74676"/>
                </a:lnTo>
                <a:lnTo>
                  <a:pt x="806196" y="76200"/>
                </a:lnTo>
                <a:lnTo>
                  <a:pt x="806196" y="83820"/>
                </a:lnTo>
                <a:lnTo>
                  <a:pt x="807720" y="86868"/>
                </a:lnTo>
                <a:lnTo>
                  <a:pt x="813816" y="92964"/>
                </a:lnTo>
                <a:lnTo>
                  <a:pt x="827532" y="92964"/>
                </a:lnTo>
                <a:lnTo>
                  <a:pt x="830580" y="91440"/>
                </a:lnTo>
                <a:lnTo>
                  <a:pt x="832104" y="88392"/>
                </a:lnTo>
                <a:lnTo>
                  <a:pt x="835152" y="85344"/>
                </a:lnTo>
                <a:lnTo>
                  <a:pt x="836676" y="80772"/>
                </a:lnTo>
                <a:lnTo>
                  <a:pt x="836676" y="70104"/>
                </a:lnTo>
                <a:close/>
              </a:path>
              <a:path w="978535" h="196850">
                <a:moveTo>
                  <a:pt x="978408" y="124968"/>
                </a:moveTo>
                <a:lnTo>
                  <a:pt x="968121" y="84670"/>
                </a:lnTo>
                <a:lnTo>
                  <a:pt x="950976" y="66332"/>
                </a:lnTo>
                <a:lnTo>
                  <a:pt x="950976" y="117348"/>
                </a:lnTo>
                <a:lnTo>
                  <a:pt x="950976" y="124968"/>
                </a:lnTo>
                <a:lnTo>
                  <a:pt x="940308" y="170688"/>
                </a:lnTo>
                <a:lnTo>
                  <a:pt x="912876" y="187452"/>
                </a:lnTo>
                <a:lnTo>
                  <a:pt x="906780" y="187452"/>
                </a:lnTo>
                <a:lnTo>
                  <a:pt x="900684" y="185928"/>
                </a:lnTo>
                <a:lnTo>
                  <a:pt x="896112" y="181356"/>
                </a:lnTo>
                <a:lnTo>
                  <a:pt x="891540" y="178308"/>
                </a:lnTo>
                <a:lnTo>
                  <a:pt x="886968" y="173736"/>
                </a:lnTo>
                <a:lnTo>
                  <a:pt x="883920" y="167640"/>
                </a:lnTo>
                <a:lnTo>
                  <a:pt x="880872" y="163068"/>
                </a:lnTo>
                <a:lnTo>
                  <a:pt x="876300" y="140208"/>
                </a:lnTo>
                <a:lnTo>
                  <a:pt x="876300" y="111252"/>
                </a:lnTo>
                <a:lnTo>
                  <a:pt x="877824" y="103632"/>
                </a:lnTo>
                <a:lnTo>
                  <a:pt x="877824" y="96012"/>
                </a:lnTo>
                <a:lnTo>
                  <a:pt x="883920" y="83820"/>
                </a:lnTo>
                <a:lnTo>
                  <a:pt x="886968" y="79248"/>
                </a:lnTo>
                <a:lnTo>
                  <a:pt x="890016" y="73152"/>
                </a:lnTo>
                <a:lnTo>
                  <a:pt x="896112" y="70104"/>
                </a:lnTo>
                <a:lnTo>
                  <a:pt x="900684" y="67056"/>
                </a:lnTo>
                <a:lnTo>
                  <a:pt x="906780" y="65532"/>
                </a:lnTo>
                <a:lnTo>
                  <a:pt x="920496" y="65532"/>
                </a:lnTo>
                <a:lnTo>
                  <a:pt x="926592" y="67056"/>
                </a:lnTo>
                <a:lnTo>
                  <a:pt x="949452" y="111252"/>
                </a:lnTo>
                <a:lnTo>
                  <a:pt x="950976" y="117348"/>
                </a:lnTo>
                <a:lnTo>
                  <a:pt x="950976" y="66332"/>
                </a:lnTo>
                <a:lnTo>
                  <a:pt x="950404" y="65798"/>
                </a:lnTo>
                <a:lnTo>
                  <a:pt x="939533" y="59626"/>
                </a:lnTo>
                <a:lnTo>
                  <a:pt x="927544" y="56032"/>
                </a:lnTo>
                <a:lnTo>
                  <a:pt x="914400" y="54864"/>
                </a:lnTo>
                <a:lnTo>
                  <a:pt x="900125" y="56032"/>
                </a:lnTo>
                <a:lnTo>
                  <a:pt x="865632" y="74676"/>
                </a:lnTo>
                <a:lnTo>
                  <a:pt x="848487" y="111328"/>
                </a:lnTo>
                <a:lnTo>
                  <a:pt x="847344" y="126492"/>
                </a:lnTo>
                <a:lnTo>
                  <a:pt x="847623" y="134442"/>
                </a:lnTo>
                <a:lnTo>
                  <a:pt x="862838" y="173443"/>
                </a:lnTo>
                <a:lnTo>
                  <a:pt x="876300" y="186690"/>
                </a:lnTo>
                <a:lnTo>
                  <a:pt x="879348" y="188976"/>
                </a:lnTo>
                <a:lnTo>
                  <a:pt x="894588" y="195072"/>
                </a:lnTo>
                <a:lnTo>
                  <a:pt x="903732" y="196596"/>
                </a:lnTo>
                <a:lnTo>
                  <a:pt x="914400" y="196481"/>
                </a:lnTo>
                <a:lnTo>
                  <a:pt x="950976" y="185597"/>
                </a:lnTo>
                <a:lnTo>
                  <a:pt x="951357" y="185356"/>
                </a:lnTo>
                <a:lnTo>
                  <a:pt x="973836" y="152400"/>
                </a:lnTo>
                <a:lnTo>
                  <a:pt x="978115" y="131826"/>
                </a:lnTo>
                <a:lnTo>
                  <a:pt x="978408" y="124968"/>
                </a:lnTo>
                <a:close/>
              </a:path>
            </a:pathLst>
          </a:custGeom>
          <a:solidFill>
            <a:srgbClr val="F48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5" name="object 284">
            <a:extLst>
              <a:ext uri="{FF2B5EF4-FFF2-40B4-BE49-F238E27FC236}">
                <a16:creationId xmlns:a16="http://schemas.microsoft.com/office/drawing/2014/main" id="{8BA2AE96-BC2C-E753-A4B7-6E6FF78F3DD2}"/>
              </a:ext>
            </a:extLst>
          </p:cNvPr>
          <p:cNvGrpSpPr/>
          <p:nvPr/>
        </p:nvGrpSpPr>
        <p:grpSpPr>
          <a:xfrm>
            <a:off x="1532763" y="416051"/>
            <a:ext cx="824865" cy="266700"/>
            <a:chOff x="1532763" y="416051"/>
            <a:chExt cx="824865" cy="266700"/>
          </a:xfrm>
        </p:grpSpPr>
        <p:sp>
          <p:nvSpPr>
            <p:cNvPr id="286" name="object 285">
              <a:extLst>
                <a:ext uri="{FF2B5EF4-FFF2-40B4-BE49-F238E27FC236}">
                  <a16:creationId xmlns:a16="http://schemas.microsoft.com/office/drawing/2014/main" id="{6E657136-539C-A2E6-C607-1A6F9B9BF4EA}"/>
                </a:ext>
              </a:extLst>
            </p:cNvPr>
            <p:cNvSpPr/>
            <p:nvPr/>
          </p:nvSpPr>
          <p:spPr>
            <a:xfrm>
              <a:off x="1532763" y="416058"/>
              <a:ext cx="673735" cy="266700"/>
            </a:xfrm>
            <a:custGeom>
              <a:avLst/>
              <a:gdLst/>
              <a:ahLst/>
              <a:cxnLst/>
              <a:rect l="l" t="t" r="r" b="b"/>
              <a:pathLst>
                <a:path w="673735" h="266700">
                  <a:moveTo>
                    <a:pt x="120383" y="175260"/>
                  </a:moveTo>
                  <a:lnTo>
                    <a:pt x="109728" y="169164"/>
                  </a:lnTo>
                  <a:lnTo>
                    <a:pt x="106032" y="176352"/>
                  </a:lnTo>
                  <a:lnTo>
                    <a:pt x="101917" y="182118"/>
                  </a:lnTo>
                  <a:lnTo>
                    <a:pt x="64008" y="195072"/>
                  </a:lnTo>
                  <a:lnTo>
                    <a:pt x="57912" y="193548"/>
                  </a:lnTo>
                  <a:lnTo>
                    <a:pt x="45720" y="187452"/>
                  </a:lnTo>
                  <a:lnTo>
                    <a:pt x="41148" y="182880"/>
                  </a:lnTo>
                  <a:lnTo>
                    <a:pt x="38100" y="178308"/>
                  </a:lnTo>
                  <a:lnTo>
                    <a:pt x="33528" y="172212"/>
                  </a:lnTo>
                  <a:lnTo>
                    <a:pt x="30467" y="160020"/>
                  </a:lnTo>
                  <a:lnTo>
                    <a:pt x="27432" y="152400"/>
                  </a:lnTo>
                  <a:lnTo>
                    <a:pt x="27432" y="135636"/>
                  </a:lnTo>
                  <a:lnTo>
                    <a:pt x="89916" y="135636"/>
                  </a:lnTo>
                  <a:lnTo>
                    <a:pt x="115824" y="135636"/>
                  </a:lnTo>
                  <a:lnTo>
                    <a:pt x="115824" y="111252"/>
                  </a:lnTo>
                  <a:lnTo>
                    <a:pt x="112776" y="103632"/>
                  </a:lnTo>
                  <a:lnTo>
                    <a:pt x="111239" y="97536"/>
                  </a:lnTo>
                  <a:lnTo>
                    <a:pt x="108204" y="91440"/>
                  </a:lnTo>
                  <a:lnTo>
                    <a:pt x="103632" y="85344"/>
                  </a:lnTo>
                  <a:lnTo>
                    <a:pt x="94488" y="76200"/>
                  </a:lnTo>
                  <a:lnTo>
                    <a:pt x="89916" y="74371"/>
                  </a:lnTo>
                  <a:lnTo>
                    <a:pt x="89916" y="118872"/>
                  </a:lnTo>
                  <a:lnTo>
                    <a:pt x="89916" y="123444"/>
                  </a:lnTo>
                  <a:lnTo>
                    <a:pt x="27432" y="123444"/>
                  </a:lnTo>
                  <a:lnTo>
                    <a:pt x="28232" y="113728"/>
                  </a:lnTo>
                  <a:lnTo>
                    <a:pt x="54381" y="79870"/>
                  </a:lnTo>
                  <a:lnTo>
                    <a:pt x="60960" y="79248"/>
                  </a:lnTo>
                  <a:lnTo>
                    <a:pt x="67056" y="79248"/>
                  </a:lnTo>
                  <a:lnTo>
                    <a:pt x="88392" y="112776"/>
                  </a:lnTo>
                  <a:lnTo>
                    <a:pt x="89916" y="118872"/>
                  </a:lnTo>
                  <a:lnTo>
                    <a:pt x="89916" y="74371"/>
                  </a:lnTo>
                  <a:lnTo>
                    <a:pt x="86868" y="73152"/>
                  </a:lnTo>
                  <a:lnTo>
                    <a:pt x="81102" y="71145"/>
                  </a:lnTo>
                  <a:lnTo>
                    <a:pt x="75057" y="69723"/>
                  </a:lnTo>
                  <a:lnTo>
                    <a:pt x="68427" y="68859"/>
                  </a:lnTo>
                  <a:lnTo>
                    <a:pt x="60960" y="68580"/>
                  </a:lnTo>
                  <a:lnTo>
                    <a:pt x="54114" y="68884"/>
                  </a:lnTo>
                  <a:lnTo>
                    <a:pt x="16764" y="89916"/>
                  </a:lnTo>
                  <a:lnTo>
                    <a:pt x="1130" y="125730"/>
                  </a:lnTo>
                  <a:lnTo>
                    <a:pt x="0" y="138684"/>
                  </a:lnTo>
                  <a:lnTo>
                    <a:pt x="279" y="145542"/>
                  </a:lnTo>
                  <a:lnTo>
                    <a:pt x="1130" y="152400"/>
                  </a:lnTo>
                  <a:lnTo>
                    <a:pt x="2565" y="159258"/>
                  </a:lnTo>
                  <a:lnTo>
                    <a:pt x="4572" y="166116"/>
                  </a:lnTo>
                  <a:lnTo>
                    <a:pt x="6096" y="175260"/>
                  </a:lnTo>
                  <a:lnTo>
                    <a:pt x="36576" y="204216"/>
                  </a:lnTo>
                  <a:lnTo>
                    <a:pt x="42570" y="207098"/>
                  </a:lnTo>
                  <a:lnTo>
                    <a:pt x="49149" y="208978"/>
                  </a:lnTo>
                  <a:lnTo>
                    <a:pt x="56286" y="210007"/>
                  </a:lnTo>
                  <a:lnTo>
                    <a:pt x="64008" y="210312"/>
                  </a:lnTo>
                  <a:lnTo>
                    <a:pt x="72885" y="209740"/>
                  </a:lnTo>
                  <a:lnTo>
                    <a:pt x="110109" y="189928"/>
                  </a:lnTo>
                  <a:lnTo>
                    <a:pt x="115531" y="182956"/>
                  </a:lnTo>
                  <a:lnTo>
                    <a:pt x="120383" y="175260"/>
                  </a:lnTo>
                  <a:close/>
                </a:path>
                <a:path w="673735" h="266700">
                  <a:moveTo>
                    <a:pt x="281940" y="257556"/>
                  </a:moveTo>
                  <a:lnTo>
                    <a:pt x="274320" y="257556"/>
                  </a:lnTo>
                  <a:lnTo>
                    <a:pt x="271272" y="256032"/>
                  </a:lnTo>
                  <a:lnTo>
                    <a:pt x="268224" y="256032"/>
                  </a:lnTo>
                  <a:lnTo>
                    <a:pt x="266700" y="254508"/>
                  </a:lnTo>
                  <a:lnTo>
                    <a:pt x="263652" y="252984"/>
                  </a:lnTo>
                  <a:lnTo>
                    <a:pt x="260604" y="249936"/>
                  </a:lnTo>
                  <a:lnTo>
                    <a:pt x="259080" y="246888"/>
                  </a:lnTo>
                  <a:lnTo>
                    <a:pt x="259080" y="91440"/>
                  </a:lnTo>
                  <a:lnTo>
                    <a:pt x="259956" y="83959"/>
                  </a:lnTo>
                  <a:lnTo>
                    <a:pt x="260413" y="77343"/>
                  </a:lnTo>
                  <a:lnTo>
                    <a:pt x="260578" y="71297"/>
                  </a:lnTo>
                  <a:lnTo>
                    <a:pt x="260604" y="65532"/>
                  </a:lnTo>
                  <a:lnTo>
                    <a:pt x="252984" y="65532"/>
                  </a:lnTo>
                  <a:lnTo>
                    <a:pt x="242316" y="82296"/>
                  </a:lnTo>
                  <a:lnTo>
                    <a:pt x="240792" y="82296"/>
                  </a:lnTo>
                  <a:lnTo>
                    <a:pt x="237744" y="80772"/>
                  </a:lnTo>
                  <a:lnTo>
                    <a:pt x="236220" y="79248"/>
                  </a:lnTo>
                  <a:lnTo>
                    <a:pt x="233172" y="77724"/>
                  </a:lnTo>
                  <a:lnTo>
                    <a:pt x="233172" y="99060"/>
                  </a:lnTo>
                  <a:lnTo>
                    <a:pt x="233172" y="181356"/>
                  </a:lnTo>
                  <a:lnTo>
                    <a:pt x="230124" y="185928"/>
                  </a:lnTo>
                  <a:lnTo>
                    <a:pt x="216408" y="195072"/>
                  </a:lnTo>
                  <a:lnTo>
                    <a:pt x="190500" y="195072"/>
                  </a:lnTo>
                  <a:lnTo>
                    <a:pt x="185928" y="192024"/>
                  </a:lnTo>
                  <a:lnTo>
                    <a:pt x="179832" y="187452"/>
                  </a:lnTo>
                  <a:lnTo>
                    <a:pt x="176784" y="184404"/>
                  </a:lnTo>
                  <a:lnTo>
                    <a:pt x="173736" y="178308"/>
                  </a:lnTo>
                  <a:lnTo>
                    <a:pt x="169164" y="173736"/>
                  </a:lnTo>
                  <a:lnTo>
                    <a:pt x="163068" y="149352"/>
                  </a:lnTo>
                  <a:lnTo>
                    <a:pt x="163068" y="141732"/>
                  </a:lnTo>
                  <a:lnTo>
                    <a:pt x="173736" y="96012"/>
                  </a:lnTo>
                  <a:lnTo>
                    <a:pt x="201168" y="79248"/>
                  </a:lnTo>
                  <a:lnTo>
                    <a:pt x="210312" y="79248"/>
                  </a:lnTo>
                  <a:lnTo>
                    <a:pt x="213360" y="80772"/>
                  </a:lnTo>
                  <a:lnTo>
                    <a:pt x="217932" y="82296"/>
                  </a:lnTo>
                  <a:lnTo>
                    <a:pt x="220980" y="83820"/>
                  </a:lnTo>
                  <a:lnTo>
                    <a:pt x="228600" y="91440"/>
                  </a:lnTo>
                  <a:lnTo>
                    <a:pt x="231648" y="97536"/>
                  </a:lnTo>
                  <a:lnTo>
                    <a:pt x="233172" y="99060"/>
                  </a:lnTo>
                  <a:lnTo>
                    <a:pt x="233172" y="77724"/>
                  </a:lnTo>
                  <a:lnTo>
                    <a:pt x="224028" y="73152"/>
                  </a:lnTo>
                  <a:lnTo>
                    <a:pt x="210312" y="68580"/>
                  </a:lnTo>
                  <a:lnTo>
                    <a:pt x="192024" y="68580"/>
                  </a:lnTo>
                  <a:lnTo>
                    <a:pt x="184404" y="70104"/>
                  </a:lnTo>
                  <a:lnTo>
                    <a:pt x="175260" y="74676"/>
                  </a:lnTo>
                  <a:lnTo>
                    <a:pt x="167640" y="77724"/>
                  </a:lnTo>
                  <a:lnTo>
                    <a:pt x="160020" y="82296"/>
                  </a:lnTo>
                  <a:lnTo>
                    <a:pt x="155448" y="88392"/>
                  </a:lnTo>
                  <a:lnTo>
                    <a:pt x="151130" y="93230"/>
                  </a:lnTo>
                  <a:lnTo>
                    <a:pt x="135915" y="130949"/>
                  </a:lnTo>
                  <a:lnTo>
                    <a:pt x="135636" y="138684"/>
                  </a:lnTo>
                  <a:lnTo>
                    <a:pt x="135915" y="146418"/>
                  </a:lnTo>
                  <a:lnTo>
                    <a:pt x="148983" y="185635"/>
                  </a:lnTo>
                  <a:lnTo>
                    <a:pt x="163068" y="201168"/>
                  </a:lnTo>
                  <a:lnTo>
                    <a:pt x="164592" y="202692"/>
                  </a:lnTo>
                  <a:lnTo>
                    <a:pt x="170688" y="205740"/>
                  </a:lnTo>
                  <a:lnTo>
                    <a:pt x="178308" y="208788"/>
                  </a:lnTo>
                  <a:lnTo>
                    <a:pt x="185928" y="210312"/>
                  </a:lnTo>
                  <a:lnTo>
                    <a:pt x="204216" y="210312"/>
                  </a:lnTo>
                  <a:lnTo>
                    <a:pt x="210312" y="207264"/>
                  </a:lnTo>
                  <a:lnTo>
                    <a:pt x="214884" y="205740"/>
                  </a:lnTo>
                  <a:lnTo>
                    <a:pt x="224028" y="201168"/>
                  </a:lnTo>
                  <a:lnTo>
                    <a:pt x="228600" y="196596"/>
                  </a:lnTo>
                  <a:lnTo>
                    <a:pt x="231648" y="195072"/>
                  </a:lnTo>
                  <a:lnTo>
                    <a:pt x="231648" y="193548"/>
                  </a:lnTo>
                  <a:lnTo>
                    <a:pt x="233172" y="193548"/>
                  </a:lnTo>
                  <a:lnTo>
                    <a:pt x="233172" y="249936"/>
                  </a:lnTo>
                  <a:lnTo>
                    <a:pt x="231648" y="251460"/>
                  </a:lnTo>
                  <a:lnTo>
                    <a:pt x="230124" y="254508"/>
                  </a:lnTo>
                  <a:lnTo>
                    <a:pt x="228600" y="256032"/>
                  </a:lnTo>
                  <a:lnTo>
                    <a:pt x="225552" y="256032"/>
                  </a:lnTo>
                  <a:lnTo>
                    <a:pt x="224028" y="257556"/>
                  </a:lnTo>
                  <a:lnTo>
                    <a:pt x="210312" y="257556"/>
                  </a:lnTo>
                  <a:lnTo>
                    <a:pt x="210312" y="266700"/>
                  </a:lnTo>
                  <a:lnTo>
                    <a:pt x="233172" y="266700"/>
                  </a:lnTo>
                  <a:lnTo>
                    <a:pt x="259080" y="266700"/>
                  </a:lnTo>
                  <a:lnTo>
                    <a:pt x="281940" y="266700"/>
                  </a:lnTo>
                  <a:lnTo>
                    <a:pt x="281940" y="257556"/>
                  </a:lnTo>
                  <a:close/>
                </a:path>
                <a:path w="673735" h="266700">
                  <a:moveTo>
                    <a:pt x="435864" y="195072"/>
                  </a:moveTo>
                  <a:lnTo>
                    <a:pt x="425196" y="195072"/>
                  </a:lnTo>
                  <a:lnTo>
                    <a:pt x="423672" y="193548"/>
                  </a:lnTo>
                  <a:lnTo>
                    <a:pt x="422148" y="193548"/>
                  </a:lnTo>
                  <a:lnTo>
                    <a:pt x="417576" y="188976"/>
                  </a:lnTo>
                  <a:lnTo>
                    <a:pt x="417576" y="187452"/>
                  </a:lnTo>
                  <a:lnTo>
                    <a:pt x="416052" y="185928"/>
                  </a:lnTo>
                  <a:lnTo>
                    <a:pt x="414528" y="182880"/>
                  </a:lnTo>
                  <a:lnTo>
                    <a:pt x="414528" y="73152"/>
                  </a:lnTo>
                  <a:lnTo>
                    <a:pt x="413004" y="70104"/>
                  </a:lnTo>
                  <a:lnTo>
                    <a:pt x="364236" y="74676"/>
                  </a:lnTo>
                  <a:lnTo>
                    <a:pt x="364236" y="82296"/>
                  </a:lnTo>
                  <a:lnTo>
                    <a:pt x="368808" y="83820"/>
                  </a:lnTo>
                  <a:lnTo>
                    <a:pt x="381000" y="83820"/>
                  </a:lnTo>
                  <a:lnTo>
                    <a:pt x="384048" y="86868"/>
                  </a:lnTo>
                  <a:lnTo>
                    <a:pt x="387096" y="88392"/>
                  </a:lnTo>
                  <a:lnTo>
                    <a:pt x="387096" y="91440"/>
                  </a:lnTo>
                  <a:lnTo>
                    <a:pt x="388620" y="94488"/>
                  </a:lnTo>
                  <a:lnTo>
                    <a:pt x="390144" y="96012"/>
                  </a:lnTo>
                  <a:lnTo>
                    <a:pt x="390144" y="175260"/>
                  </a:lnTo>
                  <a:lnTo>
                    <a:pt x="388620" y="176784"/>
                  </a:lnTo>
                  <a:lnTo>
                    <a:pt x="387096" y="179832"/>
                  </a:lnTo>
                  <a:lnTo>
                    <a:pt x="385572" y="181356"/>
                  </a:lnTo>
                  <a:lnTo>
                    <a:pt x="384048" y="184404"/>
                  </a:lnTo>
                  <a:lnTo>
                    <a:pt x="381000" y="185928"/>
                  </a:lnTo>
                  <a:lnTo>
                    <a:pt x="376428" y="190500"/>
                  </a:lnTo>
                  <a:lnTo>
                    <a:pt x="373380" y="192024"/>
                  </a:lnTo>
                  <a:lnTo>
                    <a:pt x="368808" y="193548"/>
                  </a:lnTo>
                  <a:lnTo>
                    <a:pt x="365760" y="195072"/>
                  </a:lnTo>
                  <a:lnTo>
                    <a:pt x="348996" y="195072"/>
                  </a:lnTo>
                  <a:lnTo>
                    <a:pt x="344424" y="193548"/>
                  </a:lnTo>
                  <a:lnTo>
                    <a:pt x="339852" y="187452"/>
                  </a:lnTo>
                  <a:lnTo>
                    <a:pt x="335280" y="182880"/>
                  </a:lnTo>
                  <a:lnTo>
                    <a:pt x="333756" y="175260"/>
                  </a:lnTo>
                  <a:lnTo>
                    <a:pt x="333756" y="73152"/>
                  </a:lnTo>
                  <a:lnTo>
                    <a:pt x="330708" y="70104"/>
                  </a:lnTo>
                  <a:lnTo>
                    <a:pt x="286512" y="74676"/>
                  </a:lnTo>
                  <a:lnTo>
                    <a:pt x="286512" y="82296"/>
                  </a:lnTo>
                  <a:lnTo>
                    <a:pt x="289560" y="83820"/>
                  </a:lnTo>
                  <a:lnTo>
                    <a:pt x="297180" y="83820"/>
                  </a:lnTo>
                  <a:lnTo>
                    <a:pt x="300228" y="86868"/>
                  </a:lnTo>
                  <a:lnTo>
                    <a:pt x="303276" y="88392"/>
                  </a:lnTo>
                  <a:lnTo>
                    <a:pt x="306324" y="91440"/>
                  </a:lnTo>
                  <a:lnTo>
                    <a:pt x="306324" y="94488"/>
                  </a:lnTo>
                  <a:lnTo>
                    <a:pt x="307848" y="97536"/>
                  </a:lnTo>
                  <a:lnTo>
                    <a:pt x="307848" y="164592"/>
                  </a:lnTo>
                  <a:lnTo>
                    <a:pt x="308419" y="175183"/>
                  </a:lnTo>
                  <a:lnTo>
                    <a:pt x="335851" y="209473"/>
                  </a:lnTo>
                  <a:lnTo>
                    <a:pt x="344424" y="210312"/>
                  </a:lnTo>
                  <a:lnTo>
                    <a:pt x="356616" y="210312"/>
                  </a:lnTo>
                  <a:lnTo>
                    <a:pt x="359664" y="208788"/>
                  </a:lnTo>
                  <a:lnTo>
                    <a:pt x="368808" y="205740"/>
                  </a:lnTo>
                  <a:lnTo>
                    <a:pt x="371856" y="202692"/>
                  </a:lnTo>
                  <a:lnTo>
                    <a:pt x="376428" y="201168"/>
                  </a:lnTo>
                  <a:lnTo>
                    <a:pt x="379476" y="198120"/>
                  </a:lnTo>
                  <a:lnTo>
                    <a:pt x="381000" y="195072"/>
                  </a:lnTo>
                  <a:lnTo>
                    <a:pt x="384048" y="193548"/>
                  </a:lnTo>
                  <a:lnTo>
                    <a:pt x="388620" y="188976"/>
                  </a:lnTo>
                  <a:lnTo>
                    <a:pt x="390144" y="188976"/>
                  </a:lnTo>
                  <a:lnTo>
                    <a:pt x="390144" y="205740"/>
                  </a:lnTo>
                  <a:lnTo>
                    <a:pt x="391668" y="207264"/>
                  </a:lnTo>
                  <a:lnTo>
                    <a:pt x="435864" y="204216"/>
                  </a:lnTo>
                  <a:lnTo>
                    <a:pt x="435864" y="195072"/>
                  </a:lnTo>
                  <a:close/>
                </a:path>
                <a:path w="673735" h="266700">
                  <a:moveTo>
                    <a:pt x="499872" y="13716"/>
                  </a:moveTo>
                  <a:lnTo>
                    <a:pt x="498348" y="9144"/>
                  </a:lnTo>
                  <a:lnTo>
                    <a:pt x="495300" y="6096"/>
                  </a:lnTo>
                  <a:lnTo>
                    <a:pt x="492252" y="1524"/>
                  </a:lnTo>
                  <a:lnTo>
                    <a:pt x="487680" y="0"/>
                  </a:lnTo>
                  <a:lnTo>
                    <a:pt x="478536" y="0"/>
                  </a:lnTo>
                  <a:lnTo>
                    <a:pt x="473964" y="1524"/>
                  </a:lnTo>
                  <a:lnTo>
                    <a:pt x="470916" y="6096"/>
                  </a:lnTo>
                  <a:lnTo>
                    <a:pt x="466344" y="9144"/>
                  </a:lnTo>
                  <a:lnTo>
                    <a:pt x="464820" y="13716"/>
                  </a:lnTo>
                  <a:lnTo>
                    <a:pt x="464820" y="24384"/>
                  </a:lnTo>
                  <a:lnTo>
                    <a:pt x="467868" y="27432"/>
                  </a:lnTo>
                  <a:lnTo>
                    <a:pt x="470916" y="32004"/>
                  </a:lnTo>
                  <a:lnTo>
                    <a:pt x="473964" y="35052"/>
                  </a:lnTo>
                  <a:lnTo>
                    <a:pt x="478536" y="36576"/>
                  </a:lnTo>
                  <a:lnTo>
                    <a:pt x="487680" y="36576"/>
                  </a:lnTo>
                  <a:lnTo>
                    <a:pt x="492252" y="35052"/>
                  </a:lnTo>
                  <a:lnTo>
                    <a:pt x="495300" y="32004"/>
                  </a:lnTo>
                  <a:lnTo>
                    <a:pt x="498348" y="27432"/>
                  </a:lnTo>
                  <a:lnTo>
                    <a:pt x="499872" y="22860"/>
                  </a:lnTo>
                  <a:lnTo>
                    <a:pt x="499872" y="13716"/>
                  </a:lnTo>
                  <a:close/>
                </a:path>
                <a:path w="673735" h="266700">
                  <a:moveTo>
                    <a:pt x="518160" y="198120"/>
                  </a:moveTo>
                  <a:lnTo>
                    <a:pt x="515112" y="198120"/>
                  </a:lnTo>
                  <a:lnTo>
                    <a:pt x="513588" y="196596"/>
                  </a:lnTo>
                  <a:lnTo>
                    <a:pt x="509016" y="196596"/>
                  </a:lnTo>
                  <a:lnTo>
                    <a:pt x="507492" y="195072"/>
                  </a:lnTo>
                  <a:lnTo>
                    <a:pt x="505968" y="195072"/>
                  </a:lnTo>
                  <a:lnTo>
                    <a:pt x="499872" y="192024"/>
                  </a:lnTo>
                  <a:lnTo>
                    <a:pt x="499872" y="190500"/>
                  </a:lnTo>
                  <a:lnTo>
                    <a:pt x="498348" y="187452"/>
                  </a:lnTo>
                  <a:lnTo>
                    <a:pt x="496824" y="185928"/>
                  </a:lnTo>
                  <a:lnTo>
                    <a:pt x="496824" y="73152"/>
                  </a:lnTo>
                  <a:lnTo>
                    <a:pt x="495300" y="70104"/>
                  </a:lnTo>
                  <a:lnTo>
                    <a:pt x="448056" y="73152"/>
                  </a:lnTo>
                  <a:lnTo>
                    <a:pt x="448056" y="82296"/>
                  </a:lnTo>
                  <a:lnTo>
                    <a:pt x="451104" y="82296"/>
                  </a:lnTo>
                  <a:lnTo>
                    <a:pt x="454152" y="83820"/>
                  </a:lnTo>
                  <a:lnTo>
                    <a:pt x="457200" y="83820"/>
                  </a:lnTo>
                  <a:lnTo>
                    <a:pt x="460248" y="85344"/>
                  </a:lnTo>
                  <a:lnTo>
                    <a:pt x="463296" y="85344"/>
                  </a:lnTo>
                  <a:lnTo>
                    <a:pt x="464820" y="86868"/>
                  </a:lnTo>
                  <a:lnTo>
                    <a:pt x="467868" y="88392"/>
                  </a:lnTo>
                  <a:lnTo>
                    <a:pt x="469392" y="89916"/>
                  </a:lnTo>
                  <a:lnTo>
                    <a:pt x="470916" y="92964"/>
                  </a:lnTo>
                  <a:lnTo>
                    <a:pt x="470916" y="96012"/>
                  </a:lnTo>
                  <a:lnTo>
                    <a:pt x="472440" y="97536"/>
                  </a:lnTo>
                  <a:lnTo>
                    <a:pt x="472440" y="187452"/>
                  </a:lnTo>
                  <a:lnTo>
                    <a:pt x="470916" y="190500"/>
                  </a:lnTo>
                  <a:lnTo>
                    <a:pt x="470916" y="192024"/>
                  </a:lnTo>
                  <a:lnTo>
                    <a:pt x="467868" y="195072"/>
                  </a:lnTo>
                  <a:lnTo>
                    <a:pt x="464820" y="196596"/>
                  </a:lnTo>
                  <a:lnTo>
                    <a:pt x="458724" y="196596"/>
                  </a:lnTo>
                  <a:lnTo>
                    <a:pt x="457200" y="198120"/>
                  </a:lnTo>
                  <a:lnTo>
                    <a:pt x="452628" y="198120"/>
                  </a:lnTo>
                  <a:lnTo>
                    <a:pt x="452628" y="207264"/>
                  </a:lnTo>
                  <a:lnTo>
                    <a:pt x="472440" y="207264"/>
                  </a:lnTo>
                  <a:lnTo>
                    <a:pt x="518160" y="207264"/>
                  </a:lnTo>
                  <a:lnTo>
                    <a:pt x="518160" y="198120"/>
                  </a:lnTo>
                  <a:close/>
                </a:path>
                <a:path w="673735" h="266700">
                  <a:moveTo>
                    <a:pt x="673608" y="138684"/>
                  </a:moveTo>
                  <a:lnTo>
                    <a:pt x="664083" y="98679"/>
                  </a:lnTo>
                  <a:lnTo>
                    <a:pt x="656844" y="88392"/>
                  </a:lnTo>
                  <a:lnTo>
                    <a:pt x="652272" y="82296"/>
                  </a:lnTo>
                  <a:lnTo>
                    <a:pt x="646176" y="77724"/>
                  </a:lnTo>
                  <a:lnTo>
                    <a:pt x="644652" y="77114"/>
                  </a:lnTo>
                  <a:lnTo>
                    <a:pt x="644652" y="126492"/>
                  </a:lnTo>
                  <a:lnTo>
                    <a:pt x="644652" y="140208"/>
                  </a:lnTo>
                  <a:lnTo>
                    <a:pt x="638556" y="179832"/>
                  </a:lnTo>
                  <a:lnTo>
                    <a:pt x="633984" y="184404"/>
                  </a:lnTo>
                  <a:lnTo>
                    <a:pt x="630936" y="190500"/>
                  </a:lnTo>
                  <a:lnTo>
                    <a:pt x="627888" y="193548"/>
                  </a:lnTo>
                  <a:lnTo>
                    <a:pt x="618744" y="199644"/>
                  </a:lnTo>
                  <a:lnTo>
                    <a:pt x="612648" y="201168"/>
                  </a:lnTo>
                  <a:lnTo>
                    <a:pt x="603504" y="201168"/>
                  </a:lnTo>
                  <a:lnTo>
                    <a:pt x="598932" y="199644"/>
                  </a:lnTo>
                  <a:lnTo>
                    <a:pt x="586740" y="193548"/>
                  </a:lnTo>
                  <a:lnTo>
                    <a:pt x="585216" y="190500"/>
                  </a:lnTo>
                  <a:lnTo>
                    <a:pt x="582168" y="188976"/>
                  </a:lnTo>
                  <a:lnTo>
                    <a:pt x="579120" y="182880"/>
                  </a:lnTo>
                  <a:lnTo>
                    <a:pt x="577596" y="181356"/>
                  </a:lnTo>
                  <a:lnTo>
                    <a:pt x="576072" y="178308"/>
                  </a:lnTo>
                  <a:lnTo>
                    <a:pt x="576072" y="99060"/>
                  </a:lnTo>
                  <a:lnTo>
                    <a:pt x="583692" y="91440"/>
                  </a:lnTo>
                  <a:lnTo>
                    <a:pt x="588264" y="88392"/>
                  </a:lnTo>
                  <a:lnTo>
                    <a:pt x="594360" y="85344"/>
                  </a:lnTo>
                  <a:lnTo>
                    <a:pt x="598932" y="83820"/>
                  </a:lnTo>
                  <a:lnTo>
                    <a:pt x="612648" y="83820"/>
                  </a:lnTo>
                  <a:lnTo>
                    <a:pt x="637032" y="102108"/>
                  </a:lnTo>
                  <a:lnTo>
                    <a:pt x="640080" y="106680"/>
                  </a:lnTo>
                  <a:lnTo>
                    <a:pt x="641604" y="112776"/>
                  </a:lnTo>
                  <a:lnTo>
                    <a:pt x="643128" y="120396"/>
                  </a:lnTo>
                  <a:lnTo>
                    <a:pt x="644652" y="126492"/>
                  </a:lnTo>
                  <a:lnTo>
                    <a:pt x="644652" y="77114"/>
                  </a:lnTo>
                  <a:lnTo>
                    <a:pt x="638556" y="74676"/>
                  </a:lnTo>
                  <a:lnTo>
                    <a:pt x="632460" y="70104"/>
                  </a:lnTo>
                  <a:lnTo>
                    <a:pt x="624840" y="68580"/>
                  </a:lnTo>
                  <a:lnTo>
                    <a:pt x="609600" y="68580"/>
                  </a:lnTo>
                  <a:lnTo>
                    <a:pt x="601980" y="70104"/>
                  </a:lnTo>
                  <a:lnTo>
                    <a:pt x="594360" y="74676"/>
                  </a:lnTo>
                  <a:lnTo>
                    <a:pt x="588264" y="77724"/>
                  </a:lnTo>
                  <a:lnTo>
                    <a:pt x="582168" y="82296"/>
                  </a:lnTo>
                  <a:lnTo>
                    <a:pt x="577596" y="88392"/>
                  </a:lnTo>
                  <a:lnTo>
                    <a:pt x="576072" y="86868"/>
                  </a:lnTo>
                  <a:lnTo>
                    <a:pt x="576072" y="71628"/>
                  </a:lnTo>
                  <a:lnTo>
                    <a:pt x="574548" y="70104"/>
                  </a:lnTo>
                  <a:lnTo>
                    <a:pt x="528828" y="73152"/>
                  </a:lnTo>
                  <a:lnTo>
                    <a:pt x="528828" y="82296"/>
                  </a:lnTo>
                  <a:lnTo>
                    <a:pt x="531876" y="82296"/>
                  </a:lnTo>
                  <a:lnTo>
                    <a:pt x="534924" y="83820"/>
                  </a:lnTo>
                  <a:lnTo>
                    <a:pt x="539496" y="83820"/>
                  </a:lnTo>
                  <a:lnTo>
                    <a:pt x="542544" y="85344"/>
                  </a:lnTo>
                  <a:lnTo>
                    <a:pt x="545592" y="88392"/>
                  </a:lnTo>
                  <a:lnTo>
                    <a:pt x="548640" y="89916"/>
                  </a:lnTo>
                  <a:lnTo>
                    <a:pt x="548640" y="92964"/>
                  </a:lnTo>
                  <a:lnTo>
                    <a:pt x="550164" y="94488"/>
                  </a:lnTo>
                  <a:lnTo>
                    <a:pt x="551688" y="97536"/>
                  </a:lnTo>
                  <a:lnTo>
                    <a:pt x="551688" y="246888"/>
                  </a:lnTo>
                  <a:lnTo>
                    <a:pt x="550164" y="249936"/>
                  </a:lnTo>
                  <a:lnTo>
                    <a:pt x="550164" y="251460"/>
                  </a:lnTo>
                  <a:lnTo>
                    <a:pt x="548640" y="254508"/>
                  </a:lnTo>
                  <a:lnTo>
                    <a:pt x="547116" y="256032"/>
                  </a:lnTo>
                  <a:lnTo>
                    <a:pt x="544068" y="256032"/>
                  </a:lnTo>
                  <a:lnTo>
                    <a:pt x="541020" y="257556"/>
                  </a:lnTo>
                  <a:lnTo>
                    <a:pt x="528828" y="257556"/>
                  </a:lnTo>
                  <a:lnTo>
                    <a:pt x="528828" y="266700"/>
                  </a:lnTo>
                  <a:lnTo>
                    <a:pt x="551688" y="266700"/>
                  </a:lnTo>
                  <a:lnTo>
                    <a:pt x="603504" y="266700"/>
                  </a:lnTo>
                  <a:lnTo>
                    <a:pt x="603504" y="257556"/>
                  </a:lnTo>
                  <a:lnTo>
                    <a:pt x="594360" y="257556"/>
                  </a:lnTo>
                  <a:lnTo>
                    <a:pt x="589788" y="256032"/>
                  </a:lnTo>
                  <a:lnTo>
                    <a:pt x="586740" y="256032"/>
                  </a:lnTo>
                  <a:lnTo>
                    <a:pt x="585216" y="254508"/>
                  </a:lnTo>
                  <a:lnTo>
                    <a:pt x="579120" y="251460"/>
                  </a:lnTo>
                  <a:lnTo>
                    <a:pt x="579120" y="249936"/>
                  </a:lnTo>
                  <a:lnTo>
                    <a:pt x="577596" y="246888"/>
                  </a:lnTo>
                  <a:lnTo>
                    <a:pt x="576072" y="245364"/>
                  </a:lnTo>
                  <a:lnTo>
                    <a:pt x="576072" y="201168"/>
                  </a:lnTo>
                  <a:lnTo>
                    <a:pt x="577596" y="201168"/>
                  </a:lnTo>
                  <a:lnTo>
                    <a:pt x="580644" y="204216"/>
                  </a:lnTo>
                  <a:lnTo>
                    <a:pt x="589788" y="207264"/>
                  </a:lnTo>
                  <a:lnTo>
                    <a:pt x="595884" y="210312"/>
                  </a:lnTo>
                  <a:lnTo>
                    <a:pt x="618744" y="210312"/>
                  </a:lnTo>
                  <a:lnTo>
                    <a:pt x="626364" y="208788"/>
                  </a:lnTo>
                  <a:lnTo>
                    <a:pt x="641604" y="202692"/>
                  </a:lnTo>
                  <a:lnTo>
                    <a:pt x="644652" y="199644"/>
                  </a:lnTo>
                  <a:lnTo>
                    <a:pt x="653796" y="190500"/>
                  </a:lnTo>
                  <a:lnTo>
                    <a:pt x="672465" y="154495"/>
                  </a:lnTo>
                  <a:lnTo>
                    <a:pt x="673315" y="146659"/>
                  </a:lnTo>
                  <a:lnTo>
                    <a:pt x="673608" y="138684"/>
                  </a:lnTo>
                  <a:close/>
                </a:path>
              </a:pathLst>
            </a:custGeom>
            <a:solidFill>
              <a:srgbClr val="F48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7" name="object 286">
              <a:extLst>
                <a:ext uri="{FF2B5EF4-FFF2-40B4-BE49-F238E27FC236}">
                  <a16:creationId xmlns:a16="http://schemas.microsoft.com/office/drawing/2014/main" id="{873E5437-055A-0C52-E4ED-C7ACFE48062A}"/>
                </a:ext>
              </a:extLst>
            </p:cNvPr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2226183" y="484631"/>
              <a:ext cx="131064" cy="141731"/>
            </a:xfrm>
            <a:prstGeom prst="rect">
              <a:avLst/>
            </a:prstGeom>
          </p:spPr>
        </p:pic>
      </p:grpSp>
      <p:grpSp>
        <p:nvGrpSpPr>
          <p:cNvPr id="288" name="object 287">
            <a:extLst>
              <a:ext uri="{FF2B5EF4-FFF2-40B4-BE49-F238E27FC236}">
                <a16:creationId xmlns:a16="http://schemas.microsoft.com/office/drawing/2014/main" id="{F7D1DBE5-032D-3D2F-C2DB-4A5BF50B0103}"/>
              </a:ext>
            </a:extLst>
          </p:cNvPr>
          <p:cNvGrpSpPr/>
          <p:nvPr/>
        </p:nvGrpSpPr>
        <p:grpSpPr>
          <a:xfrm>
            <a:off x="482726" y="1173480"/>
            <a:ext cx="525780" cy="146685"/>
            <a:chOff x="482726" y="1173480"/>
            <a:chExt cx="525780" cy="146685"/>
          </a:xfrm>
        </p:grpSpPr>
        <p:pic>
          <p:nvPicPr>
            <p:cNvPr id="289" name="object 288">
              <a:extLst>
                <a:ext uri="{FF2B5EF4-FFF2-40B4-BE49-F238E27FC236}">
                  <a16:creationId xmlns:a16="http://schemas.microsoft.com/office/drawing/2014/main" id="{D025A59C-B551-4A38-2F9B-CA2C6A256196}"/>
                </a:ext>
              </a:extLst>
            </p:cNvPr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482726" y="1173480"/>
              <a:ext cx="428244" cy="146304"/>
            </a:xfrm>
            <a:prstGeom prst="rect">
              <a:avLst/>
            </a:prstGeom>
          </p:spPr>
        </p:pic>
        <p:pic>
          <p:nvPicPr>
            <p:cNvPr id="290" name="object 289">
              <a:extLst>
                <a:ext uri="{FF2B5EF4-FFF2-40B4-BE49-F238E27FC236}">
                  <a16:creationId xmlns:a16="http://schemas.microsoft.com/office/drawing/2014/main" id="{94EB9A5E-601A-23CF-D26C-3080CBCE2D9D}"/>
                </a:ext>
              </a:extLst>
            </p:cNvPr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935354" y="1205484"/>
              <a:ext cx="73151" cy="112775"/>
            </a:xfrm>
            <a:prstGeom prst="rect">
              <a:avLst/>
            </a:prstGeom>
          </p:spPr>
        </p:pic>
      </p:grpSp>
      <p:pic>
        <p:nvPicPr>
          <p:cNvPr id="291" name="object 290">
            <a:extLst>
              <a:ext uri="{FF2B5EF4-FFF2-40B4-BE49-F238E27FC236}">
                <a16:creationId xmlns:a16="http://schemas.microsoft.com/office/drawing/2014/main" id="{B7A7CBA5-0BA5-57CE-C753-BF6A4604C862}"/>
              </a:ext>
            </a:extLst>
          </p:cNvPr>
          <p:cNvPicPr/>
          <p:nvPr/>
        </p:nvPicPr>
        <p:blipFill>
          <a:blip r:embed="rId175" cstate="print"/>
          <a:stretch>
            <a:fillRect/>
          </a:stretch>
        </p:blipFill>
        <p:spPr>
          <a:xfrm>
            <a:off x="484251" y="1431036"/>
            <a:ext cx="114300" cy="144779"/>
          </a:xfrm>
          <a:prstGeom prst="rect">
            <a:avLst/>
          </a:prstGeom>
        </p:spPr>
      </p:pic>
      <p:pic>
        <p:nvPicPr>
          <p:cNvPr id="292" name="object 291">
            <a:extLst>
              <a:ext uri="{FF2B5EF4-FFF2-40B4-BE49-F238E27FC236}">
                <a16:creationId xmlns:a16="http://schemas.microsoft.com/office/drawing/2014/main" id="{6B2E48B3-2F94-4493-3141-5F4BE2035ED6}"/>
              </a:ext>
            </a:extLst>
          </p:cNvPr>
          <p:cNvPicPr/>
          <p:nvPr/>
        </p:nvPicPr>
        <p:blipFill>
          <a:blip r:embed="rId176" cstate="print"/>
          <a:stretch>
            <a:fillRect/>
          </a:stretch>
        </p:blipFill>
        <p:spPr>
          <a:xfrm>
            <a:off x="1058418" y="1173480"/>
            <a:ext cx="557657" cy="405384"/>
          </a:xfrm>
          <a:prstGeom prst="rect">
            <a:avLst/>
          </a:prstGeom>
        </p:spPr>
      </p:pic>
      <p:grpSp>
        <p:nvGrpSpPr>
          <p:cNvPr id="293" name="object 292">
            <a:extLst>
              <a:ext uri="{FF2B5EF4-FFF2-40B4-BE49-F238E27FC236}">
                <a16:creationId xmlns:a16="http://schemas.microsoft.com/office/drawing/2014/main" id="{E03BC9EB-AA12-6225-8F04-57BE713B03BE}"/>
              </a:ext>
            </a:extLst>
          </p:cNvPr>
          <p:cNvGrpSpPr/>
          <p:nvPr/>
        </p:nvGrpSpPr>
        <p:grpSpPr>
          <a:xfrm>
            <a:off x="627506" y="1426463"/>
            <a:ext cx="704215" cy="152400"/>
            <a:chOff x="627506" y="1426463"/>
            <a:chExt cx="704215" cy="152400"/>
          </a:xfrm>
        </p:grpSpPr>
        <p:sp>
          <p:nvSpPr>
            <p:cNvPr id="294" name="object 293">
              <a:extLst>
                <a:ext uri="{FF2B5EF4-FFF2-40B4-BE49-F238E27FC236}">
                  <a16:creationId xmlns:a16="http://schemas.microsoft.com/office/drawing/2014/main" id="{8937FBAF-BDB3-130A-B490-664F07B3016B}"/>
                </a:ext>
              </a:extLst>
            </p:cNvPr>
            <p:cNvSpPr/>
            <p:nvPr/>
          </p:nvSpPr>
          <p:spPr>
            <a:xfrm>
              <a:off x="627506" y="1426463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20" h="149859">
                  <a:moveTo>
                    <a:pt x="18288" y="149352"/>
                  </a:moveTo>
                  <a:lnTo>
                    <a:pt x="18288" y="41148"/>
                  </a:lnTo>
                  <a:lnTo>
                    <a:pt x="1524" y="41148"/>
                  </a:lnTo>
                  <a:lnTo>
                    <a:pt x="1524" y="149352"/>
                  </a:lnTo>
                  <a:lnTo>
                    <a:pt x="18288" y="149352"/>
                  </a:lnTo>
                  <a:close/>
                </a:path>
                <a:path w="20320" h="149859">
                  <a:moveTo>
                    <a:pt x="19812" y="15240"/>
                  </a:moveTo>
                  <a:lnTo>
                    <a:pt x="19812" y="7620"/>
                  </a:lnTo>
                  <a:lnTo>
                    <a:pt x="18288" y="4572"/>
                  </a:lnTo>
                  <a:lnTo>
                    <a:pt x="15240" y="1524"/>
                  </a:lnTo>
                  <a:lnTo>
                    <a:pt x="12192" y="0"/>
                  </a:lnTo>
                  <a:lnTo>
                    <a:pt x="6096" y="0"/>
                  </a:lnTo>
                  <a:lnTo>
                    <a:pt x="3048" y="3048"/>
                  </a:lnTo>
                  <a:lnTo>
                    <a:pt x="0" y="4572"/>
                  </a:lnTo>
                  <a:lnTo>
                    <a:pt x="0" y="18288"/>
                  </a:lnTo>
                  <a:lnTo>
                    <a:pt x="3048" y="19812"/>
                  </a:lnTo>
                  <a:lnTo>
                    <a:pt x="4572" y="21336"/>
                  </a:lnTo>
                  <a:lnTo>
                    <a:pt x="15240" y="21336"/>
                  </a:lnTo>
                  <a:lnTo>
                    <a:pt x="18288" y="18288"/>
                  </a:lnTo>
                  <a:lnTo>
                    <a:pt x="19812" y="15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5" name="object 294">
              <a:extLst>
                <a:ext uri="{FF2B5EF4-FFF2-40B4-BE49-F238E27FC236}">
                  <a16:creationId xmlns:a16="http://schemas.microsoft.com/office/drawing/2014/main" id="{AB80AEC5-86E2-38DE-0C73-AE18F6200AAB}"/>
                </a:ext>
              </a:extLst>
            </p:cNvPr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679322" y="1466087"/>
              <a:ext cx="169164" cy="112775"/>
            </a:xfrm>
            <a:prstGeom prst="rect">
              <a:avLst/>
            </a:prstGeom>
          </p:spPr>
        </p:pic>
        <p:pic>
          <p:nvPicPr>
            <p:cNvPr id="296" name="object 295">
              <a:extLst>
                <a:ext uri="{FF2B5EF4-FFF2-40B4-BE49-F238E27FC236}">
                  <a16:creationId xmlns:a16="http://schemas.microsoft.com/office/drawing/2014/main" id="{F51A4D47-412B-2FB5-B2B3-FFF3CCAF8902}"/>
                </a:ext>
              </a:extLst>
            </p:cNvPr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871347" y="1441703"/>
              <a:ext cx="269747" cy="137160"/>
            </a:xfrm>
            <a:prstGeom prst="rect">
              <a:avLst/>
            </a:prstGeom>
          </p:spPr>
        </p:pic>
        <p:pic>
          <p:nvPicPr>
            <p:cNvPr id="297" name="object 296">
              <a:extLst>
                <a:ext uri="{FF2B5EF4-FFF2-40B4-BE49-F238E27FC236}">
                  <a16:creationId xmlns:a16="http://schemas.microsoft.com/office/drawing/2014/main" id="{B54C4536-8EED-C4BF-CE6D-E80934DFA329}"/>
                </a:ext>
              </a:extLst>
            </p:cNvPr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1168526" y="1466087"/>
              <a:ext cx="163068" cy="112775"/>
            </a:xfrm>
            <a:prstGeom prst="rect">
              <a:avLst/>
            </a:prstGeom>
          </p:spPr>
        </p:pic>
      </p:grpSp>
      <p:grpSp>
        <p:nvGrpSpPr>
          <p:cNvPr id="298" name="object 297">
            <a:extLst>
              <a:ext uri="{FF2B5EF4-FFF2-40B4-BE49-F238E27FC236}">
                <a16:creationId xmlns:a16="http://schemas.microsoft.com/office/drawing/2014/main" id="{A1EF8678-EA7A-9742-863F-4FAA690061AC}"/>
              </a:ext>
            </a:extLst>
          </p:cNvPr>
          <p:cNvGrpSpPr/>
          <p:nvPr/>
        </p:nvGrpSpPr>
        <p:grpSpPr>
          <a:xfrm>
            <a:off x="1709547" y="1421891"/>
            <a:ext cx="129539" cy="157480"/>
            <a:chOff x="1709547" y="1421891"/>
            <a:chExt cx="129539" cy="157480"/>
          </a:xfrm>
        </p:grpSpPr>
        <p:sp>
          <p:nvSpPr>
            <p:cNvPr id="299" name="object 298">
              <a:extLst>
                <a:ext uri="{FF2B5EF4-FFF2-40B4-BE49-F238E27FC236}">
                  <a16:creationId xmlns:a16="http://schemas.microsoft.com/office/drawing/2014/main" id="{AAE3BB38-D907-3827-AA02-FC624C756726}"/>
                </a:ext>
              </a:extLst>
            </p:cNvPr>
            <p:cNvSpPr/>
            <p:nvPr/>
          </p:nvSpPr>
          <p:spPr>
            <a:xfrm>
              <a:off x="1709547" y="1421891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4" h="154305">
                  <a:moveTo>
                    <a:pt x="16763" y="153924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3" y="1539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0" name="object 299">
              <a:extLst>
                <a:ext uri="{FF2B5EF4-FFF2-40B4-BE49-F238E27FC236}">
                  <a16:creationId xmlns:a16="http://schemas.microsoft.com/office/drawing/2014/main" id="{724732BD-E5AA-2883-0BB0-A0DD04B39A47}"/>
                </a:ext>
              </a:extLst>
            </p:cNvPr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1752219" y="1466087"/>
              <a:ext cx="86868" cy="112775"/>
            </a:xfrm>
            <a:prstGeom prst="rect">
              <a:avLst/>
            </a:prstGeom>
          </p:spPr>
        </p:pic>
      </p:grpSp>
      <p:grpSp>
        <p:nvGrpSpPr>
          <p:cNvPr id="301" name="object 300">
            <a:extLst>
              <a:ext uri="{FF2B5EF4-FFF2-40B4-BE49-F238E27FC236}">
                <a16:creationId xmlns:a16="http://schemas.microsoft.com/office/drawing/2014/main" id="{193C566B-1155-B5CB-81FE-98A79B620DA2}"/>
              </a:ext>
            </a:extLst>
          </p:cNvPr>
          <p:cNvGrpSpPr/>
          <p:nvPr/>
        </p:nvGrpSpPr>
        <p:grpSpPr>
          <a:xfrm>
            <a:off x="1919858" y="1466088"/>
            <a:ext cx="806450" cy="158750"/>
            <a:chOff x="1919858" y="1466088"/>
            <a:chExt cx="806450" cy="158750"/>
          </a:xfrm>
        </p:grpSpPr>
        <p:pic>
          <p:nvPicPr>
            <p:cNvPr id="302" name="object 301">
              <a:extLst>
                <a:ext uri="{FF2B5EF4-FFF2-40B4-BE49-F238E27FC236}">
                  <a16:creationId xmlns:a16="http://schemas.microsoft.com/office/drawing/2014/main" id="{45D6D670-C9BB-96C0-4661-216D6AE038F3}"/>
                </a:ext>
              </a:extLst>
            </p:cNvPr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1919858" y="1466088"/>
              <a:ext cx="92964" cy="112775"/>
            </a:xfrm>
            <a:prstGeom prst="rect">
              <a:avLst/>
            </a:prstGeom>
          </p:spPr>
        </p:pic>
        <p:pic>
          <p:nvPicPr>
            <p:cNvPr id="303" name="object 302">
              <a:extLst>
                <a:ext uri="{FF2B5EF4-FFF2-40B4-BE49-F238E27FC236}">
                  <a16:creationId xmlns:a16="http://schemas.microsoft.com/office/drawing/2014/main" id="{2D721A3C-43F2-D74D-3AEA-AC93A315E396}"/>
                </a:ext>
              </a:extLst>
            </p:cNvPr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2040254" y="1466088"/>
              <a:ext cx="153924" cy="109727"/>
            </a:xfrm>
            <a:prstGeom prst="rect">
              <a:avLst/>
            </a:prstGeom>
          </p:spPr>
        </p:pic>
        <p:pic>
          <p:nvPicPr>
            <p:cNvPr id="304" name="object 303">
              <a:extLst>
                <a:ext uri="{FF2B5EF4-FFF2-40B4-BE49-F238E27FC236}">
                  <a16:creationId xmlns:a16="http://schemas.microsoft.com/office/drawing/2014/main" id="{715C7978-EDC1-8BC9-527F-F5F036B9483C}"/>
                </a:ext>
              </a:extLst>
            </p:cNvPr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2229230" y="1466088"/>
              <a:ext cx="94487" cy="158495"/>
            </a:xfrm>
            <a:prstGeom prst="rect">
              <a:avLst/>
            </a:prstGeom>
          </p:spPr>
        </p:pic>
        <p:pic>
          <p:nvPicPr>
            <p:cNvPr id="305" name="object 304">
              <a:extLst>
                <a:ext uri="{FF2B5EF4-FFF2-40B4-BE49-F238E27FC236}">
                  <a16:creationId xmlns:a16="http://schemas.microsoft.com/office/drawing/2014/main" id="{479631D4-5804-1858-10EA-C7A896F2A38A}"/>
                </a:ext>
              </a:extLst>
            </p:cNvPr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2352675" y="1466088"/>
              <a:ext cx="169163" cy="112775"/>
            </a:xfrm>
            <a:prstGeom prst="rect">
              <a:avLst/>
            </a:prstGeom>
          </p:spPr>
        </p:pic>
        <p:pic>
          <p:nvPicPr>
            <p:cNvPr id="306" name="object 305">
              <a:extLst>
                <a:ext uri="{FF2B5EF4-FFF2-40B4-BE49-F238E27FC236}">
                  <a16:creationId xmlns:a16="http://schemas.microsoft.com/office/drawing/2014/main" id="{53791DE5-7C7A-5A07-EAA1-90A727C98DD0}"/>
                </a:ext>
              </a:extLst>
            </p:cNvPr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2543175" y="1466088"/>
              <a:ext cx="182880" cy="112775"/>
            </a:xfrm>
            <a:prstGeom prst="rect">
              <a:avLst/>
            </a:prstGeom>
          </p:spPr>
        </p:pic>
      </p:grpSp>
      <p:pic>
        <p:nvPicPr>
          <p:cNvPr id="307" name="object 306">
            <a:extLst>
              <a:ext uri="{FF2B5EF4-FFF2-40B4-BE49-F238E27FC236}">
                <a16:creationId xmlns:a16="http://schemas.microsoft.com/office/drawing/2014/main" id="{F8E7FB0B-345B-69D5-899D-12EA79CC64A4}"/>
              </a:ext>
            </a:extLst>
          </p:cNvPr>
          <p:cNvPicPr/>
          <p:nvPr/>
        </p:nvPicPr>
        <p:blipFill>
          <a:blip r:embed="rId186" cstate="print"/>
          <a:stretch>
            <a:fillRect/>
          </a:stretch>
        </p:blipFill>
        <p:spPr>
          <a:xfrm>
            <a:off x="3093339" y="1175003"/>
            <a:ext cx="1004315" cy="150875"/>
          </a:xfrm>
          <a:prstGeom prst="rect">
            <a:avLst/>
          </a:prstGeom>
        </p:spPr>
      </p:pic>
      <p:sp>
        <p:nvSpPr>
          <p:cNvPr id="308" name="object 307">
            <a:extLst>
              <a:ext uri="{FF2B5EF4-FFF2-40B4-BE49-F238E27FC236}">
                <a16:creationId xmlns:a16="http://schemas.microsoft.com/office/drawing/2014/main" id="{B5C99462-FFC0-5174-B263-FC322349D3F8}"/>
              </a:ext>
            </a:extLst>
          </p:cNvPr>
          <p:cNvSpPr/>
          <p:nvPr/>
        </p:nvSpPr>
        <p:spPr>
          <a:xfrm>
            <a:off x="4179951" y="1178052"/>
            <a:ext cx="53340" cy="146685"/>
          </a:xfrm>
          <a:custGeom>
            <a:avLst/>
            <a:gdLst/>
            <a:ahLst/>
            <a:cxnLst/>
            <a:rect l="l" t="t" r="r" b="b"/>
            <a:pathLst>
              <a:path w="53339" h="146684">
                <a:moveTo>
                  <a:pt x="53339" y="146303"/>
                </a:moveTo>
                <a:lnTo>
                  <a:pt x="53339" y="0"/>
                </a:lnTo>
                <a:lnTo>
                  <a:pt x="39624" y="0"/>
                </a:lnTo>
                <a:lnTo>
                  <a:pt x="0" y="30479"/>
                </a:lnTo>
                <a:lnTo>
                  <a:pt x="9144" y="42671"/>
                </a:lnTo>
                <a:lnTo>
                  <a:pt x="25908" y="28956"/>
                </a:lnTo>
                <a:lnTo>
                  <a:pt x="33527" y="21335"/>
                </a:lnTo>
                <a:lnTo>
                  <a:pt x="36575" y="19811"/>
                </a:lnTo>
                <a:lnTo>
                  <a:pt x="38100" y="18287"/>
                </a:lnTo>
                <a:lnTo>
                  <a:pt x="38100" y="22859"/>
                </a:lnTo>
                <a:lnTo>
                  <a:pt x="36575" y="25907"/>
                </a:lnTo>
                <a:lnTo>
                  <a:pt x="36575" y="146303"/>
                </a:lnTo>
                <a:lnTo>
                  <a:pt x="53339" y="146303"/>
                </a:lnTo>
                <a:close/>
              </a:path>
            </a:pathLst>
          </a:custGeom>
          <a:solidFill>
            <a:srgbClr val="054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9" name="object 308">
            <a:extLst>
              <a:ext uri="{FF2B5EF4-FFF2-40B4-BE49-F238E27FC236}">
                <a16:creationId xmlns:a16="http://schemas.microsoft.com/office/drawing/2014/main" id="{DEFE6D5C-3245-31D5-CE6B-882A9BB19CEF}"/>
              </a:ext>
            </a:extLst>
          </p:cNvPr>
          <p:cNvPicPr/>
          <p:nvPr/>
        </p:nvPicPr>
        <p:blipFill>
          <a:blip r:embed="rId187" cstate="print"/>
          <a:stretch>
            <a:fillRect/>
          </a:stretch>
        </p:blipFill>
        <p:spPr>
          <a:xfrm>
            <a:off x="4291203" y="1178052"/>
            <a:ext cx="91439" cy="147827"/>
          </a:xfrm>
          <a:prstGeom prst="rect">
            <a:avLst/>
          </a:prstGeom>
        </p:spPr>
      </p:pic>
      <p:grpSp>
        <p:nvGrpSpPr>
          <p:cNvPr id="310" name="object 309">
            <a:extLst>
              <a:ext uri="{FF2B5EF4-FFF2-40B4-BE49-F238E27FC236}">
                <a16:creationId xmlns:a16="http://schemas.microsoft.com/office/drawing/2014/main" id="{45D2E4D1-4A2C-C322-37FD-844AC2F73BFA}"/>
              </a:ext>
            </a:extLst>
          </p:cNvPr>
          <p:cNvGrpSpPr/>
          <p:nvPr/>
        </p:nvGrpSpPr>
        <p:grpSpPr>
          <a:xfrm>
            <a:off x="4455795" y="1175003"/>
            <a:ext cx="439420" cy="151130"/>
            <a:chOff x="4455795" y="1175003"/>
            <a:chExt cx="439420" cy="151130"/>
          </a:xfrm>
        </p:grpSpPr>
        <p:pic>
          <p:nvPicPr>
            <p:cNvPr id="311" name="object 310">
              <a:extLst>
                <a:ext uri="{FF2B5EF4-FFF2-40B4-BE49-F238E27FC236}">
                  <a16:creationId xmlns:a16="http://schemas.microsoft.com/office/drawing/2014/main" id="{CE9CCF89-B1FD-2EF7-CBBE-08327C3F18D3}"/>
                </a:ext>
              </a:extLst>
            </p:cNvPr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4455795" y="1213103"/>
              <a:ext cx="86867" cy="112775"/>
            </a:xfrm>
            <a:prstGeom prst="rect">
              <a:avLst/>
            </a:prstGeom>
          </p:spPr>
        </p:pic>
        <p:pic>
          <p:nvPicPr>
            <p:cNvPr id="312" name="object 311">
              <a:extLst>
                <a:ext uri="{FF2B5EF4-FFF2-40B4-BE49-F238E27FC236}">
                  <a16:creationId xmlns:a16="http://schemas.microsoft.com/office/drawing/2014/main" id="{24AFF855-0840-F04D-C4F8-92BC1AF6952C}"/>
                </a:ext>
              </a:extLst>
            </p:cNvPr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4577715" y="1175003"/>
              <a:ext cx="89915" cy="149351"/>
            </a:xfrm>
            <a:prstGeom prst="rect">
              <a:avLst/>
            </a:prstGeom>
          </p:spPr>
        </p:pic>
        <p:pic>
          <p:nvPicPr>
            <p:cNvPr id="313" name="object 312">
              <a:extLst>
                <a:ext uri="{FF2B5EF4-FFF2-40B4-BE49-F238E27FC236}">
                  <a16:creationId xmlns:a16="http://schemas.microsoft.com/office/drawing/2014/main" id="{679B2BC2-CE8A-E24D-27FE-1067A5DCF131}"/>
                </a:ext>
              </a:extLst>
            </p:cNvPr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4696587" y="1213103"/>
              <a:ext cx="99060" cy="112764"/>
            </a:xfrm>
            <a:prstGeom prst="rect">
              <a:avLst/>
            </a:prstGeom>
          </p:spPr>
        </p:pic>
        <p:pic>
          <p:nvPicPr>
            <p:cNvPr id="314" name="object 313">
              <a:extLst>
                <a:ext uri="{FF2B5EF4-FFF2-40B4-BE49-F238E27FC236}">
                  <a16:creationId xmlns:a16="http://schemas.microsoft.com/office/drawing/2014/main" id="{A27EDD11-3A0E-D702-B7FF-10C31040DD0B}"/>
                </a:ext>
              </a:extLst>
            </p:cNvPr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4816983" y="1213103"/>
              <a:ext cx="77724" cy="112775"/>
            </a:xfrm>
            <a:prstGeom prst="rect">
              <a:avLst/>
            </a:prstGeom>
          </p:spPr>
        </p:pic>
      </p:grpSp>
      <p:grpSp>
        <p:nvGrpSpPr>
          <p:cNvPr id="315" name="object 314">
            <a:extLst>
              <a:ext uri="{FF2B5EF4-FFF2-40B4-BE49-F238E27FC236}">
                <a16:creationId xmlns:a16="http://schemas.microsoft.com/office/drawing/2014/main" id="{19E52D31-7069-6073-849D-9E680B657491}"/>
              </a:ext>
            </a:extLst>
          </p:cNvPr>
          <p:cNvGrpSpPr/>
          <p:nvPr/>
        </p:nvGrpSpPr>
        <p:grpSpPr>
          <a:xfrm>
            <a:off x="4967859" y="1168908"/>
            <a:ext cx="216535" cy="157480"/>
            <a:chOff x="4967859" y="1168908"/>
            <a:chExt cx="216535" cy="157480"/>
          </a:xfrm>
        </p:grpSpPr>
        <p:pic>
          <p:nvPicPr>
            <p:cNvPr id="316" name="object 315">
              <a:extLst>
                <a:ext uri="{FF2B5EF4-FFF2-40B4-BE49-F238E27FC236}">
                  <a16:creationId xmlns:a16="http://schemas.microsoft.com/office/drawing/2014/main" id="{5C295B6E-B65D-3127-0901-93114A3BFC1B}"/>
                </a:ext>
              </a:extLst>
            </p:cNvPr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4967859" y="1168908"/>
              <a:ext cx="96012" cy="156972"/>
            </a:xfrm>
            <a:prstGeom prst="rect">
              <a:avLst/>
            </a:prstGeom>
          </p:spPr>
        </p:pic>
        <p:pic>
          <p:nvPicPr>
            <p:cNvPr id="317" name="object 316">
              <a:extLst>
                <a:ext uri="{FF2B5EF4-FFF2-40B4-BE49-F238E27FC236}">
                  <a16:creationId xmlns:a16="http://schemas.microsoft.com/office/drawing/2014/main" id="{722C6003-F72E-06D1-E7CC-426626BC467A}"/>
                </a:ext>
              </a:extLst>
            </p:cNvPr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5092827" y="1213104"/>
              <a:ext cx="91439" cy="112775"/>
            </a:xfrm>
            <a:prstGeom prst="rect">
              <a:avLst/>
            </a:prstGeom>
          </p:spPr>
        </p:pic>
      </p:grpSp>
      <p:grpSp>
        <p:nvGrpSpPr>
          <p:cNvPr id="318" name="object 317">
            <a:extLst>
              <a:ext uri="{FF2B5EF4-FFF2-40B4-BE49-F238E27FC236}">
                <a16:creationId xmlns:a16="http://schemas.microsoft.com/office/drawing/2014/main" id="{E1CB35E0-A5B6-1163-CFFC-952407A39C0A}"/>
              </a:ext>
            </a:extLst>
          </p:cNvPr>
          <p:cNvGrpSpPr/>
          <p:nvPr/>
        </p:nvGrpSpPr>
        <p:grpSpPr>
          <a:xfrm>
            <a:off x="6404990" y="1213103"/>
            <a:ext cx="212090" cy="113030"/>
            <a:chOff x="6404990" y="1213103"/>
            <a:chExt cx="212090" cy="113030"/>
          </a:xfrm>
        </p:grpSpPr>
        <p:pic>
          <p:nvPicPr>
            <p:cNvPr id="319" name="object 318">
              <a:extLst>
                <a:ext uri="{FF2B5EF4-FFF2-40B4-BE49-F238E27FC236}">
                  <a16:creationId xmlns:a16="http://schemas.microsoft.com/office/drawing/2014/main" id="{4C4967EA-BD4D-05ED-38F2-4217229F30EF}"/>
                </a:ext>
              </a:extLst>
            </p:cNvPr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6404990" y="1213103"/>
              <a:ext cx="92963" cy="112775"/>
            </a:xfrm>
            <a:prstGeom prst="rect">
              <a:avLst/>
            </a:prstGeom>
          </p:spPr>
        </p:pic>
        <p:pic>
          <p:nvPicPr>
            <p:cNvPr id="320" name="object 319">
              <a:extLst>
                <a:ext uri="{FF2B5EF4-FFF2-40B4-BE49-F238E27FC236}">
                  <a16:creationId xmlns:a16="http://schemas.microsoft.com/office/drawing/2014/main" id="{C4DD0902-EA58-440F-5EF2-7FCD772C36C5}"/>
                </a:ext>
              </a:extLst>
            </p:cNvPr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6525386" y="1213103"/>
              <a:ext cx="91440" cy="111251"/>
            </a:xfrm>
            <a:prstGeom prst="rect">
              <a:avLst/>
            </a:prstGeom>
          </p:spPr>
        </p:pic>
      </p:grpSp>
      <p:grpSp>
        <p:nvGrpSpPr>
          <p:cNvPr id="321" name="object 320">
            <a:extLst>
              <a:ext uri="{FF2B5EF4-FFF2-40B4-BE49-F238E27FC236}">
                <a16:creationId xmlns:a16="http://schemas.microsoft.com/office/drawing/2014/main" id="{E149735C-38B4-D8A6-B332-E6D338FA2465}"/>
              </a:ext>
            </a:extLst>
          </p:cNvPr>
          <p:cNvGrpSpPr/>
          <p:nvPr/>
        </p:nvGrpSpPr>
        <p:grpSpPr>
          <a:xfrm>
            <a:off x="6697598" y="1168908"/>
            <a:ext cx="135890" cy="157480"/>
            <a:chOff x="6697598" y="1168908"/>
            <a:chExt cx="135890" cy="157480"/>
          </a:xfrm>
        </p:grpSpPr>
        <p:pic>
          <p:nvPicPr>
            <p:cNvPr id="322" name="object 321">
              <a:extLst>
                <a:ext uri="{FF2B5EF4-FFF2-40B4-BE49-F238E27FC236}">
                  <a16:creationId xmlns:a16="http://schemas.microsoft.com/office/drawing/2014/main" id="{3859578D-0095-0E0F-10FD-C60FA3B32D16}"/>
                </a:ext>
              </a:extLst>
            </p:cNvPr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6697598" y="1213104"/>
              <a:ext cx="91440" cy="112775"/>
            </a:xfrm>
            <a:prstGeom prst="rect">
              <a:avLst/>
            </a:prstGeom>
          </p:spPr>
        </p:pic>
        <p:sp>
          <p:nvSpPr>
            <p:cNvPr id="323" name="object 322">
              <a:extLst>
                <a:ext uri="{FF2B5EF4-FFF2-40B4-BE49-F238E27FC236}">
                  <a16:creationId xmlns:a16="http://schemas.microsoft.com/office/drawing/2014/main" id="{9FAD0A5A-4B1A-7B81-04CA-4DE1B6520322}"/>
                </a:ext>
              </a:extLst>
            </p:cNvPr>
            <p:cNvSpPr/>
            <p:nvPr/>
          </p:nvSpPr>
          <p:spPr>
            <a:xfrm>
              <a:off x="6816470" y="1168908"/>
              <a:ext cx="17145" cy="155575"/>
            </a:xfrm>
            <a:custGeom>
              <a:avLst/>
              <a:gdLst/>
              <a:ahLst/>
              <a:cxnLst/>
              <a:rect l="l" t="t" r="r" b="b"/>
              <a:pathLst>
                <a:path w="17145" h="155575">
                  <a:moveTo>
                    <a:pt x="16763" y="155448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5448"/>
                  </a:lnTo>
                  <a:lnTo>
                    <a:pt x="16763" y="155448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4" name="object 323">
            <a:extLst>
              <a:ext uri="{FF2B5EF4-FFF2-40B4-BE49-F238E27FC236}">
                <a16:creationId xmlns:a16="http://schemas.microsoft.com/office/drawing/2014/main" id="{CE821BEF-951E-514B-DC93-CE8AE82C1498}"/>
              </a:ext>
            </a:extLst>
          </p:cNvPr>
          <p:cNvGrpSpPr/>
          <p:nvPr/>
        </p:nvGrpSpPr>
        <p:grpSpPr>
          <a:xfrm>
            <a:off x="6914006" y="1190244"/>
            <a:ext cx="573405" cy="135890"/>
            <a:chOff x="6914006" y="1190244"/>
            <a:chExt cx="573405" cy="135890"/>
          </a:xfrm>
        </p:grpSpPr>
        <p:pic>
          <p:nvPicPr>
            <p:cNvPr id="325" name="object 324">
              <a:extLst>
                <a:ext uri="{FF2B5EF4-FFF2-40B4-BE49-F238E27FC236}">
                  <a16:creationId xmlns:a16="http://schemas.microsoft.com/office/drawing/2014/main" id="{472D5BD9-0AF6-4A5F-006A-FEA79370F8FC}"/>
                </a:ext>
              </a:extLst>
            </p:cNvPr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6914006" y="1213104"/>
              <a:ext cx="77724" cy="112775"/>
            </a:xfrm>
            <a:prstGeom prst="rect">
              <a:avLst/>
            </a:prstGeom>
          </p:spPr>
        </p:pic>
        <p:pic>
          <p:nvPicPr>
            <p:cNvPr id="326" name="object 325">
              <a:extLst>
                <a:ext uri="{FF2B5EF4-FFF2-40B4-BE49-F238E27FC236}">
                  <a16:creationId xmlns:a16="http://schemas.microsoft.com/office/drawing/2014/main" id="{B534A30D-29D7-A855-8A4E-83634A70AB26}"/>
                </a:ext>
              </a:extLst>
            </p:cNvPr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7011542" y="1213104"/>
              <a:ext cx="92963" cy="112775"/>
            </a:xfrm>
            <a:prstGeom prst="rect">
              <a:avLst/>
            </a:prstGeom>
          </p:spPr>
        </p:pic>
        <p:pic>
          <p:nvPicPr>
            <p:cNvPr id="327" name="object 326">
              <a:extLst>
                <a:ext uri="{FF2B5EF4-FFF2-40B4-BE49-F238E27FC236}">
                  <a16:creationId xmlns:a16="http://schemas.microsoft.com/office/drawing/2014/main" id="{B098110D-18BD-8FEB-E768-780F88219521}"/>
                </a:ext>
              </a:extLst>
            </p:cNvPr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7125842" y="1190244"/>
              <a:ext cx="269748" cy="135636"/>
            </a:xfrm>
            <a:prstGeom prst="rect">
              <a:avLst/>
            </a:prstGeom>
          </p:spPr>
        </p:pic>
        <p:sp>
          <p:nvSpPr>
            <p:cNvPr id="328" name="object 327">
              <a:extLst>
                <a:ext uri="{FF2B5EF4-FFF2-40B4-BE49-F238E27FC236}">
                  <a16:creationId xmlns:a16="http://schemas.microsoft.com/office/drawing/2014/main" id="{6DC6C7A5-E6C3-9533-F6EF-51EE3900D0A1}"/>
                </a:ext>
              </a:extLst>
            </p:cNvPr>
            <p:cNvSpPr/>
            <p:nvPr/>
          </p:nvSpPr>
          <p:spPr>
            <a:xfrm>
              <a:off x="7424546" y="1213104"/>
              <a:ext cx="62865" cy="111760"/>
            </a:xfrm>
            <a:custGeom>
              <a:avLst/>
              <a:gdLst/>
              <a:ahLst/>
              <a:cxnLst/>
              <a:rect l="l" t="t" r="r" b="b"/>
              <a:pathLst>
                <a:path w="62865" h="111759">
                  <a:moveTo>
                    <a:pt x="62483" y="1523"/>
                  </a:moveTo>
                  <a:lnTo>
                    <a:pt x="60959" y="1523"/>
                  </a:lnTo>
                  <a:lnTo>
                    <a:pt x="57911" y="0"/>
                  </a:lnTo>
                  <a:lnTo>
                    <a:pt x="44196" y="0"/>
                  </a:lnTo>
                  <a:lnTo>
                    <a:pt x="30479" y="4571"/>
                  </a:lnTo>
                  <a:lnTo>
                    <a:pt x="21335" y="13715"/>
                  </a:lnTo>
                  <a:lnTo>
                    <a:pt x="18287" y="18287"/>
                  </a:lnTo>
                  <a:lnTo>
                    <a:pt x="15239" y="21335"/>
                  </a:lnTo>
                  <a:lnTo>
                    <a:pt x="13716" y="1523"/>
                  </a:lnTo>
                  <a:lnTo>
                    <a:pt x="0" y="1523"/>
                  </a:lnTo>
                  <a:lnTo>
                    <a:pt x="0" y="111251"/>
                  </a:lnTo>
                  <a:lnTo>
                    <a:pt x="16763" y="111251"/>
                  </a:lnTo>
                  <a:lnTo>
                    <a:pt x="16763" y="41147"/>
                  </a:lnTo>
                  <a:lnTo>
                    <a:pt x="19811" y="32003"/>
                  </a:lnTo>
                  <a:lnTo>
                    <a:pt x="25907" y="25907"/>
                  </a:lnTo>
                  <a:lnTo>
                    <a:pt x="28955" y="21335"/>
                  </a:lnTo>
                  <a:lnTo>
                    <a:pt x="35051" y="18287"/>
                  </a:lnTo>
                  <a:lnTo>
                    <a:pt x="39624" y="15239"/>
                  </a:lnTo>
                  <a:lnTo>
                    <a:pt x="56387" y="15239"/>
                  </a:lnTo>
                  <a:lnTo>
                    <a:pt x="57911" y="16763"/>
                  </a:lnTo>
                  <a:lnTo>
                    <a:pt x="59435" y="16763"/>
                  </a:lnTo>
                  <a:lnTo>
                    <a:pt x="62483" y="152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9" name="object 328">
            <a:extLst>
              <a:ext uri="{FF2B5EF4-FFF2-40B4-BE49-F238E27FC236}">
                <a16:creationId xmlns:a16="http://schemas.microsoft.com/office/drawing/2014/main" id="{B47A992C-F871-BBBF-846F-800C086EC01D}"/>
              </a:ext>
            </a:extLst>
          </p:cNvPr>
          <p:cNvGrpSpPr/>
          <p:nvPr/>
        </p:nvGrpSpPr>
        <p:grpSpPr>
          <a:xfrm>
            <a:off x="7554086" y="1168908"/>
            <a:ext cx="216535" cy="157480"/>
            <a:chOff x="7554086" y="1168908"/>
            <a:chExt cx="216535" cy="157480"/>
          </a:xfrm>
        </p:grpSpPr>
        <p:pic>
          <p:nvPicPr>
            <p:cNvPr id="330" name="object 329">
              <a:extLst>
                <a:ext uri="{FF2B5EF4-FFF2-40B4-BE49-F238E27FC236}">
                  <a16:creationId xmlns:a16="http://schemas.microsoft.com/office/drawing/2014/main" id="{E69162B1-73C6-9539-E106-C30AE9D88D1D}"/>
                </a:ext>
              </a:extLst>
            </p:cNvPr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7554086" y="1168908"/>
              <a:ext cx="96012" cy="156972"/>
            </a:xfrm>
            <a:prstGeom prst="rect">
              <a:avLst/>
            </a:prstGeom>
          </p:spPr>
        </p:pic>
        <p:pic>
          <p:nvPicPr>
            <p:cNvPr id="331" name="object 330">
              <a:extLst>
                <a:ext uri="{FF2B5EF4-FFF2-40B4-BE49-F238E27FC236}">
                  <a16:creationId xmlns:a16="http://schemas.microsoft.com/office/drawing/2014/main" id="{2E630694-7284-80D6-DEF0-728579104EC9}"/>
                </a:ext>
              </a:extLst>
            </p:cNvPr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7677530" y="1213104"/>
              <a:ext cx="92964" cy="112775"/>
            </a:xfrm>
            <a:prstGeom prst="rect">
              <a:avLst/>
            </a:prstGeom>
          </p:spPr>
        </p:pic>
      </p:grpSp>
      <p:grpSp>
        <p:nvGrpSpPr>
          <p:cNvPr id="332" name="object 331">
            <a:extLst>
              <a:ext uri="{FF2B5EF4-FFF2-40B4-BE49-F238E27FC236}">
                <a16:creationId xmlns:a16="http://schemas.microsoft.com/office/drawing/2014/main" id="{F4167867-4C0F-2406-CB78-CBEB5A3DE802}"/>
              </a:ext>
            </a:extLst>
          </p:cNvPr>
          <p:cNvGrpSpPr/>
          <p:nvPr/>
        </p:nvGrpSpPr>
        <p:grpSpPr>
          <a:xfrm>
            <a:off x="3091814" y="1427988"/>
            <a:ext cx="243840" cy="155575"/>
            <a:chOff x="3091814" y="1427988"/>
            <a:chExt cx="243840" cy="155575"/>
          </a:xfrm>
        </p:grpSpPr>
        <p:sp>
          <p:nvSpPr>
            <p:cNvPr id="333" name="object 332">
              <a:extLst>
                <a:ext uri="{FF2B5EF4-FFF2-40B4-BE49-F238E27FC236}">
                  <a16:creationId xmlns:a16="http://schemas.microsoft.com/office/drawing/2014/main" id="{F0E0F907-BB53-9605-0548-5166237BF6CD}"/>
                </a:ext>
              </a:extLst>
            </p:cNvPr>
            <p:cNvSpPr/>
            <p:nvPr/>
          </p:nvSpPr>
          <p:spPr>
            <a:xfrm>
              <a:off x="3091814" y="1427988"/>
              <a:ext cx="15240" cy="154305"/>
            </a:xfrm>
            <a:custGeom>
              <a:avLst/>
              <a:gdLst/>
              <a:ahLst/>
              <a:cxnLst/>
              <a:rect l="l" t="t" r="r" b="b"/>
              <a:pathLst>
                <a:path w="15239" h="154305">
                  <a:moveTo>
                    <a:pt x="15240" y="153923"/>
                  </a:moveTo>
                  <a:lnTo>
                    <a:pt x="15240" y="0"/>
                  </a:lnTo>
                  <a:lnTo>
                    <a:pt x="0" y="0"/>
                  </a:lnTo>
                  <a:lnTo>
                    <a:pt x="0" y="153923"/>
                  </a:lnTo>
                  <a:lnTo>
                    <a:pt x="15240" y="15392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4" name="object 333">
              <a:extLst>
                <a:ext uri="{FF2B5EF4-FFF2-40B4-BE49-F238E27FC236}">
                  <a16:creationId xmlns:a16="http://schemas.microsoft.com/office/drawing/2014/main" id="{9C7C8C06-BAF1-B0E2-79E7-73D35821D52C}"/>
                </a:ext>
              </a:extLst>
            </p:cNvPr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3136010" y="1470660"/>
              <a:ext cx="100583" cy="112776"/>
            </a:xfrm>
            <a:prstGeom prst="rect">
              <a:avLst/>
            </a:prstGeom>
          </p:spPr>
        </p:pic>
        <p:pic>
          <p:nvPicPr>
            <p:cNvPr id="335" name="object 334">
              <a:extLst>
                <a:ext uri="{FF2B5EF4-FFF2-40B4-BE49-F238E27FC236}">
                  <a16:creationId xmlns:a16="http://schemas.microsoft.com/office/drawing/2014/main" id="{194C270E-D38D-C231-4F36-1D7E3823F892}"/>
                </a:ext>
              </a:extLst>
            </p:cNvPr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3257930" y="1470660"/>
              <a:ext cx="77724" cy="112776"/>
            </a:xfrm>
            <a:prstGeom prst="rect">
              <a:avLst/>
            </a:prstGeom>
          </p:spPr>
        </p:pic>
      </p:grpSp>
      <p:grpSp>
        <p:nvGrpSpPr>
          <p:cNvPr id="336" name="object 335">
            <a:extLst>
              <a:ext uri="{FF2B5EF4-FFF2-40B4-BE49-F238E27FC236}">
                <a16:creationId xmlns:a16="http://schemas.microsoft.com/office/drawing/2014/main" id="{BC408BE5-AAAD-43EC-577D-4E424B4B8AE6}"/>
              </a:ext>
            </a:extLst>
          </p:cNvPr>
          <p:cNvGrpSpPr/>
          <p:nvPr/>
        </p:nvGrpSpPr>
        <p:grpSpPr>
          <a:xfrm>
            <a:off x="3407283" y="1470660"/>
            <a:ext cx="190500" cy="113030"/>
            <a:chOff x="3407283" y="1470660"/>
            <a:chExt cx="190500" cy="113030"/>
          </a:xfrm>
        </p:grpSpPr>
        <p:pic>
          <p:nvPicPr>
            <p:cNvPr id="337" name="object 336">
              <a:extLst>
                <a:ext uri="{FF2B5EF4-FFF2-40B4-BE49-F238E27FC236}">
                  <a16:creationId xmlns:a16="http://schemas.microsoft.com/office/drawing/2014/main" id="{BAAC001A-A555-300A-C897-B6714A68417F}"/>
                </a:ext>
              </a:extLst>
            </p:cNvPr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3407283" y="1470660"/>
              <a:ext cx="77724" cy="112776"/>
            </a:xfrm>
            <a:prstGeom prst="rect">
              <a:avLst/>
            </a:prstGeom>
          </p:spPr>
        </p:pic>
        <p:pic>
          <p:nvPicPr>
            <p:cNvPr id="338" name="object 337">
              <a:extLst>
                <a:ext uri="{FF2B5EF4-FFF2-40B4-BE49-F238E27FC236}">
                  <a16:creationId xmlns:a16="http://schemas.microsoft.com/office/drawing/2014/main" id="{8DD3F238-B9BF-EB24-B558-44DC13962B87}"/>
                </a:ext>
              </a:extLst>
            </p:cNvPr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3504819" y="1470660"/>
              <a:ext cx="92963" cy="112776"/>
            </a:xfrm>
            <a:prstGeom prst="rect">
              <a:avLst/>
            </a:prstGeom>
          </p:spPr>
        </p:pic>
      </p:grpSp>
      <p:pic>
        <p:nvPicPr>
          <p:cNvPr id="339" name="object 338">
            <a:extLst>
              <a:ext uri="{FF2B5EF4-FFF2-40B4-BE49-F238E27FC236}">
                <a16:creationId xmlns:a16="http://schemas.microsoft.com/office/drawing/2014/main" id="{307863F5-0469-704F-C526-583F6005B6B4}"/>
              </a:ext>
            </a:extLst>
          </p:cNvPr>
          <p:cNvPicPr/>
          <p:nvPr/>
        </p:nvPicPr>
        <p:blipFill>
          <a:blip r:embed="rId206" cstate="print"/>
          <a:stretch>
            <a:fillRect/>
          </a:stretch>
        </p:blipFill>
        <p:spPr>
          <a:xfrm>
            <a:off x="5258942" y="1175003"/>
            <a:ext cx="1374648" cy="408431"/>
          </a:xfrm>
          <a:prstGeom prst="rect">
            <a:avLst/>
          </a:prstGeom>
        </p:spPr>
      </p:pic>
      <p:grpSp>
        <p:nvGrpSpPr>
          <p:cNvPr id="340" name="object 339">
            <a:extLst>
              <a:ext uri="{FF2B5EF4-FFF2-40B4-BE49-F238E27FC236}">
                <a16:creationId xmlns:a16="http://schemas.microsoft.com/office/drawing/2014/main" id="{5261E29E-9A29-08C8-0318-80FCF2FB2CE2}"/>
              </a:ext>
            </a:extLst>
          </p:cNvPr>
          <p:cNvGrpSpPr/>
          <p:nvPr/>
        </p:nvGrpSpPr>
        <p:grpSpPr>
          <a:xfrm>
            <a:off x="3625215" y="1432560"/>
            <a:ext cx="577850" cy="151130"/>
            <a:chOff x="3625215" y="1432560"/>
            <a:chExt cx="577850" cy="151130"/>
          </a:xfrm>
        </p:grpSpPr>
        <p:pic>
          <p:nvPicPr>
            <p:cNvPr id="341" name="object 340">
              <a:extLst>
                <a:ext uri="{FF2B5EF4-FFF2-40B4-BE49-F238E27FC236}">
                  <a16:creationId xmlns:a16="http://schemas.microsoft.com/office/drawing/2014/main" id="{C0DD4769-4298-839D-7267-4D301F0ECA89}"/>
                </a:ext>
              </a:extLst>
            </p:cNvPr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3625215" y="1432560"/>
              <a:ext cx="202692" cy="149352"/>
            </a:xfrm>
            <a:prstGeom prst="rect">
              <a:avLst/>
            </a:prstGeom>
          </p:spPr>
        </p:pic>
        <p:pic>
          <p:nvPicPr>
            <p:cNvPr id="342" name="object 341">
              <a:extLst>
                <a:ext uri="{FF2B5EF4-FFF2-40B4-BE49-F238E27FC236}">
                  <a16:creationId xmlns:a16="http://schemas.microsoft.com/office/drawing/2014/main" id="{006AC845-B246-0C2A-C7A9-1351DB78DF2A}"/>
                </a:ext>
              </a:extLst>
            </p:cNvPr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3855339" y="1470660"/>
              <a:ext cx="79248" cy="112776"/>
            </a:xfrm>
            <a:prstGeom prst="rect">
              <a:avLst/>
            </a:prstGeom>
          </p:spPr>
        </p:pic>
        <p:sp>
          <p:nvSpPr>
            <p:cNvPr id="343" name="object 342">
              <a:extLst>
                <a:ext uri="{FF2B5EF4-FFF2-40B4-BE49-F238E27FC236}">
                  <a16:creationId xmlns:a16="http://schemas.microsoft.com/office/drawing/2014/main" id="{F0CEBE40-F0DF-7CFE-0D3D-274D919BF358}"/>
                </a:ext>
              </a:extLst>
            </p:cNvPr>
            <p:cNvSpPr/>
            <p:nvPr/>
          </p:nvSpPr>
          <p:spPr>
            <a:xfrm>
              <a:off x="3957447" y="1432560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20" h="149859">
                  <a:moveTo>
                    <a:pt x="18287" y="149352"/>
                  </a:moveTo>
                  <a:lnTo>
                    <a:pt x="18287" y="39624"/>
                  </a:lnTo>
                  <a:lnTo>
                    <a:pt x="1524" y="39624"/>
                  </a:lnTo>
                  <a:lnTo>
                    <a:pt x="1524" y="149352"/>
                  </a:lnTo>
                  <a:lnTo>
                    <a:pt x="18287" y="149352"/>
                  </a:lnTo>
                  <a:close/>
                </a:path>
                <a:path w="20320" h="149859">
                  <a:moveTo>
                    <a:pt x="19812" y="13716"/>
                  </a:moveTo>
                  <a:lnTo>
                    <a:pt x="19812" y="6096"/>
                  </a:lnTo>
                  <a:lnTo>
                    <a:pt x="16763" y="3048"/>
                  </a:lnTo>
                  <a:lnTo>
                    <a:pt x="15239" y="0"/>
                  </a:lnTo>
                  <a:lnTo>
                    <a:pt x="4572" y="0"/>
                  </a:lnTo>
                  <a:lnTo>
                    <a:pt x="3048" y="3048"/>
                  </a:lnTo>
                  <a:lnTo>
                    <a:pt x="0" y="4572"/>
                  </a:lnTo>
                  <a:lnTo>
                    <a:pt x="0" y="16764"/>
                  </a:lnTo>
                  <a:lnTo>
                    <a:pt x="3048" y="18288"/>
                  </a:lnTo>
                  <a:lnTo>
                    <a:pt x="6095" y="21336"/>
                  </a:lnTo>
                  <a:lnTo>
                    <a:pt x="12191" y="21336"/>
                  </a:lnTo>
                  <a:lnTo>
                    <a:pt x="15239" y="19812"/>
                  </a:lnTo>
                  <a:lnTo>
                    <a:pt x="18287" y="16764"/>
                  </a:lnTo>
                  <a:lnTo>
                    <a:pt x="19812" y="13716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4" name="object 343">
              <a:extLst>
                <a:ext uri="{FF2B5EF4-FFF2-40B4-BE49-F238E27FC236}">
                  <a16:creationId xmlns:a16="http://schemas.microsoft.com/office/drawing/2014/main" id="{F87B739B-45B5-63B4-FDB5-2E8A4AD66DDE}"/>
                </a:ext>
              </a:extLst>
            </p:cNvPr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4003167" y="1470660"/>
              <a:ext cx="100584" cy="112776"/>
            </a:xfrm>
            <a:prstGeom prst="rect">
              <a:avLst/>
            </a:prstGeom>
          </p:spPr>
        </p:pic>
        <p:pic>
          <p:nvPicPr>
            <p:cNvPr id="345" name="object 344">
              <a:extLst>
                <a:ext uri="{FF2B5EF4-FFF2-40B4-BE49-F238E27FC236}">
                  <a16:creationId xmlns:a16="http://schemas.microsoft.com/office/drawing/2014/main" id="{2E6DBAC9-C66B-9F65-1289-C7B23A638D3D}"/>
                </a:ext>
              </a:extLst>
            </p:cNvPr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4125087" y="1470660"/>
              <a:ext cx="77724" cy="112776"/>
            </a:xfrm>
            <a:prstGeom prst="rect">
              <a:avLst/>
            </a:prstGeom>
          </p:spPr>
        </p:pic>
      </p:grpSp>
      <p:pic>
        <p:nvPicPr>
          <p:cNvPr id="346" name="object 345">
            <a:extLst>
              <a:ext uri="{FF2B5EF4-FFF2-40B4-BE49-F238E27FC236}">
                <a16:creationId xmlns:a16="http://schemas.microsoft.com/office/drawing/2014/main" id="{9577BB77-FA73-A3E9-3356-75F317D7FA55}"/>
              </a:ext>
            </a:extLst>
          </p:cNvPr>
          <p:cNvPicPr/>
          <p:nvPr/>
        </p:nvPicPr>
        <p:blipFill>
          <a:blip r:embed="rId211" cstate="print"/>
          <a:stretch>
            <a:fillRect/>
          </a:stretch>
        </p:blipFill>
        <p:spPr>
          <a:xfrm>
            <a:off x="4266819" y="1426463"/>
            <a:ext cx="1082039" cy="181355"/>
          </a:xfrm>
          <a:prstGeom prst="rect">
            <a:avLst/>
          </a:prstGeom>
        </p:spPr>
      </p:pic>
      <p:grpSp>
        <p:nvGrpSpPr>
          <p:cNvPr id="347" name="object 346">
            <a:extLst>
              <a:ext uri="{FF2B5EF4-FFF2-40B4-BE49-F238E27FC236}">
                <a16:creationId xmlns:a16="http://schemas.microsoft.com/office/drawing/2014/main" id="{F8815B7D-71B3-D5C2-8F55-BE296BA7EED4}"/>
              </a:ext>
            </a:extLst>
          </p:cNvPr>
          <p:cNvGrpSpPr/>
          <p:nvPr/>
        </p:nvGrpSpPr>
        <p:grpSpPr>
          <a:xfrm>
            <a:off x="6668643" y="1427988"/>
            <a:ext cx="234950" cy="155575"/>
            <a:chOff x="6668643" y="1427988"/>
            <a:chExt cx="234950" cy="155575"/>
          </a:xfrm>
        </p:grpSpPr>
        <p:sp>
          <p:nvSpPr>
            <p:cNvPr id="348" name="object 347">
              <a:extLst>
                <a:ext uri="{FF2B5EF4-FFF2-40B4-BE49-F238E27FC236}">
                  <a16:creationId xmlns:a16="http://schemas.microsoft.com/office/drawing/2014/main" id="{07E35B96-B042-5EAA-CEB9-474B72B5189D}"/>
                </a:ext>
              </a:extLst>
            </p:cNvPr>
            <p:cNvSpPr/>
            <p:nvPr/>
          </p:nvSpPr>
          <p:spPr>
            <a:xfrm>
              <a:off x="6668643" y="1427988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3" y="153924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3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9" name="object 348">
              <a:extLst>
                <a:ext uri="{FF2B5EF4-FFF2-40B4-BE49-F238E27FC236}">
                  <a16:creationId xmlns:a16="http://schemas.microsoft.com/office/drawing/2014/main" id="{39064AF9-6B29-0EE2-446C-E40AF9CC3B22}"/>
                </a:ext>
              </a:extLst>
            </p:cNvPr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6712839" y="1470660"/>
              <a:ext cx="92963" cy="112775"/>
            </a:xfrm>
            <a:prstGeom prst="rect">
              <a:avLst/>
            </a:prstGeom>
          </p:spPr>
        </p:pic>
        <p:pic>
          <p:nvPicPr>
            <p:cNvPr id="350" name="object 349">
              <a:extLst>
                <a:ext uri="{FF2B5EF4-FFF2-40B4-BE49-F238E27FC236}">
                  <a16:creationId xmlns:a16="http://schemas.microsoft.com/office/drawing/2014/main" id="{D59940F3-A8B9-9801-A2C5-ADA00208DEBA}"/>
                </a:ext>
              </a:extLst>
            </p:cNvPr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6827139" y="1470660"/>
              <a:ext cx="76200" cy="112775"/>
            </a:xfrm>
            <a:prstGeom prst="rect">
              <a:avLst/>
            </a:prstGeom>
          </p:spPr>
        </p:pic>
      </p:grpSp>
      <p:grpSp>
        <p:nvGrpSpPr>
          <p:cNvPr id="351" name="object 350">
            <a:extLst>
              <a:ext uri="{FF2B5EF4-FFF2-40B4-BE49-F238E27FC236}">
                <a16:creationId xmlns:a16="http://schemas.microsoft.com/office/drawing/2014/main" id="{81C618AB-0850-CADB-AEBF-ACA9B535E557}"/>
              </a:ext>
            </a:extLst>
          </p:cNvPr>
          <p:cNvGrpSpPr/>
          <p:nvPr/>
        </p:nvGrpSpPr>
        <p:grpSpPr>
          <a:xfrm>
            <a:off x="6968870" y="1426463"/>
            <a:ext cx="617220" cy="157480"/>
            <a:chOff x="6968870" y="1426463"/>
            <a:chExt cx="617220" cy="157480"/>
          </a:xfrm>
        </p:grpSpPr>
        <p:pic>
          <p:nvPicPr>
            <p:cNvPr id="352" name="object 351">
              <a:extLst>
                <a:ext uri="{FF2B5EF4-FFF2-40B4-BE49-F238E27FC236}">
                  <a16:creationId xmlns:a16="http://schemas.microsoft.com/office/drawing/2014/main" id="{548BC61E-976B-4A6F-05DD-6AC10F3B693A}"/>
                </a:ext>
              </a:extLst>
            </p:cNvPr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6968870" y="1426463"/>
              <a:ext cx="172211" cy="156972"/>
            </a:xfrm>
            <a:prstGeom prst="rect">
              <a:avLst/>
            </a:prstGeom>
          </p:spPr>
        </p:pic>
        <p:pic>
          <p:nvPicPr>
            <p:cNvPr id="353" name="object 352">
              <a:extLst>
                <a:ext uri="{FF2B5EF4-FFF2-40B4-BE49-F238E27FC236}">
                  <a16:creationId xmlns:a16="http://schemas.microsoft.com/office/drawing/2014/main" id="{C2674C82-5C4D-A5E8-658C-A9842E722E9E}"/>
                </a:ext>
              </a:extLst>
            </p:cNvPr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7170038" y="1470659"/>
              <a:ext cx="91439" cy="112775"/>
            </a:xfrm>
            <a:prstGeom prst="rect">
              <a:avLst/>
            </a:prstGeom>
          </p:spPr>
        </p:pic>
        <p:pic>
          <p:nvPicPr>
            <p:cNvPr id="354" name="object 353">
              <a:extLst>
                <a:ext uri="{FF2B5EF4-FFF2-40B4-BE49-F238E27FC236}">
                  <a16:creationId xmlns:a16="http://schemas.microsoft.com/office/drawing/2014/main" id="{DA73022B-E679-688B-A963-C81F7577815A}"/>
                </a:ext>
              </a:extLst>
            </p:cNvPr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7290434" y="1470659"/>
              <a:ext cx="176784" cy="112764"/>
            </a:xfrm>
            <a:prstGeom prst="rect">
              <a:avLst/>
            </a:prstGeom>
          </p:spPr>
        </p:pic>
        <p:pic>
          <p:nvPicPr>
            <p:cNvPr id="355" name="object 354">
              <a:extLst>
                <a:ext uri="{FF2B5EF4-FFF2-40B4-BE49-F238E27FC236}">
                  <a16:creationId xmlns:a16="http://schemas.microsoft.com/office/drawing/2014/main" id="{092E39EC-93D5-1170-4611-A417F075CD5E}"/>
                </a:ext>
              </a:extLst>
            </p:cNvPr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7496174" y="1470659"/>
              <a:ext cx="89916" cy="111251"/>
            </a:xfrm>
            <a:prstGeom prst="rect">
              <a:avLst/>
            </a:prstGeom>
          </p:spPr>
        </p:pic>
      </p:grpSp>
      <p:grpSp>
        <p:nvGrpSpPr>
          <p:cNvPr id="356" name="object 355">
            <a:extLst>
              <a:ext uri="{FF2B5EF4-FFF2-40B4-BE49-F238E27FC236}">
                <a16:creationId xmlns:a16="http://schemas.microsoft.com/office/drawing/2014/main" id="{67AFC9AE-EEAF-09B3-AF80-0B0A954D37ED}"/>
              </a:ext>
            </a:extLst>
          </p:cNvPr>
          <p:cNvGrpSpPr/>
          <p:nvPr/>
        </p:nvGrpSpPr>
        <p:grpSpPr>
          <a:xfrm>
            <a:off x="3085719" y="1728216"/>
            <a:ext cx="508000" cy="113030"/>
            <a:chOff x="3085719" y="1728216"/>
            <a:chExt cx="508000" cy="113030"/>
          </a:xfrm>
        </p:grpSpPr>
        <p:pic>
          <p:nvPicPr>
            <p:cNvPr id="357" name="object 356">
              <a:extLst>
                <a:ext uri="{FF2B5EF4-FFF2-40B4-BE49-F238E27FC236}">
                  <a16:creationId xmlns:a16="http://schemas.microsoft.com/office/drawing/2014/main" id="{FCE91A6B-501D-B52F-3492-3C7190C40101}"/>
                </a:ext>
              </a:extLst>
            </p:cNvPr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3085719" y="1728216"/>
              <a:ext cx="196595" cy="112775"/>
            </a:xfrm>
            <a:prstGeom prst="rect">
              <a:avLst/>
            </a:prstGeom>
          </p:spPr>
        </p:pic>
        <p:pic>
          <p:nvPicPr>
            <p:cNvPr id="358" name="object 357">
              <a:extLst>
                <a:ext uri="{FF2B5EF4-FFF2-40B4-BE49-F238E27FC236}">
                  <a16:creationId xmlns:a16="http://schemas.microsoft.com/office/drawing/2014/main" id="{5B6DB85D-0C12-C410-74D4-7DB7B52A2EC9}"/>
                </a:ext>
              </a:extLst>
            </p:cNvPr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3311271" y="1728216"/>
              <a:ext cx="153924" cy="111251"/>
            </a:xfrm>
            <a:prstGeom prst="rect">
              <a:avLst/>
            </a:prstGeom>
          </p:spPr>
        </p:pic>
        <p:pic>
          <p:nvPicPr>
            <p:cNvPr id="359" name="object 358">
              <a:extLst>
                <a:ext uri="{FF2B5EF4-FFF2-40B4-BE49-F238E27FC236}">
                  <a16:creationId xmlns:a16="http://schemas.microsoft.com/office/drawing/2014/main" id="{1EE6E225-BF9D-2BF2-1175-ED683B764969}"/>
                </a:ext>
              </a:extLst>
            </p:cNvPr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3492627" y="1728216"/>
              <a:ext cx="100584" cy="112775"/>
            </a:xfrm>
            <a:prstGeom prst="rect">
              <a:avLst/>
            </a:prstGeom>
          </p:spPr>
        </p:pic>
      </p:grpSp>
      <p:grpSp>
        <p:nvGrpSpPr>
          <p:cNvPr id="360" name="object 359">
            <a:extLst>
              <a:ext uri="{FF2B5EF4-FFF2-40B4-BE49-F238E27FC236}">
                <a16:creationId xmlns:a16="http://schemas.microsoft.com/office/drawing/2014/main" id="{1D06A052-317B-551C-116D-15A7DEE8AF75}"/>
              </a:ext>
            </a:extLst>
          </p:cNvPr>
          <p:cNvGrpSpPr/>
          <p:nvPr/>
        </p:nvGrpSpPr>
        <p:grpSpPr>
          <a:xfrm>
            <a:off x="3677030" y="1693164"/>
            <a:ext cx="269875" cy="146685"/>
            <a:chOff x="3677030" y="1693164"/>
            <a:chExt cx="269875" cy="146685"/>
          </a:xfrm>
        </p:grpSpPr>
        <p:sp>
          <p:nvSpPr>
            <p:cNvPr id="361" name="object 360">
              <a:extLst>
                <a:ext uri="{FF2B5EF4-FFF2-40B4-BE49-F238E27FC236}">
                  <a16:creationId xmlns:a16="http://schemas.microsoft.com/office/drawing/2014/main" id="{AD548263-FCE5-B936-EF15-743DE8F133EF}"/>
                </a:ext>
              </a:extLst>
            </p:cNvPr>
            <p:cNvSpPr/>
            <p:nvPr/>
          </p:nvSpPr>
          <p:spPr>
            <a:xfrm>
              <a:off x="3677030" y="1694688"/>
              <a:ext cx="17145" cy="144780"/>
            </a:xfrm>
            <a:custGeom>
              <a:avLst/>
              <a:gdLst/>
              <a:ahLst/>
              <a:cxnLst/>
              <a:rect l="l" t="t" r="r" b="b"/>
              <a:pathLst>
                <a:path w="17145" h="144780">
                  <a:moveTo>
                    <a:pt x="16764" y="144780"/>
                  </a:moveTo>
                  <a:lnTo>
                    <a:pt x="16764" y="0"/>
                  </a:lnTo>
                  <a:lnTo>
                    <a:pt x="0" y="0"/>
                  </a:lnTo>
                  <a:lnTo>
                    <a:pt x="0" y="144780"/>
                  </a:lnTo>
                  <a:lnTo>
                    <a:pt x="16764" y="144780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2" name="object 361">
              <a:extLst>
                <a:ext uri="{FF2B5EF4-FFF2-40B4-BE49-F238E27FC236}">
                  <a16:creationId xmlns:a16="http://schemas.microsoft.com/office/drawing/2014/main" id="{10ED0F7D-9CAC-E24B-C9B3-0EDD2AEF9DB6}"/>
                </a:ext>
              </a:extLst>
            </p:cNvPr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3733799" y="1693164"/>
              <a:ext cx="212978" cy="146304"/>
            </a:xfrm>
            <a:prstGeom prst="rect">
              <a:avLst/>
            </a:prstGeom>
          </p:spPr>
        </p:pic>
      </p:grpSp>
      <p:grpSp>
        <p:nvGrpSpPr>
          <p:cNvPr id="363" name="object 362">
            <a:extLst>
              <a:ext uri="{FF2B5EF4-FFF2-40B4-BE49-F238E27FC236}">
                <a16:creationId xmlns:a16="http://schemas.microsoft.com/office/drawing/2014/main" id="{FA29EA5C-4BFB-55D1-F25E-A1F400FC661F}"/>
              </a:ext>
            </a:extLst>
          </p:cNvPr>
          <p:cNvGrpSpPr/>
          <p:nvPr/>
        </p:nvGrpSpPr>
        <p:grpSpPr>
          <a:xfrm>
            <a:off x="5246751" y="1705355"/>
            <a:ext cx="753110" cy="135890"/>
            <a:chOff x="5246751" y="1705355"/>
            <a:chExt cx="753110" cy="135890"/>
          </a:xfrm>
        </p:grpSpPr>
        <p:pic>
          <p:nvPicPr>
            <p:cNvPr id="364" name="object 363">
              <a:extLst>
                <a:ext uri="{FF2B5EF4-FFF2-40B4-BE49-F238E27FC236}">
                  <a16:creationId xmlns:a16="http://schemas.microsoft.com/office/drawing/2014/main" id="{46803ED3-6E7B-19B6-0EC2-03A2FCA30F53}"/>
                </a:ext>
              </a:extLst>
            </p:cNvPr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5246751" y="1728215"/>
              <a:ext cx="182879" cy="112775"/>
            </a:xfrm>
            <a:prstGeom prst="rect">
              <a:avLst/>
            </a:prstGeom>
          </p:spPr>
        </p:pic>
        <p:pic>
          <p:nvPicPr>
            <p:cNvPr id="365" name="object 364">
              <a:extLst>
                <a:ext uri="{FF2B5EF4-FFF2-40B4-BE49-F238E27FC236}">
                  <a16:creationId xmlns:a16="http://schemas.microsoft.com/office/drawing/2014/main" id="{F6C2E47F-6DF1-0028-46B9-F2C1013FF987}"/>
                </a:ext>
              </a:extLst>
            </p:cNvPr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5463159" y="1705355"/>
              <a:ext cx="242315" cy="135636"/>
            </a:xfrm>
            <a:prstGeom prst="rect">
              <a:avLst/>
            </a:prstGeom>
          </p:spPr>
        </p:pic>
        <p:pic>
          <p:nvPicPr>
            <p:cNvPr id="366" name="object 365">
              <a:extLst>
                <a:ext uri="{FF2B5EF4-FFF2-40B4-BE49-F238E27FC236}">
                  <a16:creationId xmlns:a16="http://schemas.microsoft.com/office/drawing/2014/main" id="{42E39696-4EFA-CEBC-A379-5969AEE1CD5D}"/>
                </a:ext>
              </a:extLst>
            </p:cNvPr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5732907" y="1728215"/>
              <a:ext cx="161543" cy="112775"/>
            </a:xfrm>
            <a:prstGeom prst="rect">
              <a:avLst/>
            </a:prstGeom>
          </p:spPr>
        </p:pic>
        <p:pic>
          <p:nvPicPr>
            <p:cNvPr id="367" name="object 366">
              <a:extLst>
                <a:ext uri="{FF2B5EF4-FFF2-40B4-BE49-F238E27FC236}">
                  <a16:creationId xmlns:a16="http://schemas.microsoft.com/office/drawing/2014/main" id="{55043503-4FD6-3686-764A-9FBD1134A371}"/>
                </a:ext>
              </a:extLst>
            </p:cNvPr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5921883" y="1728215"/>
              <a:ext cx="77724" cy="112775"/>
            </a:xfrm>
            <a:prstGeom prst="rect">
              <a:avLst/>
            </a:prstGeom>
          </p:spPr>
        </p:pic>
      </p:grpSp>
      <p:grpSp>
        <p:nvGrpSpPr>
          <p:cNvPr id="368" name="object 367">
            <a:extLst>
              <a:ext uri="{FF2B5EF4-FFF2-40B4-BE49-F238E27FC236}">
                <a16:creationId xmlns:a16="http://schemas.microsoft.com/office/drawing/2014/main" id="{6A2D6220-2716-2496-AB3A-2E18D9787AB4}"/>
              </a:ext>
            </a:extLst>
          </p:cNvPr>
          <p:cNvGrpSpPr/>
          <p:nvPr/>
        </p:nvGrpSpPr>
        <p:grpSpPr>
          <a:xfrm>
            <a:off x="6072759" y="1685544"/>
            <a:ext cx="216535" cy="155575"/>
            <a:chOff x="6072759" y="1685544"/>
            <a:chExt cx="216535" cy="155575"/>
          </a:xfrm>
        </p:grpSpPr>
        <p:pic>
          <p:nvPicPr>
            <p:cNvPr id="369" name="object 368">
              <a:extLst>
                <a:ext uri="{FF2B5EF4-FFF2-40B4-BE49-F238E27FC236}">
                  <a16:creationId xmlns:a16="http://schemas.microsoft.com/office/drawing/2014/main" id="{422CC5CF-0873-471B-C359-EB2EF6DAFE0E}"/>
                </a:ext>
              </a:extLst>
            </p:cNvPr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6072759" y="1685544"/>
              <a:ext cx="96012" cy="155448"/>
            </a:xfrm>
            <a:prstGeom prst="rect">
              <a:avLst/>
            </a:prstGeom>
          </p:spPr>
        </p:pic>
        <p:pic>
          <p:nvPicPr>
            <p:cNvPr id="370" name="object 369">
              <a:extLst>
                <a:ext uri="{FF2B5EF4-FFF2-40B4-BE49-F238E27FC236}">
                  <a16:creationId xmlns:a16="http://schemas.microsoft.com/office/drawing/2014/main" id="{4C823C98-FB6E-A6CE-0310-6AE55260F590}"/>
                </a:ext>
              </a:extLst>
            </p:cNvPr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6197727" y="1728216"/>
              <a:ext cx="91439" cy="112775"/>
            </a:xfrm>
            <a:prstGeom prst="rect">
              <a:avLst/>
            </a:prstGeom>
          </p:spPr>
        </p:pic>
      </p:grpSp>
      <p:grpSp>
        <p:nvGrpSpPr>
          <p:cNvPr id="371" name="object 370">
            <a:extLst>
              <a:ext uri="{FF2B5EF4-FFF2-40B4-BE49-F238E27FC236}">
                <a16:creationId xmlns:a16="http://schemas.microsoft.com/office/drawing/2014/main" id="{86051792-FB45-8361-AC99-A8A833DF3922}"/>
              </a:ext>
            </a:extLst>
          </p:cNvPr>
          <p:cNvGrpSpPr/>
          <p:nvPr/>
        </p:nvGrpSpPr>
        <p:grpSpPr>
          <a:xfrm>
            <a:off x="6363842" y="1685544"/>
            <a:ext cx="701040" cy="155575"/>
            <a:chOff x="6363842" y="1685544"/>
            <a:chExt cx="701040" cy="155575"/>
          </a:xfrm>
        </p:grpSpPr>
        <p:pic>
          <p:nvPicPr>
            <p:cNvPr id="372" name="object 371">
              <a:extLst>
                <a:ext uri="{FF2B5EF4-FFF2-40B4-BE49-F238E27FC236}">
                  <a16:creationId xmlns:a16="http://schemas.microsoft.com/office/drawing/2014/main" id="{A36793BB-5CEF-085A-0FCA-EFFED02793CF}"/>
                </a:ext>
              </a:extLst>
            </p:cNvPr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6363842" y="1728216"/>
              <a:ext cx="79248" cy="112775"/>
            </a:xfrm>
            <a:prstGeom prst="rect">
              <a:avLst/>
            </a:prstGeom>
          </p:spPr>
        </p:pic>
        <p:sp>
          <p:nvSpPr>
            <p:cNvPr id="373" name="object 372">
              <a:extLst>
                <a:ext uri="{FF2B5EF4-FFF2-40B4-BE49-F238E27FC236}">
                  <a16:creationId xmlns:a16="http://schemas.microsoft.com/office/drawing/2014/main" id="{47E4304B-10BD-076A-BD8F-4500B21CB9CB}"/>
                </a:ext>
              </a:extLst>
            </p:cNvPr>
            <p:cNvSpPr/>
            <p:nvPr/>
          </p:nvSpPr>
          <p:spPr>
            <a:xfrm>
              <a:off x="6467475" y="1685551"/>
              <a:ext cx="70485" cy="154305"/>
            </a:xfrm>
            <a:custGeom>
              <a:avLst/>
              <a:gdLst/>
              <a:ahLst/>
              <a:cxnLst/>
              <a:rect l="l" t="t" r="r" b="b"/>
              <a:pathLst>
                <a:path w="70484" h="154305">
                  <a:moveTo>
                    <a:pt x="16764" y="0"/>
                  </a:moveTo>
                  <a:lnTo>
                    <a:pt x="0" y="0"/>
                  </a:lnTo>
                  <a:lnTo>
                    <a:pt x="0" y="153924"/>
                  </a:lnTo>
                  <a:lnTo>
                    <a:pt x="16764" y="153924"/>
                  </a:lnTo>
                  <a:lnTo>
                    <a:pt x="16764" y="0"/>
                  </a:lnTo>
                  <a:close/>
                </a:path>
                <a:path w="70484" h="154305">
                  <a:moveTo>
                    <a:pt x="67056" y="45720"/>
                  </a:moveTo>
                  <a:lnTo>
                    <a:pt x="51816" y="45720"/>
                  </a:lnTo>
                  <a:lnTo>
                    <a:pt x="51816" y="153924"/>
                  </a:lnTo>
                  <a:lnTo>
                    <a:pt x="67056" y="153924"/>
                  </a:lnTo>
                  <a:lnTo>
                    <a:pt x="67056" y="45720"/>
                  </a:lnTo>
                  <a:close/>
                </a:path>
                <a:path w="70484" h="154305">
                  <a:moveTo>
                    <a:pt x="70104" y="12192"/>
                  </a:moveTo>
                  <a:lnTo>
                    <a:pt x="68580" y="9144"/>
                  </a:lnTo>
                  <a:lnTo>
                    <a:pt x="67056" y="7620"/>
                  </a:lnTo>
                  <a:lnTo>
                    <a:pt x="63995" y="6096"/>
                  </a:lnTo>
                  <a:lnTo>
                    <a:pt x="62471" y="4572"/>
                  </a:lnTo>
                  <a:lnTo>
                    <a:pt x="56388" y="4572"/>
                  </a:lnTo>
                  <a:lnTo>
                    <a:pt x="54864" y="6096"/>
                  </a:lnTo>
                  <a:lnTo>
                    <a:pt x="51816" y="7620"/>
                  </a:lnTo>
                  <a:lnTo>
                    <a:pt x="50292" y="9144"/>
                  </a:lnTo>
                  <a:lnTo>
                    <a:pt x="50292" y="21336"/>
                  </a:lnTo>
                  <a:lnTo>
                    <a:pt x="54864" y="25908"/>
                  </a:lnTo>
                  <a:lnTo>
                    <a:pt x="63995" y="25908"/>
                  </a:lnTo>
                  <a:lnTo>
                    <a:pt x="68580" y="21336"/>
                  </a:lnTo>
                  <a:lnTo>
                    <a:pt x="70104" y="18288"/>
                  </a:lnTo>
                  <a:lnTo>
                    <a:pt x="70104" y="12192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4" name="object 373">
              <a:extLst>
                <a:ext uri="{FF2B5EF4-FFF2-40B4-BE49-F238E27FC236}">
                  <a16:creationId xmlns:a16="http://schemas.microsoft.com/office/drawing/2014/main" id="{D2042DB8-A0CE-2D43-7795-9AA1B9AF6C65}"/>
                </a:ext>
              </a:extLst>
            </p:cNvPr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6563486" y="1728216"/>
              <a:ext cx="92964" cy="112775"/>
            </a:xfrm>
            <a:prstGeom prst="rect">
              <a:avLst/>
            </a:prstGeom>
          </p:spPr>
        </p:pic>
        <p:pic>
          <p:nvPicPr>
            <p:cNvPr id="375" name="object 374">
              <a:extLst>
                <a:ext uri="{FF2B5EF4-FFF2-40B4-BE49-F238E27FC236}">
                  <a16:creationId xmlns:a16="http://schemas.microsoft.com/office/drawing/2014/main" id="{B1652CBD-FD5E-FD87-F9D5-6E075794B217}"/>
                </a:ext>
              </a:extLst>
            </p:cNvPr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6683882" y="1705356"/>
              <a:ext cx="283464" cy="135636"/>
            </a:xfrm>
            <a:prstGeom prst="rect">
              <a:avLst/>
            </a:prstGeom>
          </p:spPr>
        </p:pic>
        <p:pic>
          <p:nvPicPr>
            <p:cNvPr id="376" name="object 375">
              <a:extLst>
                <a:ext uri="{FF2B5EF4-FFF2-40B4-BE49-F238E27FC236}">
                  <a16:creationId xmlns:a16="http://schemas.microsoft.com/office/drawing/2014/main" id="{7E17E2E5-50D2-CE80-2C1D-166E292FD64F}"/>
                </a:ext>
              </a:extLst>
            </p:cNvPr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6987158" y="1728216"/>
              <a:ext cx="77724" cy="112775"/>
            </a:xfrm>
            <a:prstGeom prst="rect">
              <a:avLst/>
            </a:prstGeom>
          </p:spPr>
        </p:pic>
      </p:grpSp>
      <p:grpSp>
        <p:nvGrpSpPr>
          <p:cNvPr id="377" name="object 376">
            <a:extLst>
              <a:ext uri="{FF2B5EF4-FFF2-40B4-BE49-F238E27FC236}">
                <a16:creationId xmlns:a16="http://schemas.microsoft.com/office/drawing/2014/main" id="{012AD6F3-3B56-A519-F38D-A474C34787EE}"/>
              </a:ext>
            </a:extLst>
          </p:cNvPr>
          <p:cNvGrpSpPr/>
          <p:nvPr/>
        </p:nvGrpSpPr>
        <p:grpSpPr>
          <a:xfrm>
            <a:off x="3091814" y="1985772"/>
            <a:ext cx="186055" cy="160020"/>
            <a:chOff x="3091814" y="1985772"/>
            <a:chExt cx="186055" cy="160020"/>
          </a:xfrm>
        </p:grpSpPr>
        <p:pic>
          <p:nvPicPr>
            <p:cNvPr id="378" name="object 377">
              <a:extLst>
                <a:ext uri="{FF2B5EF4-FFF2-40B4-BE49-F238E27FC236}">
                  <a16:creationId xmlns:a16="http://schemas.microsoft.com/office/drawing/2014/main" id="{BDD65493-DB66-F0CE-2749-21DB8F868A84}"/>
                </a:ext>
              </a:extLst>
            </p:cNvPr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3091814" y="1985772"/>
              <a:ext cx="94487" cy="160019"/>
            </a:xfrm>
            <a:prstGeom prst="rect">
              <a:avLst/>
            </a:prstGeom>
          </p:spPr>
        </p:pic>
        <p:sp>
          <p:nvSpPr>
            <p:cNvPr id="379" name="object 378">
              <a:extLst>
                <a:ext uri="{FF2B5EF4-FFF2-40B4-BE49-F238E27FC236}">
                  <a16:creationId xmlns:a16="http://schemas.microsoft.com/office/drawing/2014/main" id="{CDD1E192-40C6-B80D-2A47-D771E354B44B}"/>
                </a:ext>
              </a:extLst>
            </p:cNvPr>
            <p:cNvSpPr/>
            <p:nvPr/>
          </p:nvSpPr>
          <p:spPr>
            <a:xfrm>
              <a:off x="3215258" y="1985772"/>
              <a:ext cx="62865" cy="111760"/>
            </a:xfrm>
            <a:custGeom>
              <a:avLst/>
              <a:gdLst/>
              <a:ahLst/>
              <a:cxnLst/>
              <a:rect l="l" t="t" r="r" b="b"/>
              <a:pathLst>
                <a:path w="62864" h="111760">
                  <a:moveTo>
                    <a:pt x="62483" y="1523"/>
                  </a:moveTo>
                  <a:lnTo>
                    <a:pt x="53340" y="1523"/>
                  </a:lnTo>
                  <a:lnTo>
                    <a:pt x="51816" y="0"/>
                  </a:lnTo>
                  <a:lnTo>
                    <a:pt x="50292" y="0"/>
                  </a:lnTo>
                  <a:lnTo>
                    <a:pt x="44195" y="0"/>
                  </a:lnTo>
                  <a:lnTo>
                    <a:pt x="35052" y="3047"/>
                  </a:lnTo>
                  <a:lnTo>
                    <a:pt x="32004" y="6095"/>
                  </a:lnTo>
                  <a:lnTo>
                    <a:pt x="27432" y="7619"/>
                  </a:lnTo>
                  <a:lnTo>
                    <a:pt x="24384" y="12191"/>
                  </a:lnTo>
                  <a:lnTo>
                    <a:pt x="18288" y="18287"/>
                  </a:lnTo>
                  <a:lnTo>
                    <a:pt x="16764" y="22859"/>
                  </a:lnTo>
                  <a:lnTo>
                    <a:pt x="15240" y="22859"/>
                  </a:lnTo>
                  <a:lnTo>
                    <a:pt x="13716" y="3047"/>
                  </a:lnTo>
                  <a:lnTo>
                    <a:pt x="0" y="3047"/>
                  </a:lnTo>
                  <a:lnTo>
                    <a:pt x="0" y="111251"/>
                  </a:lnTo>
                  <a:lnTo>
                    <a:pt x="16764" y="111251"/>
                  </a:lnTo>
                  <a:lnTo>
                    <a:pt x="16764" y="47243"/>
                  </a:lnTo>
                  <a:lnTo>
                    <a:pt x="22860" y="28955"/>
                  </a:lnTo>
                  <a:lnTo>
                    <a:pt x="32004" y="19811"/>
                  </a:lnTo>
                  <a:lnTo>
                    <a:pt x="36576" y="18287"/>
                  </a:lnTo>
                  <a:lnTo>
                    <a:pt x="39624" y="16763"/>
                  </a:lnTo>
                  <a:lnTo>
                    <a:pt x="44195" y="15239"/>
                  </a:lnTo>
                  <a:lnTo>
                    <a:pt x="51816" y="15239"/>
                  </a:lnTo>
                  <a:lnTo>
                    <a:pt x="54864" y="16763"/>
                  </a:lnTo>
                  <a:lnTo>
                    <a:pt x="60960" y="16763"/>
                  </a:lnTo>
                  <a:lnTo>
                    <a:pt x="62483" y="152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0" name="object 379">
            <a:extLst>
              <a:ext uri="{FF2B5EF4-FFF2-40B4-BE49-F238E27FC236}">
                <a16:creationId xmlns:a16="http://schemas.microsoft.com/office/drawing/2014/main" id="{D3E99485-75FD-F42D-C5AE-D73967203464}"/>
              </a:ext>
            </a:extLst>
          </p:cNvPr>
          <p:cNvPicPr/>
          <p:nvPr/>
        </p:nvPicPr>
        <p:blipFill>
          <a:blip r:embed="rId233" cstate="print"/>
          <a:stretch>
            <a:fillRect/>
          </a:stretch>
        </p:blipFill>
        <p:spPr>
          <a:xfrm>
            <a:off x="4010786" y="1685544"/>
            <a:ext cx="2093976" cy="413004"/>
          </a:xfrm>
          <a:prstGeom prst="rect">
            <a:avLst/>
          </a:prstGeom>
        </p:spPr>
      </p:pic>
      <p:grpSp>
        <p:nvGrpSpPr>
          <p:cNvPr id="381" name="object 380">
            <a:extLst>
              <a:ext uri="{FF2B5EF4-FFF2-40B4-BE49-F238E27FC236}">
                <a16:creationId xmlns:a16="http://schemas.microsoft.com/office/drawing/2014/main" id="{4A65A818-65A1-9606-D235-B766E6B3CBBA}"/>
              </a:ext>
            </a:extLst>
          </p:cNvPr>
          <p:cNvGrpSpPr/>
          <p:nvPr/>
        </p:nvGrpSpPr>
        <p:grpSpPr>
          <a:xfrm>
            <a:off x="3297554" y="1943100"/>
            <a:ext cx="584200" cy="155575"/>
            <a:chOff x="3297554" y="1943100"/>
            <a:chExt cx="584200" cy="155575"/>
          </a:xfrm>
        </p:grpSpPr>
        <p:pic>
          <p:nvPicPr>
            <p:cNvPr id="382" name="object 381">
              <a:extLst>
                <a:ext uri="{FF2B5EF4-FFF2-40B4-BE49-F238E27FC236}">
                  <a16:creationId xmlns:a16="http://schemas.microsoft.com/office/drawing/2014/main" id="{CAD577E7-E2D3-8DD0-0110-09DA52FD2E34}"/>
                </a:ext>
              </a:extLst>
            </p:cNvPr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3297554" y="1947672"/>
              <a:ext cx="233172" cy="150875"/>
            </a:xfrm>
            <a:prstGeom prst="rect">
              <a:avLst/>
            </a:prstGeom>
          </p:spPr>
        </p:pic>
        <p:pic>
          <p:nvPicPr>
            <p:cNvPr id="383" name="object 382">
              <a:extLst>
                <a:ext uri="{FF2B5EF4-FFF2-40B4-BE49-F238E27FC236}">
                  <a16:creationId xmlns:a16="http://schemas.microsoft.com/office/drawing/2014/main" id="{29D70031-4BA7-22AB-4349-AE9D5F16D96D}"/>
                </a:ext>
              </a:extLst>
            </p:cNvPr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3558158" y="1943100"/>
              <a:ext cx="96012" cy="155448"/>
            </a:xfrm>
            <a:prstGeom prst="rect">
              <a:avLst/>
            </a:prstGeom>
          </p:spPr>
        </p:pic>
        <p:pic>
          <p:nvPicPr>
            <p:cNvPr id="384" name="object 383">
              <a:extLst>
                <a:ext uri="{FF2B5EF4-FFF2-40B4-BE49-F238E27FC236}">
                  <a16:creationId xmlns:a16="http://schemas.microsoft.com/office/drawing/2014/main" id="{CFE5364D-7FEA-AE31-B54B-48AC17ABBD31}"/>
                </a:ext>
              </a:extLst>
            </p:cNvPr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3683126" y="1985771"/>
              <a:ext cx="99060" cy="112775"/>
            </a:xfrm>
            <a:prstGeom prst="rect">
              <a:avLst/>
            </a:prstGeom>
          </p:spPr>
        </p:pic>
        <p:pic>
          <p:nvPicPr>
            <p:cNvPr id="385" name="object 384">
              <a:extLst>
                <a:ext uri="{FF2B5EF4-FFF2-40B4-BE49-F238E27FC236}">
                  <a16:creationId xmlns:a16="http://schemas.microsoft.com/office/drawing/2014/main" id="{0DAAD8D4-2949-CBD4-852D-22F6E4A34FD7}"/>
                </a:ext>
              </a:extLst>
            </p:cNvPr>
            <p:cNvPicPr/>
            <p:nvPr/>
          </p:nvPicPr>
          <p:blipFill>
            <a:blip r:embed="rId237" cstate="print"/>
            <a:stretch>
              <a:fillRect/>
            </a:stretch>
          </p:blipFill>
          <p:spPr>
            <a:xfrm>
              <a:off x="3803522" y="1985771"/>
              <a:ext cx="77724" cy="112775"/>
            </a:xfrm>
            <a:prstGeom prst="rect">
              <a:avLst/>
            </a:prstGeom>
          </p:spPr>
        </p:pic>
      </p:grpSp>
      <p:pic>
        <p:nvPicPr>
          <p:cNvPr id="386" name="object 385">
            <a:extLst>
              <a:ext uri="{FF2B5EF4-FFF2-40B4-BE49-F238E27FC236}">
                <a16:creationId xmlns:a16="http://schemas.microsoft.com/office/drawing/2014/main" id="{EE910561-25D0-BFC1-B32A-0EB7F5B148D3}"/>
              </a:ext>
            </a:extLst>
          </p:cNvPr>
          <p:cNvPicPr/>
          <p:nvPr/>
        </p:nvPicPr>
        <p:blipFill>
          <a:blip r:embed="rId238" cstate="print"/>
          <a:stretch>
            <a:fillRect/>
          </a:stretch>
        </p:blipFill>
        <p:spPr>
          <a:xfrm>
            <a:off x="3952875" y="1987295"/>
            <a:ext cx="86867" cy="111252"/>
          </a:xfrm>
          <a:prstGeom prst="rect">
            <a:avLst/>
          </a:prstGeom>
        </p:spPr>
      </p:pic>
      <p:grpSp>
        <p:nvGrpSpPr>
          <p:cNvPr id="387" name="object 386">
            <a:extLst>
              <a:ext uri="{FF2B5EF4-FFF2-40B4-BE49-F238E27FC236}">
                <a16:creationId xmlns:a16="http://schemas.microsoft.com/office/drawing/2014/main" id="{3AE8E4D6-2D81-ABEB-924E-40CFC6DD417C}"/>
              </a:ext>
            </a:extLst>
          </p:cNvPr>
          <p:cNvGrpSpPr/>
          <p:nvPr/>
        </p:nvGrpSpPr>
        <p:grpSpPr>
          <a:xfrm>
            <a:off x="6185534" y="1943100"/>
            <a:ext cx="951230" cy="203200"/>
            <a:chOff x="6185534" y="1943100"/>
            <a:chExt cx="951230" cy="203200"/>
          </a:xfrm>
        </p:grpSpPr>
        <p:pic>
          <p:nvPicPr>
            <p:cNvPr id="388" name="object 387">
              <a:extLst>
                <a:ext uri="{FF2B5EF4-FFF2-40B4-BE49-F238E27FC236}">
                  <a16:creationId xmlns:a16="http://schemas.microsoft.com/office/drawing/2014/main" id="{7B88DDA0-749F-E54B-D4BC-02F8B2D8AA19}"/>
                </a:ext>
              </a:extLst>
            </p:cNvPr>
            <p:cNvPicPr/>
            <p:nvPr/>
          </p:nvPicPr>
          <p:blipFill>
            <a:blip r:embed="rId239" cstate="print"/>
            <a:stretch>
              <a:fillRect/>
            </a:stretch>
          </p:blipFill>
          <p:spPr>
            <a:xfrm>
              <a:off x="6185534" y="1985771"/>
              <a:ext cx="284988" cy="159952"/>
            </a:xfrm>
            <a:prstGeom prst="rect">
              <a:avLst/>
            </a:prstGeom>
          </p:spPr>
        </p:pic>
        <p:pic>
          <p:nvPicPr>
            <p:cNvPr id="389" name="object 388">
              <a:extLst>
                <a:ext uri="{FF2B5EF4-FFF2-40B4-BE49-F238E27FC236}">
                  <a16:creationId xmlns:a16="http://schemas.microsoft.com/office/drawing/2014/main" id="{5FA65A0E-E797-68DF-EA4C-4A7EACBF7826}"/>
                </a:ext>
              </a:extLst>
            </p:cNvPr>
            <p:cNvPicPr/>
            <p:nvPr/>
          </p:nvPicPr>
          <p:blipFill>
            <a:blip r:embed="rId240" cstate="print"/>
            <a:stretch>
              <a:fillRect/>
            </a:stretch>
          </p:blipFill>
          <p:spPr>
            <a:xfrm>
              <a:off x="6491858" y="1988819"/>
              <a:ext cx="89915" cy="109728"/>
            </a:xfrm>
            <a:prstGeom prst="rect">
              <a:avLst/>
            </a:prstGeom>
          </p:spPr>
        </p:pic>
        <p:sp>
          <p:nvSpPr>
            <p:cNvPr id="390" name="object 389">
              <a:extLst>
                <a:ext uri="{FF2B5EF4-FFF2-40B4-BE49-F238E27FC236}">
                  <a16:creationId xmlns:a16="http://schemas.microsoft.com/office/drawing/2014/main" id="{21BAEDE4-1E6D-F7F0-476D-F7DDB67F14C0}"/>
                </a:ext>
              </a:extLst>
            </p:cNvPr>
            <p:cNvSpPr/>
            <p:nvPr/>
          </p:nvSpPr>
          <p:spPr>
            <a:xfrm>
              <a:off x="6616826" y="1943100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4" y="153923"/>
                  </a:moveTo>
                  <a:lnTo>
                    <a:pt x="16764" y="0"/>
                  </a:lnTo>
                  <a:lnTo>
                    <a:pt x="0" y="0"/>
                  </a:lnTo>
                  <a:lnTo>
                    <a:pt x="0" y="153923"/>
                  </a:lnTo>
                  <a:lnTo>
                    <a:pt x="16764" y="15392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1" name="object 390">
              <a:extLst>
                <a:ext uri="{FF2B5EF4-FFF2-40B4-BE49-F238E27FC236}">
                  <a16:creationId xmlns:a16="http://schemas.microsoft.com/office/drawing/2014/main" id="{4B1C0283-536B-8034-5027-4CC3A81A06C9}"/>
                </a:ext>
              </a:extLst>
            </p:cNvPr>
            <p:cNvPicPr/>
            <p:nvPr/>
          </p:nvPicPr>
          <p:blipFill>
            <a:blip r:embed="rId241" cstate="print"/>
            <a:stretch>
              <a:fillRect/>
            </a:stretch>
          </p:blipFill>
          <p:spPr>
            <a:xfrm>
              <a:off x="6659498" y="1987296"/>
              <a:ext cx="86868" cy="111252"/>
            </a:xfrm>
            <a:prstGeom prst="rect">
              <a:avLst/>
            </a:prstGeom>
          </p:spPr>
        </p:pic>
        <p:pic>
          <p:nvPicPr>
            <p:cNvPr id="392" name="object 391">
              <a:extLst>
                <a:ext uri="{FF2B5EF4-FFF2-40B4-BE49-F238E27FC236}">
                  <a16:creationId xmlns:a16="http://schemas.microsoft.com/office/drawing/2014/main" id="{21F6C5CF-0DCF-D409-9F41-5A9C629C7BDF}"/>
                </a:ext>
              </a:extLst>
            </p:cNvPr>
            <p:cNvPicPr/>
            <p:nvPr/>
          </p:nvPicPr>
          <p:blipFill>
            <a:blip r:embed="rId242" cstate="print"/>
            <a:stretch>
              <a:fillRect/>
            </a:stretch>
          </p:blipFill>
          <p:spPr>
            <a:xfrm>
              <a:off x="6775322" y="1943100"/>
              <a:ext cx="96011" cy="155448"/>
            </a:xfrm>
            <a:prstGeom prst="rect">
              <a:avLst/>
            </a:prstGeom>
          </p:spPr>
        </p:pic>
        <p:pic>
          <p:nvPicPr>
            <p:cNvPr id="393" name="object 392">
              <a:extLst>
                <a:ext uri="{FF2B5EF4-FFF2-40B4-BE49-F238E27FC236}">
                  <a16:creationId xmlns:a16="http://schemas.microsoft.com/office/drawing/2014/main" id="{16D1D9CA-80E4-9722-B7F8-F08889FBD338}"/>
                </a:ext>
              </a:extLst>
            </p:cNvPr>
            <p:cNvPicPr/>
            <p:nvPr/>
          </p:nvPicPr>
          <p:blipFill>
            <a:blip r:embed="rId243" cstate="print"/>
            <a:stretch>
              <a:fillRect/>
            </a:stretch>
          </p:blipFill>
          <p:spPr>
            <a:xfrm>
              <a:off x="6897242" y="1987296"/>
              <a:ext cx="86867" cy="111252"/>
            </a:xfrm>
            <a:prstGeom prst="rect">
              <a:avLst/>
            </a:prstGeom>
          </p:spPr>
        </p:pic>
        <p:pic>
          <p:nvPicPr>
            <p:cNvPr id="394" name="object 393">
              <a:extLst>
                <a:ext uri="{FF2B5EF4-FFF2-40B4-BE49-F238E27FC236}">
                  <a16:creationId xmlns:a16="http://schemas.microsoft.com/office/drawing/2014/main" id="{1A8F5618-F3A3-B862-0BDB-49D847037D3F}"/>
                </a:ext>
              </a:extLst>
            </p:cNvPr>
            <p:cNvPicPr/>
            <p:nvPr/>
          </p:nvPicPr>
          <p:blipFill>
            <a:blip r:embed="rId244" cstate="print"/>
            <a:stretch>
              <a:fillRect/>
            </a:stretch>
          </p:blipFill>
          <p:spPr>
            <a:xfrm>
              <a:off x="7011542" y="1985771"/>
              <a:ext cx="77724" cy="112775"/>
            </a:xfrm>
            <a:prstGeom prst="rect">
              <a:avLst/>
            </a:prstGeom>
          </p:spPr>
        </p:pic>
        <p:sp>
          <p:nvSpPr>
            <p:cNvPr id="395" name="object 394">
              <a:extLst>
                <a:ext uri="{FF2B5EF4-FFF2-40B4-BE49-F238E27FC236}">
                  <a16:creationId xmlns:a16="http://schemas.microsoft.com/office/drawing/2014/main" id="{85F8D228-F707-D88E-D90D-56FCD00C099C}"/>
                </a:ext>
              </a:extLst>
            </p:cNvPr>
            <p:cNvSpPr/>
            <p:nvPr/>
          </p:nvSpPr>
          <p:spPr>
            <a:xfrm>
              <a:off x="7112126" y="2074163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5" h="26035">
                  <a:moveTo>
                    <a:pt x="24383" y="16764"/>
                  </a:moveTo>
                  <a:lnTo>
                    <a:pt x="24383" y="7620"/>
                  </a:lnTo>
                  <a:lnTo>
                    <a:pt x="22859" y="4572"/>
                  </a:lnTo>
                  <a:lnTo>
                    <a:pt x="21336" y="3048"/>
                  </a:lnTo>
                  <a:lnTo>
                    <a:pt x="15240" y="0"/>
                  </a:lnTo>
                  <a:lnTo>
                    <a:pt x="9144" y="0"/>
                  </a:lnTo>
                  <a:lnTo>
                    <a:pt x="6096" y="1524"/>
                  </a:lnTo>
                  <a:lnTo>
                    <a:pt x="4572" y="3048"/>
                  </a:lnTo>
                  <a:lnTo>
                    <a:pt x="1524" y="4572"/>
                  </a:lnTo>
                  <a:lnTo>
                    <a:pt x="0" y="7620"/>
                  </a:lnTo>
                  <a:lnTo>
                    <a:pt x="0" y="12192"/>
                  </a:lnTo>
                  <a:lnTo>
                    <a:pt x="0" y="16764"/>
                  </a:lnTo>
                  <a:lnTo>
                    <a:pt x="1524" y="21336"/>
                  </a:lnTo>
                  <a:lnTo>
                    <a:pt x="4572" y="22860"/>
                  </a:lnTo>
                  <a:lnTo>
                    <a:pt x="6096" y="24384"/>
                  </a:lnTo>
                  <a:lnTo>
                    <a:pt x="9144" y="25908"/>
                  </a:lnTo>
                  <a:lnTo>
                    <a:pt x="15240" y="25908"/>
                  </a:lnTo>
                  <a:lnTo>
                    <a:pt x="21336" y="22860"/>
                  </a:lnTo>
                  <a:lnTo>
                    <a:pt x="24383" y="1676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6" name="object 395">
            <a:extLst>
              <a:ext uri="{FF2B5EF4-FFF2-40B4-BE49-F238E27FC236}">
                <a16:creationId xmlns:a16="http://schemas.microsoft.com/office/drawing/2014/main" id="{4F5F13E3-DF37-1476-D22C-CB98F95FE110}"/>
              </a:ext>
            </a:extLst>
          </p:cNvPr>
          <p:cNvGrpSpPr/>
          <p:nvPr/>
        </p:nvGrpSpPr>
        <p:grpSpPr>
          <a:xfrm>
            <a:off x="459866" y="2319527"/>
            <a:ext cx="2400300" cy="2402205"/>
            <a:chOff x="459866" y="2319527"/>
            <a:chExt cx="2400300" cy="2402205"/>
          </a:xfrm>
        </p:grpSpPr>
        <p:sp>
          <p:nvSpPr>
            <p:cNvPr id="397" name="object 396">
              <a:extLst>
                <a:ext uri="{FF2B5EF4-FFF2-40B4-BE49-F238E27FC236}">
                  <a16:creationId xmlns:a16="http://schemas.microsoft.com/office/drawing/2014/main" id="{B954956C-6CD1-C464-113F-51D227BCFA1A}"/>
                </a:ext>
              </a:extLst>
            </p:cNvPr>
            <p:cNvSpPr/>
            <p:nvPr/>
          </p:nvSpPr>
          <p:spPr>
            <a:xfrm>
              <a:off x="729614" y="2319527"/>
              <a:ext cx="2131060" cy="2132330"/>
            </a:xfrm>
            <a:custGeom>
              <a:avLst/>
              <a:gdLst/>
              <a:ahLst/>
              <a:cxnLst/>
              <a:rect l="l" t="t" r="r" b="b"/>
              <a:pathLst>
                <a:path w="2131060" h="2132329">
                  <a:moveTo>
                    <a:pt x="2130552" y="2132076"/>
                  </a:moveTo>
                  <a:lnTo>
                    <a:pt x="2130552" y="0"/>
                  </a:lnTo>
                  <a:lnTo>
                    <a:pt x="0" y="0"/>
                  </a:lnTo>
                  <a:lnTo>
                    <a:pt x="0" y="2132076"/>
                  </a:lnTo>
                  <a:lnTo>
                    <a:pt x="2130552" y="2132076"/>
                  </a:lnTo>
                  <a:close/>
                </a:path>
              </a:pathLst>
            </a:custGeom>
            <a:solidFill>
              <a:srgbClr val="F48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8" name="object 397">
              <a:extLst>
                <a:ext uri="{FF2B5EF4-FFF2-40B4-BE49-F238E27FC236}">
                  <a16:creationId xmlns:a16="http://schemas.microsoft.com/office/drawing/2014/main" id="{A46D81DA-120A-6A10-8AC7-CC3B5CBA1BB9}"/>
                </a:ext>
              </a:extLst>
            </p:cNvPr>
            <p:cNvPicPr/>
            <p:nvPr/>
          </p:nvPicPr>
          <p:blipFill>
            <a:blip r:embed="rId245" cstate="print"/>
            <a:stretch>
              <a:fillRect/>
            </a:stretch>
          </p:blipFill>
          <p:spPr>
            <a:xfrm>
              <a:off x="459866" y="2589275"/>
              <a:ext cx="2130551" cy="2132076"/>
            </a:xfrm>
            <a:prstGeom prst="rect">
              <a:avLst/>
            </a:prstGeom>
          </p:spPr>
        </p:pic>
      </p:grpSp>
      <p:pic>
        <p:nvPicPr>
          <p:cNvPr id="420" name="object 419">
            <a:extLst>
              <a:ext uri="{FF2B5EF4-FFF2-40B4-BE49-F238E27FC236}">
                <a16:creationId xmlns:a16="http://schemas.microsoft.com/office/drawing/2014/main" id="{4763B2E6-2EC1-BC33-255F-4AFD600B05B8}"/>
              </a:ext>
            </a:extLst>
          </p:cNvPr>
          <p:cNvPicPr/>
          <p:nvPr/>
        </p:nvPicPr>
        <p:blipFill>
          <a:blip r:embed="rId246" cstate="print"/>
          <a:stretch>
            <a:fillRect/>
          </a:stretch>
        </p:blipFill>
        <p:spPr>
          <a:xfrm>
            <a:off x="1235583" y="1438655"/>
            <a:ext cx="150876" cy="205739"/>
          </a:xfrm>
          <a:prstGeom prst="rect">
            <a:avLst/>
          </a:prstGeom>
        </p:spPr>
      </p:pic>
      <p:pic>
        <p:nvPicPr>
          <p:cNvPr id="2" name="Imagen 1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18968338-D2C0-5036-436F-8F1A589D60D6}"/>
              </a:ext>
            </a:extLst>
          </p:cNvPr>
          <p:cNvPicPr>
            <a:picLocks noChangeAspect="1"/>
          </p:cNvPicPr>
          <p:nvPr/>
        </p:nvPicPr>
        <p:blipFill>
          <a:blip r:embed="rId2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409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27E2DE8-0CD5-0E54-0867-C91E18A09C3E}"/>
              </a:ext>
            </a:extLst>
          </p:cNvPr>
          <p:cNvPicPr>
            <a:picLocks noChangeAspect="1"/>
          </p:cNvPicPr>
          <p:nvPr/>
        </p:nvPicPr>
        <p:blipFill>
          <a:blip r:embed="rId2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410" name="Imagen 409">
            <a:extLst>
              <a:ext uri="{FF2B5EF4-FFF2-40B4-BE49-F238E27FC236}">
                <a16:creationId xmlns:a16="http://schemas.microsoft.com/office/drawing/2014/main" id="{55ABCADA-AE87-1768-B724-B91BCC6CEBAE}"/>
              </a:ext>
            </a:extLst>
          </p:cNvPr>
          <p:cNvPicPr>
            <a:picLocks noChangeAspect="1"/>
          </p:cNvPicPr>
          <p:nvPr/>
        </p:nvPicPr>
        <p:blipFill>
          <a:blip r:embed="rId2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411" name="CuadroTexto 410">
            <a:extLst>
              <a:ext uri="{FF2B5EF4-FFF2-40B4-BE49-F238E27FC236}">
                <a16:creationId xmlns:a16="http://schemas.microsoft.com/office/drawing/2014/main" id="{139BEF6F-F645-3C09-8184-D816ED41034D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412" name="CuadroTexto 411">
            <a:extLst>
              <a:ext uri="{FF2B5EF4-FFF2-40B4-BE49-F238E27FC236}">
                <a16:creationId xmlns:a16="http://schemas.microsoft.com/office/drawing/2014/main" id="{89C449D8-B4D8-E5EA-B556-8435DD6460E3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25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25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4140853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19B2D139-77AF-B61D-ACE7-25AFA5478C8F}"/>
              </a:ext>
            </a:extLst>
          </p:cNvPr>
          <p:cNvSpPr/>
          <p:nvPr/>
        </p:nvSpPr>
        <p:spPr>
          <a:xfrm>
            <a:off x="2666" y="0"/>
            <a:ext cx="10689590" cy="7560945"/>
          </a:xfrm>
          <a:custGeom>
            <a:avLst/>
            <a:gdLst/>
            <a:ahLst/>
            <a:cxnLst/>
            <a:rect l="l" t="t" r="r" b="b"/>
            <a:pathLst>
              <a:path w="10689590" h="7560945">
                <a:moveTo>
                  <a:pt x="10689336" y="7560564"/>
                </a:moveTo>
                <a:lnTo>
                  <a:pt x="10689336" y="0"/>
                </a:lnTo>
                <a:lnTo>
                  <a:pt x="0" y="0"/>
                </a:lnTo>
                <a:lnTo>
                  <a:pt x="0" y="7560564"/>
                </a:lnTo>
                <a:lnTo>
                  <a:pt x="10689336" y="7560564"/>
                </a:lnTo>
                <a:close/>
              </a:path>
            </a:pathLst>
          </a:custGeom>
          <a:solidFill>
            <a:srgbClr val="054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66CD3276-44BD-48F1-10C7-B47CA050070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9679" y="428244"/>
            <a:ext cx="1117092" cy="254383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C8D361EB-70C9-67F6-1E6A-CA461A5360C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3639" y="411480"/>
            <a:ext cx="280416" cy="214883"/>
          </a:xfrm>
          <a:prstGeom prst="rect">
            <a:avLst/>
          </a:prstGeom>
        </p:spPr>
      </p:pic>
      <p:pic>
        <p:nvPicPr>
          <p:cNvPr id="6" name="object 5">
            <a:extLst>
              <a:ext uri="{FF2B5EF4-FFF2-40B4-BE49-F238E27FC236}">
                <a16:creationId xmlns:a16="http://schemas.microsoft.com/office/drawing/2014/main" id="{B360FAD9-3521-676F-32F3-B9F353E0B48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44826" y="411480"/>
            <a:ext cx="1956815" cy="271272"/>
          </a:xfrm>
          <a:prstGeom prst="rect">
            <a:avLst/>
          </a:prstGeom>
        </p:spPr>
      </p:pic>
      <p:pic>
        <p:nvPicPr>
          <p:cNvPr id="7" name="object 6">
            <a:extLst>
              <a:ext uri="{FF2B5EF4-FFF2-40B4-BE49-F238E27FC236}">
                <a16:creationId xmlns:a16="http://schemas.microsoft.com/office/drawing/2014/main" id="{81DE5C02-9D99-4FCC-27E2-B44695740F8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1202" y="1167383"/>
            <a:ext cx="269748" cy="111251"/>
          </a:xfrm>
          <a:prstGeom prst="rect">
            <a:avLst/>
          </a:prstGeom>
        </p:spPr>
      </p:pic>
      <p:pic>
        <p:nvPicPr>
          <p:cNvPr id="8" name="object 7">
            <a:extLst>
              <a:ext uri="{FF2B5EF4-FFF2-40B4-BE49-F238E27FC236}">
                <a16:creationId xmlns:a16="http://schemas.microsoft.com/office/drawing/2014/main" id="{0B370F0B-35DB-017D-65D1-07686C0C53E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6395" y="1159763"/>
            <a:ext cx="275844" cy="118872"/>
          </a:xfrm>
          <a:prstGeom prst="rect">
            <a:avLst/>
          </a:prstGeom>
        </p:spPr>
      </p:pic>
      <p:grpSp>
        <p:nvGrpSpPr>
          <p:cNvPr id="9" name="object 8">
            <a:extLst>
              <a:ext uri="{FF2B5EF4-FFF2-40B4-BE49-F238E27FC236}">
                <a16:creationId xmlns:a16="http://schemas.microsoft.com/office/drawing/2014/main" id="{A6098961-8234-1C8A-A8D1-C40EE5A1217C}"/>
              </a:ext>
            </a:extLst>
          </p:cNvPr>
          <p:cNvGrpSpPr/>
          <p:nvPr/>
        </p:nvGrpSpPr>
        <p:grpSpPr>
          <a:xfrm>
            <a:off x="1977770" y="1176527"/>
            <a:ext cx="462280" cy="102235"/>
            <a:chOff x="1977770" y="1176527"/>
            <a:chExt cx="462280" cy="102235"/>
          </a:xfrm>
        </p:grpSpPr>
        <p:pic>
          <p:nvPicPr>
            <p:cNvPr id="10" name="object 9">
              <a:extLst>
                <a:ext uri="{FF2B5EF4-FFF2-40B4-BE49-F238E27FC236}">
                  <a16:creationId xmlns:a16="http://schemas.microsoft.com/office/drawing/2014/main" id="{B7694C55-2256-3FE0-1D25-803681AD4D4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77770" y="1193291"/>
              <a:ext cx="234696" cy="85344"/>
            </a:xfrm>
            <a:prstGeom prst="rect">
              <a:avLst/>
            </a:prstGeom>
          </p:spPr>
        </p:pic>
        <p:pic>
          <p:nvPicPr>
            <p:cNvPr id="11" name="object 10">
              <a:extLst>
                <a:ext uri="{FF2B5EF4-FFF2-40B4-BE49-F238E27FC236}">
                  <a16:creationId xmlns:a16="http://schemas.microsoft.com/office/drawing/2014/main" id="{4866ECF6-1189-0143-9634-FEC8E09CBC2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32278" y="1176527"/>
              <a:ext cx="207263" cy="102108"/>
            </a:xfrm>
            <a:prstGeom prst="rect">
              <a:avLst/>
            </a:prstGeom>
          </p:spPr>
        </p:pic>
      </p:grpSp>
      <p:grpSp>
        <p:nvGrpSpPr>
          <p:cNvPr id="12" name="object 11">
            <a:extLst>
              <a:ext uri="{FF2B5EF4-FFF2-40B4-BE49-F238E27FC236}">
                <a16:creationId xmlns:a16="http://schemas.microsoft.com/office/drawing/2014/main" id="{D342EF54-AE43-2BD7-0B19-9772D60A6976}"/>
              </a:ext>
            </a:extLst>
          </p:cNvPr>
          <p:cNvGrpSpPr/>
          <p:nvPr/>
        </p:nvGrpSpPr>
        <p:grpSpPr>
          <a:xfrm>
            <a:off x="2505075" y="1161288"/>
            <a:ext cx="161925" cy="117475"/>
            <a:chOff x="2505075" y="1161288"/>
            <a:chExt cx="161925" cy="117475"/>
          </a:xfrm>
        </p:grpSpPr>
        <p:pic>
          <p:nvPicPr>
            <p:cNvPr id="13" name="object 12">
              <a:extLst>
                <a:ext uri="{FF2B5EF4-FFF2-40B4-BE49-F238E27FC236}">
                  <a16:creationId xmlns:a16="http://schemas.microsoft.com/office/drawing/2014/main" id="{A44F4F76-C9F9-CF48-4E4B-3F1F39517C66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05075" y="1161288"/>
              <a:ext cx="71627" cy="117348"/>
            </a:xfrm>
            <a:prstGeom prst="rect">
              <a:avLst/>
            </a:prstGeom>
          </p:spPr>
        </p:pic>
        <p:pic>
          <p:nvPicPr>
            <p:cNvPr id="14" name="object 13">
              <a:extLst>
                <a:ext uri="{FF2B5EF4-FFF2-40B4-BE49-F238E27FC236}">
                  <a16:creationId xmlns:a16="http://schemas.microsoft.com/office/drawing/2014/main" id="{2EC1D577-7F9F-C15A-42D9-8CC5209612D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98039" y="1193292"/>
              <a:ext cx="68580" cy="85344"/>
            </a:xfrm>
            <a:prstGeom prst="rect">
              <a:avLst/>
            </a:prstGeom>
          </p:spPr>
        </p:pic>
      </p:grpSp>
      <p:grpSp>
        <p:nvGrpSpPr>
          <p:cNvPr id="15" name="object 14">
            <a:extLst>
              <a:ext uri="{FF2B5EF4-FFF2-40B4-BE49-F238E27FC236}">
                <a16:creationId xmlns:a16="http://schemas.microsoft.com/office/drawing/2014/main" id="{EF09CDCC-FB9E-BD48-3CE8-97C86E9398DC}"/>
              </a:ext>
            </a:extLst>
          </p:cNvPr>
          <p:cNvGrpSpPr/>
          <p:nvPr/>
        </p:nvGrpSpPr>
        <p:grpSpPr>
          <a:xfrm>
            <a:off x="2732151" y="1161288"/>
            <a:ext cx="97790" cy="117475"/>
            <a:chOff x="2732151" y="1161288"/>
            <a:chExt cx="97790" cy="117475"/>
          </a:xfrm>
        </p:grpSpPr>
        <p:sp>
          <p:nvSpPr>
            <p:cNvPr id="16" name="object 15">
              <a:extLst>
                <a:ext uri="{FF2B5EF4-FFF2-40B4-BE49-F238E27FC236}">
                  <a16:creationId xmlns:a16="http://schemas.microsoft.com/office/drawing/2014/main" id="{3996987F-5F39-8EF4-BB4A-FBD16D10737C}"/>
                </a:ext>
              </a:extLst>
            </p:cNvPr>
            <p:cNvSpPr/>
            <p:nvPr/>
          </p:nvSpPr>
          <p:spPr>
            <a:xfrm>
              <a:off x="2732151" y="116128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3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2192" y="115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6">
              <a:extLst>
                <a:ext uri="{FF2B5EF4-FFF2-40B4-BE49-F238E27FC236}">
                  <a16:creationId xmlns:a16="http://schemas.microsoft.com/office/drawing/2014/main" id="{D7306E85-4ACF-FB83-C729-07A0F3C8A94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64155" y="1193292"/>
              <a:ext cx="65531" cy="85344"/>
            </a:xfrm>
            <a:prstGeom prst="rect">
              <a:avLst/>
            </a:prstGeom>
          </p:spPr>
        </p:pic>
      </p:grpSp>
      <p:sp>
        <p:nvSpPr>
          <p:cNvPr id="18" name="object 17">
            <a:extLst>
              <a:ext uri="{FF2B5EF4-FFF2-40B4-BE49-F238E27FC236}">
                <a16:creationId xmlns:a16="http://schemas.microsoft.com/office/drawing/2014/main" id="{964C4E04-D048-B7F3-59DD-E27CE26C6DF5}"/>
              </a:ext>
            </a:extLst>
          </p:cNvPr>
          <p:cNvSpPr/>
          <p:nvPr/>
        </p:nvSpPr>
        <p:spPr>
          <a:xfrm>
            <a:off x="4181475" y="1161288"/>
            <a:ext cx="12700" cy="116205"/>
          </a:xfrm>
          <a:custGeom>
            <a:avLst/>
            <a:gdLst/>
            <a:ahLst/>
            <a:cxnLst/>
            <a:rect l="l" t="t" r="r" b="b"/>
            <a:pathLst>
              <a:path w="12700" h="116205">
                <a:moveTo>
                  <a:pt x="12191" y="115823"/>
                </a:moveTo>
                <a:lnTo>
                  <a:pt x="12191" y="0"/>
                </a:lnTo>
                <a:lnTo>
                  <a:pt x="0" y="0"/>
                </a:lnTo>
                <a:lnTo>
                  <a:pt x="0" y="115823"/>
                </a:lnTo>
                <a:lnTo>
                  <a:pt x="12191" y="1158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8">
            <a:extLst>
              <a:ext uri="{FF2B5EF4-FFF2-40B4-BE49-F238E27FC236}">
                <a16:creationId xmlns:a16="http://schemas.microsoft.com/office/drawing/2014/main" id="{A1FB228C-DE8F-CCA7-AF31-42C09B6BF201}"/>
              </a:ext>
            </a:extLst>
          </p:cNvPr>
          <p:cNvGrpSpPr/>
          <p:nvPr/>
        </p:nvGrpSpPr>
        <p:grpSpPr>
          <a:xfrm>
            <a:off x="4260722" y="1161288"/>
            <a:ext cx="195580" cy="117475"/>
            <a:chOff x="4260722" y="1161288"/>
            <a:chExt cx="195580" cy="117475"/>
          </a:xfrm>
        </p:grpSpPr>
        <p:pic>
          <p:nvPicPr>
            <p:cNvPr id="20" name="object 19">
              <a:extLst>
                <a:ext uri="{FF2B5EF4-FFF2-40B4-BE49-F238E27FC236}">
                  <a16:creationId xmlns:a16="http://schemas.microsoft.com/office/drawing/2014/main" id="{2CCC9999-7905-2A40-46F3-A0906BBE1927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60722" y="1161288"/>
              <a:ext cx="71627" cy="117348"/>
            </a:xfrm>
            <a:prstGeom prst="rect">
              <a:avLst/>
            </a:prstGeom>
          </p:spPr>
        </p:pic>
        <p:pic>
          <p:nvPicPr>
            <p:cNvPr id="21" name="object 20">
              <a:extLst>
                <a:ext uri="{FF2B5EF4-FFF2-40B4-BE49-F238E27FC236}">
                  <a16:creationId xmlns:a16="http://schemas.microsoft.com/office/drawing/2014/main" id="{F4947C58-192A-EE14-1344-BE8BE192F172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53686" y="1193292"/>
              <a:ext cx="68579" cy="85344"/>
            </a:xfrm>
            <a:prstGeom prst="rect">
              <a:avLst/>
            </a:prstGeom>
          </p:spPr>
        </p:pic>
        <p:sp>
          <p:nvSpPr>
            <p:cNvPr id="22" name="object 21">
              <a:extLst>
                <a:ext uri="{FF2B5EF4-FFF2-40B4-BE49-F238E27FC236}">
                  <a16:creationId xmlns:a16="http://schemas.microsoft.com/office/drawing/2014/main" id="{B7371C78-F600-2B35-4D7B-FD7B40AF9BE7}"/>
                </a:ext>
              </a:extLst>
            </p:cNvPr>
            <p:cNvSpPr/>
            <p:nvPr/>
          </p:nvSpPr>
          <p:spPr>
            <a:xfrm>
              <a:off x="4443602" y="116128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2">
            <a:extLst>
              <a:ext uri="{FF2B5EF4-FFF2-40B4-BE49-F238E27FC236}">
                <a16:creationId xmlns:a16="http://schemas.microsoft.com/office/drawing/2014/main" id="{96DD1813-EBE0-0CC1-5603-7D05BAA96F2A}"/>
              </a:ext>
            </a:extLst>
          </p:cNvPr>
          <p:cNvGrpSpPr/>
          <p:nvPr/>
        </p:nvGrpSpPr>
        <p:grpSpPr>
          <a:xfrm>
            <a:off x="4519803" y="1159763"/>
            <a:ext cx="520065" cy="119380"/>
            <a:chOff x="4519803" y="1159763"/>
            <a:chExt cx="520065" cy="119380"/>
          </a:xfrm>
        </p:grpSpPr>
        <p:pic>
          <p:nvPicPr>
            <p:cNvPr id="24" name="object 23">
              <a:extLst>
                <a:ext uri="{FF2B5EF4-FFF2-40B4-BE49-F238E27FC236}">
                  <a16:creationId xmlns:a16="http://schemas.microsoft.com/office/drawing/2014/main" id="{F09A3F02-6B69-677B-3E7C-CB0FF86E59C8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19803" y="1193291"/>
              <a:ext cx="65532" cy="85343"/>
            </a:xfrm>
            <a:prstGeom prst="rect">
              <a:avLst/>
            </a:prstGeom>
          </p:spPr>
        </p:pic>
        <p:pic>
          <p:nvPicPr>
            <p:cNvPr id="25" name="object 24">
              <a:extLst>
                <a:ext uri="{FF2B5EF4-FFF2-40B4-BE49-F238E27FC236}">
                  <a16:creationId xmlns:a16="http://schemas.microsoft.com/office/drawing/2014/main" id="{DD069E22-AA4C-E1B2-1EE1-5744B379C59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11243" y="1159763"/>
              <a:ext cx="294132" cy="118872"/>
            </a:xfrm>
            <a:prstGeom prst="rect">
              <a:avLst/>
            </a:prstGeom>
          </p:spPr>
        </p:pic>
        <p:sp>
          <p:nvSpPr>
            <p:cNvPr id="26" name="object 25">
              <a:extLst>
                <a:ext uri="{FF2B5EF4-FFF2-40B4-BE49-F238E27FC236}">
                  <a16:creationId xmlns:a16="http://schemas.microsoft.com/office/drawing/2014/main" id="{226163F2-D2E0-208B-5C0F-5727065A2814}"/>
                </a:ext>
              </a:extLst>
            </p:cNvPr>
            <p:cNvSpPr/>
            <p:nvPr/>
          </p:nvSpPr>
          <p:spPr>
            <a:xfrm>
              <a:off x="4931283" y="1161287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6">
              <a:extLst>
                <a:ext uri="{FF2B5EF4-FFF2-40B4-BE49-F238E27FC236}">
                  <a16:creationId xmlns:a16="http://schemas.microsoft.com/office/drawing/2014/main" id="{2E68B4B4-9B91-415F-1BB6-7C8958D04C98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64811" y="1193291"/>
              <a:ext cx="74675" cy="85343"/>
            </a:xfrm>
            <a:prstGeom prst="rect">
              <a:avLst/>
            </a:prstGeom>
          </p:spPr>
        </p:pic>
      </p:grpSp>
      <p:grpSp>
        <p:nvGrpSpPr>
          <p:cNvPr id="28" name="object 27">
            <a:extLst>
              <a:ext uri="{FF2B5EF4-FFF2-40B4-BE49-F238E27FC236}">
                <a16:creationId xmlns:a16="http://schemas.microsoft.com/office/drawing/2014/main" id="{6C55EC53-5CFC-769C-985E-3B735511D88A}"/>
              </a:ext>
            </a:extLst>
          </p:cNvPr>
          <p:cNvGrpSpPr/>
          <p:nvPr/>
        </p:nvGrpSpPr>
        <p:grpSpPr>
          <a:xfrm>
            <a:off x="5100446" y="1165860"/>
            <a:ext cx="132715" cy="111760"/>
            <a:chOff x="5100446" y="1165860"/>
            <a:chExt cx="132715" cy="111760"/>
          </a:xfrm>
        </p:grpSpPr>
        <p:pic>
          <p:nvPicPr>
            <p:cNvPr id="29" name="object 28">
              <a:extLst>
                <a:ext uri="{FF2B5EF4-FFF2-40B4-BE49-F238E27FC236}">
                  <a16:creationId xmlns:a16="http://schemas.microsoft.com/office/drawing/2014/main" id="{67FD0030-525D-965C-480B-1100EFCF6EC9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00446" y="1165860"/>
              <a:ext cx="71627" cy="111251"/>
            </a:xfrm>
            <a:prstGeom prst="rect">
              <a:avLst/>
            </a:prstGeom>
          </p:spPr>
        </p:pic>
        <p:sp>
          <p:nvSpPr>
            <p:cNvPr id="30" name="object 29">
              <a:extLst>
                <a:ext uri="{FF2B5EF4-FFF2-40B4-BE49-F238E27FC236}">
                  <a16:creationId xmlns:a16="http://schemas.microsoft.com/office/drawing/2014/main" id="{397878C9-1CF5-B7BF-9A8E-C01FCD959AF7}"/>
                </a:ext>
              </a:extLst>
            </p:cNvPr>
            <p:cNvSpPr/>
            <p:nvPr/>
          </p:nvSpPr>
          <p:spPr>
            <a:xfrm>
              <a:off x="5193410" y="1167384"/>
              <a:ext cx="40005" cy="109855"/>
            </a:xfrm>
            <a:custGeom>
              <a:avLst/>
              <a:gdLst/>
              <a:ahLst/>
              <a:cxnLst/>
              <a:rect l="l" t="t" r="r" b="b"/>
              <a:pathLst>
                <a:path w="40004" h="109855">
                  <a:moveTo>
                    <a:pt x="39624" y="109728"/>
                  </a:moveTo>
                  <a:lnTo>
                    <a:pt x="39624" y="0"/>
                  </a:lnTo>
                  <a:lnTo>
                    <a:pt x="28955" y="0"/>
                  </a:lnTo>
                  <a:lnTo>
                    <a:pt x="0" y="22860"/>
                  </a:lnTo>
                  <a:lnTo>
                    <a:pt x="7619" y="32004"/>
                  </a:lnTo>
                  <a:lnTo>
                    <a:pt x="18287" y="22860"/>
                  </a:lnTo>
                  <a:lnTo>
                    <a:pt x="25908" y="15240"/>
                  </a:lnTo>
                  <a:lnTo>
                    <a:pt x="27431" y="15240"/>
                  </a:lnTo>
                  <a:lnTo>
                    <a:pt x="28955" y="13716"/>
                  </a:lnTo>
                  <a:lnTo>
                    <a:pt x="27431" y="19812"/>
                  </a:lnTo>
                  <a:lnTo>
                    <a:pt x="27431" y="109728"/>
                  </a:lnTo>
                  <a:lnTo>
                    <a:pt x="39624" y="1097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0">
            <a:extLst>
              <a:ext uri="{FF2B5EF4-FFF2-40B4-BE49-F238E27FC236}">
                <a16:creationId xmlns:a16="http://schemas.microsoft.com/office/drawing/2014/main" id="{DFA0C80D-E48D-641E-8A4F-197587239D03}"/>
              </a:ext>
            </a:extLst>
          </p:cNvPr>
          <p:cNvGrpSpPr/>
          <p:nvPr/>
        </p:nvGrpSpPr>
        <p:grpSpPr>
          <a:xfrm>
            <a:off x="5319903" y="1161288"/>
            <a:ext cx="161925" cy="117475"/>
            <a:chOff x="5319903" y="1161288"/>
            <a:chExt cx="161925" cy="117475"/>
          </a:xfrm>
        </p:grpSpPr>
        <p:pic>
          <p:nvPicPr>
            <p:cNvPr id="32" name="object 31">
              <a:extLst>
                <a:ext uri="{FF2B5EF4-FFF2-40B4-BE49-F238E27FC236}">
                  <a16:creationId xmlns:a16="http://schemas.microsoft.com/office/drawing/2014/main" id="{68384642-335C-744F-2DCE-494AE788C5EC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319903" y="1161288"/>
              <a:ext cx="71627" cy="117348"/>
            </a:xfrm>
            <a:prstGeom prst="rect">
              <a:avLst/>
            </a:prstGeom>
          </p:spPr>
        </p:pic>
        <p:pic>
          <p:nvPicPr>
            <p:cNvPr id="33" name="object 32">
              <a:extLst>
                <a:ext uri="{FF2B5EF4-FFF2-40B4-BE49-F238E27FC236}">
                  <a16:creationId xmlns:a16="http://schemas.microsoft.com/office/drawing/2014/main" id="{7A367EAA-7CE7-744C-4611-7200988B8356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412867" y="1193292"/>
              <a:ext cx="68580" cy="85343"/>
            </a:xfrm>
            <a:prstGeom prst="rect">
              <a:avLst/>
            </a:prstGeom>
          </p:spPr>
        </p:pic>
      </p:grpSp>
      <p:grpSp>
        <p:nvGrpSpPr>
          <p:cNvPr id="34" name="object 33">
            <a:extLst>
              <a:ext uri="{FF2B5EF4-FFF2-40B4-BE49-F238E27FC236}">
                <a16:creationId xmlns:a16="http://schemas.microsoft.com/office/drawing/2014/main" id="{8689D28C-3D34-61C3-E528-2B36F9F91371}"/>
              </a:ext>
            </a:extLst>
          </p:cNvPr>
          <p:cNvGrpSpPr/>
          <p:nvPr/>
        </p:nvGrpSpPr>
        <p:grpSpPr>
          <a:xfrm>
            <a:off x="5546978" y="1161288"/>
            <a:ext cx="97790" cy="117475"/>
            <a:chOff x="5546978" y="1161288"/>
            <a:chExt cx="97790" cy="117475"/>
          </a:xfrm>
        </p:grpSpPr>
        <p:sp>
          <p:nvSpPr>
            <p:cNvPr id="35" name="object 34">
              <a:extLst>
                <a:ext uri="{FF2B5EF4-FFF2-40B4-BE49-F238E27FC236}">
                  <a16:creationId xmlns:a16="http://schemas.microsoft.com/office/drawing/2014/main" id="{5109558C-DD69-CB3C-85B4-E3E176808B4C}"/>
                </a:ext>
              </a:extLst>
            </p:cNvPr>
            <p:cNvSpPr/>
            <p:nvPr/>
          </p:nvSpPr>
          <p:spPr>
            <a:xfrm>
              <a:off x="5546978" y="116128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5">
              <a:extLst>
                <a:ext uri="{FF2B5EF4-FFF2-40B4-BE49-F238E27FC236}">
                  <a16:creationId xmlns:a16="http://schemas.microsoft.com/office/drawing/2014/main" id="{3519A562-383D-4E83-9A8A-2993A0C7A4D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78982" y="1193292"/>
              <a:ext cx="65531" cy="85343"/>
            </a:xfrm>
            <a:prstGeom prst="rect">
              <a:avLst/>
            </a:prstGeom>
          </p:spPr>
        </p:pic>
      </p:grpSp>
      <p:pic>
        <p:nvPicPr>
          <p:cNvPr id="37" name="object 36">
            <a:extLst>
              <a:ext uri="{FF2B5EF4-FFF2-40B4-BE49-F238E27FC236}">
                <a16:creationId xmlns:a16="http://schemas.microsoft.com/office/drawing/2014/main" id="{DFD19EE7-688A-E640-25A7-BD212C12A201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716270" y="1164336"/>
            <a:ext cx="89788" cy="112775"/>
          </a:xfrm>
          <a:prstGeom prst="rect">
            <a:avLst/>
          </a:prstGeom>
        </p:spPr>
      </p:pic>
      <p:pic>
        <p:nvPicPr>
          <p:cNvPr id="38" name="object 37">
            <a:extLst>
              <a:ext uri="{FF2B5EF4-FFF2-40B4-BE49-F238E27FC236}">
                <a16:creationId xmlns:a16="http://schemas.microsoft.com/office/drawing/2014/main" id="{455ADEE7-A375-A6A3-1732-0DF5E579C838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19530" y="1159763"/>
            <a:ext cx="1126236" cy="333756"/>
          </a:xfrm>
          <a:prstGeom prst="rect">
            <a:avLst/>
          </a:prstGeom>
        </p:spPr>
      </p:pic>
      <p:grpSp>
        <p:nvGrpSpPr>
          <p:cNvPr id="39" name="object 38">
            <a:extLst>
              <a:ext uri="{FF2B5EF4-FFF2-40B4-BE49-F238E27FC236}">
                <a16:creationId xmlns:a16="http://schemas.microsoft.com/office/drawing/2014/main" id="{2E625148-545B-781E-E8F3-F74D137C2D52}"/>
              </a:ext>
            </a:extLst>
          </p:cNvPr>
          <p:cNvGrpSpPr/>
          <p:nvPr/>
        </p:nvGrpSpPr>
        <p:grpSpPr>
          <a:xfrm>
            <a:off x="5831966" y="1161288"/>
            <a:ext cx="480059" cy="117475"/>
            <a:chOff x="5831966" y="1161288"/>
            <a:chExt cx="480059" cy="117475"/>
          </a:xfrm>
        </p:grpSpPr>
        <p:pic>
          <p:nvPicPr>
            <p:cNvPr id="40" name="object 39">
              <a:extLst>
                <a:ext uri="{FF2B5EF4-FFF2-40B4-BE49-F238E27FC236}">
                  <a16:creationId xmlns:a16="http://schemas.microsoft.com/office/drawing/2014/main" id="{B25D8697-0131-D606-4967-563A10554105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831966" y="1193292"/>
              <a:ext cx="67056" cy="83819"/>
            </a:xfrm>
            <a:prstGeom prst="rect">
              <a:avLst/>
            </a:prstGeom>
          </p:spPr>
        </p:pic>
        <p:pic>
          <p:nvPicPr>
            <p:cNvPr id="41" name="object 40">
              <a:extLst>
                <a:ext uri="{FF2B5EF4-FFF2-40B4-BE49-F238E27FC236}">
                  <a16:creationId xmlns:a16="http://schemas.microsoft.com/office/drawing/2014/main" id="{8E4DF18C-DC23-232E-C022-E252A2E20AF4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918834" y="1193292"/>
              <a:ext cx="65531" cy="85343"/>
            </a:xfrm>
            <a:prstGeom prst="rect">
              <a:avLst/>
            </a:prstGeom>
          </p:spPr>
        </p:pic>
        <p:pic>
          <p:nvPicPr>
            <p:cNvPr id="42" name="object 41">
              <a:extLst>
                <a:ext uri="{FF2B5EF4-FFF2-40B4-BE49-F238E27FC236}">
                  <a16:creationId xmlns:a16="http://schemas.microsoft.com/office/drawing/2014/main" id="{92587538-D92A-52AF-0ED7-4DC1B434927F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010274" y="1193292"/>
              <a:ext cx="67055" cy="83819"/>
            </a:xfrm>
            <a:prstGeom prst="rect">
              <a:avLst/>
            </a:prstGeom>
          </p:spPr>
        </p:pic>
        <p:pic>
          <p:nvPicPr>
            <p:cNvPr id="43" name="object 42">
              <a:extLst>
                <a:ext uri="{FF2B5EF4-FFF2-40B4-BE49-F238E27FC236}">
                  <a16:creationId xmlns:a16="http://schemas.microsoft.com/office/drawing/2014/main" id="{FEC8C3E8-A83E-649A-EF6A-0C41E8B5C1C7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098666" y="1164336"/>
              <a:ext cx="175260" cy="114300"/>
            </a:xfrm>
            <a:prstGeom prst="rect">
              <a:avLst/>
            </a:prstGeom>
          </p:spPr>
        </p:pic>
        <p:sp>
          <p:nvSpPr>
            <p:cNvPr id="44" name="object 43">
              <a:extLst>
                <a:ext uri="{FF2B5EF4-FFF2-40B4-BE49-F238E27FC236}">
                  <a16:creationId xmlns:a16="http://schemas.microsoft.com/office/drawing/2014/main" id="{C7CDED3F-C260-4426-B5AA-7B61E5493EEA}"/>
                </a:ext>
              </a:extLst>
            </p:cNvPr>
            <p:cNvSpPr/>
            <p:nvPr/>
          </p:nvSpPr>
          <p:spPr>
            <a:xfrm>
              <a:off x="6299834" y="116128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5" name="object 44">
            <a:extLst>
              <a:ext uri="{FF2B5EF4-FFF2-40B4-BE49-F238E27FC236}">
                <a16:creationId xmlns:a16="http://schemas.microsoft.com/office/drawing/2014/main" id="{4A60B534-1BB7-53CF-C0F7-A329264D8321}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376034" y="1161288"/>
            <a:ext cx="871728" cy="117348"/>
          </a:xfrm>
          <a:prstGeom prst="rect">
            <a:avLst/>
          </a:prstGeom>
        </p:spPr>
      </p:pic>
      <p:grpSp>
        <p:nvGrpSpPr>
          <p:cNvPr id="46" name="object 45">
            <a:extLst>
              <a:ext uri="{FF2B5EF4-FFF2-40B4-BE49-F238E27FC236}">
                <a16:creationId xmlns:a16="http://schemas.microsoft.com/office/drawing/2014/main" id="{4BEACBF4-0F8B-87BF-1110-DC9E3E0A1C29}"/>
              </a:ext>
            </a:extLst>
          </p:cNvPr>
          <p:cNvGrpSpPr/>
          <p:nvPr/>
        </p:nvGrpSpPr>
        <p:grpSpPr>
          <a:xfrm>
            <a:off x="7319391" y="1161288"/>
            <a:ext cx="554990" cy="117475"/>
            <a:chOff x="7319391" y="1161288"/>
            <a:chExt cx="554990" cy="117475"/>
          </a:xfrm>
        </p:grpSpPr>
        <p:pic>
          <p:nvPicPr>
            <p:cNvPr id="47" name="object 46">
              <a:extLst>
                <a:ext uri="{FF2B5EF4-FFF2-40B4-BE49-F238E27FC236}">
                  <a16:creationId xmlns:a16="http://schemas.microsoft.com/office/drawing/2014/main" id="{86FADA55-0535-9C8E-1872-618E4374F7F5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319391" y="1167384"/>
              <a:ext cx="108203" cy="109727"/>
            </a:xfrm>
            <a:prstGeom prst="rect">
              <a:avLst/>
            </a:prstGeom>
          </p:spPr>
        </p:pic>
        <p:pic>
          <p:nvPicPr>
            <p:cNvPr id="48" name="object 47">
              <a:extLst>
                <a:ext uri="{FF2B5EF4-FFF2-40B4-BE49-F238E27FC236}">
                  <a16:creationId xmlns:a16="http://schemas.microsoft.com/office/drawing/2014/main" id="{5A6916A2-3635-9063-D0C1-184E27434019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448931" y="1193292"/>
              <a:ext cx="65532" cy="85344"/>
            </a:xfrm>
            <a:prstGeom prst="rect">
              <a:avLst/>
            </a:prstGeom>
          </p:spPr>
        </p:pic>
        <p:pic>
          <p:nvPicPr>
            <p:cNvPr id="49" name="object 48">
              <a:extLst>
                <a:ext uri="{FF2B5EF4-FFF2-40B4-BE49-F238E27FC236}">
                  <a16:creationId xmlns:a16="http://schemas.microsoft.com/office/drawing/2014/main" id="{771EBD95-8CF9-E945-BDD6-711662D8640D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540371" y="1161288"/>
              <a:ext cx="333755" cy="117348"/>
            </a:xfrm>
            <a:prstGeom prst="rect">
              <a:avLst/>
            </a:prstGeom>
          </p:spPr>
        </p:pic>
      </p:grpSp>
      <p:pic>
        <p:nvPicPr>
          <p:cNvPr id="50" name="object 49">
            <a:extLst>
              <a:ext uri="{FF2B5EF4-FFF2-40B4-BE49-F238E27FC236}">
                <a16:creationId xmlns:a16="http://schemas.microsoft.com/office/drawing/2014/main" id="{DE83B88A-7F5B-414A-4574-D593876D78CE}"/>
              </a:ext>
            </a:extLst>
          </p:cNvPr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7925943" y="1167383"/>
            <a:ext cx="219455" cy="111251"/>
          </a:xfrm>
          <a:prstGeom prst="rect">
            <a:avLst/>
          </a:prstGeom>
        </p:spPr>
      </p:pic>
      <p:sp>
        <p:nvSpPr>
          <p:cNvPr id="51" name="object 50">
            <a:extLst>
              <a:ext uri="{FF2B5EF4-FFF2-40B4-BE49-F238E27FC236}">
                <a16:creationId xmlns:a16="http://schemas.microsoft.com/office/drawing/2014/main" id="{AEA0A4D7-ECC9-D603-1501-B1913ED8764A}"/>
              </a:ext>
            </a:extLst>
          </p:cNvPr>
          <p:cNvSpPr/>
          <p:nvPr/>
        </p:nvSpPr>
        <p:spPr>
          <a:xfrm>
            <a:off x="8198739" y="1167383"/>
            <a:ext cx="33655" cy="134620"/>
          </a:xfrm>
          <a:custGeom>
            <a:avLst/>
            <a:gdLst/>
            <a:ahLst/>
            <a:cxnLst/>
            <a:rect l="l" t="t" r="r" b="b"/>
            <a:pathLst>
              <a:path w="33654" h="134619">
                <a:moveTo>
                  <a:pt x="33527" y="134112"/>
                </a:moveTo>
                <a:lnTo>
                  <a:pt x="15406" y="93845"/>
                </a:lnTo>
                <a:lnTo>
                  <a:pt x="12191" y="67056"/>
                </a:lnTo>
                <a:lnTo>
                  <a:pt x="12501" y="58150"/>
                </a:lnTo>
                <a:lnTo>
                  <a:pt x="24764" y="16001"/>
                </a:lnTo>
                <a:lnTo>
                  <a:pt x="33527" y="0"/>
                </a:lnTo>
                <a:lnTo>
                  <a:pt x="22859" y="0"/>
                </a:lnTo>
                <a:lnTo>
                  <a:pt x="3214" y="39624"/>
                </a:lnTo>
                <a:lnTo>
                  <a:pt x="0" y="67056"/>
                </a:lnTo>
                <a:lnTo>
                  <a:pt x="309" y="77057"/>
                </a:lnTo>
                <a:lnTo>
                  <a:pt x="12763" y="120015"/>
                </a:lnTo>
                <a:lnTo>
                  <a:pt x="22859" y="134112"/>
                </a:lnTo>
                <a:lnTo>
                  <a:pt x="33527" y="1341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object 51">
            <a:extLst>
              <a:ext uri="{FF2B5EF4-FFF2-40B4-BE49-F238E27FC236}">
                <a16:creationId xmlns:a16="http://schemas.microsoft.com/office/drawing/2014/main" id="{C70D6F73-E364-4CCD-2E66-D1D5A08CFE97}"/>
              </a:ext>
            </a:extLst>
          </p:cNvPr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2684907" y="1159763"/>
            <a:ext cx="2116835" cy="333755"/>
          </a:xfrm>
          <a:prstGeom prst="rect">
            <a:avLst/>
          </a:prstGeom>
        </p:spPr>
      </p:pic>
      <p:grpSp>
        <p:nvGrpSpPr>
          <p:cNvPr id="53" name="object 52">
            <a:extLst>
              <a:ext uri="{FF2B5EF4-FFF2-40B4-BE49-F238E27FC236}">
                <a16:creationId xmlns:a16="http://schemas.microsoft.com/office/drawing/2014/main" id="{FC812F81-B803-113A-B67B-937AD1F427B7}"/>
              </a:ext>
            </a:extLst>
          </p:cNvPr>
          <p:cNvGrpSpPr/>
          <p:nvPr/>
        </p:nvGrpSpPr>
        <p:grpSpPr>
          <a:xfrm>
            <a:off x="2026539" y="1376172"/>
            <a:ext cx="388620" cy="117475"/>
            <a:chOff x="2026539" y="1376172"/>
            <a:chExt cx="388620" cy="117475"/>
          </a:xfrm>
        </p:grpSpPr>
        <p:pic>
          <p:nvPicPr>
            <p:cNvPr id="54" name="object 53">
              <a:extLst>
                <a:ext uri="{FF2B5EF4-FFF2-40B4-BE49-F238E27FC236}">
                  <a16:creationId xmlns:a16="http://schemas.microsoft.com/office/drawing/2014/main" id="{72C96D9E-9FEC-D92F-0603-45B60303BAB0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026539" y="1409700"/>
              <a:ext cx="147828" cy="83819"/>
            </a:xfrm>
            <a:prstGeom prst="rect">
              <a:avLst/>
            </a:prstGeom>
          </p:spPr>
        </p:pic>
        <p:pic>
          <p:nvPicPr>
            <p:cNvPr id="55" name="object 54">
              <a:extLst>
                <a:ext uri="{FF2B5EF4-FFF2-40B4-BE49-F238E27FC236}">
                  <a16:creationId xmlns:a16="http://schemas.microsoft.com/office/drawing/2014/main" id="{E2AF1CC0-8773-34EE-8618-F3C23D1E358B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195703" y="1376172"/>
              <a:ext cx="71628" cy="117347"/>
            </a:xfrm>
            <a:prstGeom prst="rect">
              <a:avLst/>
            </a:prstGeom>
          </p:spPr>
        </p:pic>
        <p:pic>
          <p:nvPicPr>
            <p:cNvPr id="56" name="object 55">
              <a:extLst>
                <a:ext uri="{FF2B5EF4-FFF2-40B4-BE49-F238E27FC236}">
                  <a16:creationId xmlns:a16="http://schemas.microsoft.com/office/drawing/2014/main" id="{8A0A18A8-5AEF-272B-CB45-C9B9CF74CA20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288667" y="1409700"/>
              <a:ext cx="126491" cy="83819"/>
            </a:xfrm>
            <a:prstGeom prst="rect">
              <a:avLst/>
            </a:prstGeom>
          </p:spPr>
        </p:pic>
      </p:grpSp>
      <p:grpSp>
        <p:nvGrpSpPr>
          <p:cNvPr id="57" name="object 56">
            <a:extLst>
              <a:ext uri="{FF2B5EF4-FFF2-40B4-BE49-F238E27FC236}">
                <a16:creationId xmlns:a16="http://schemas.microsoft.com/office/drawing/2014/main" id="{A1CEA992-C7FD-B03A-76A2-F3056E385B80}"/>
              </a:ext>
            </a:extLst>
          </p:cNvPr>
          <p:cNvGrpSpPr/>
          <p:nvPr/>
        </p:nvGrpSpPr>
        <p:grpSpPr>
          <a:xfrm>
            <a:off x="2502026" y="1376172"/>
            <a:ext cx="97790" cy="117475"/>
            <a:chOff x="2502026" y="1376172"/>
            <a:chExt cx="97790" cy="117475"/>
          </a:xfrm>
        </p:grpSpPr>
        <p:sp>
          <p:nvSpPr>
            <p:cNvPr id="58" name="object 57">
              <a:extLst>
                <a:ext uri="{FF2B5EF4-FFF2-40B4-BE49-F238E27FC236}">
                  <a16:creationId xmlns:a16="http://schemas.microsoft.com/office/drawing/2014/main" id="{45838F1B-A2F7-3525-231D-D0B43908BA39}"/>
                </a:ext>
              </a:extLst>
            </p:cNvPr>
            <p:cNvSpPr/>
            <p:nvPr/>
          </p:nvSpPr>
          <p:spPr>
            <a:xfrm>
              <a:off x="2502026" y="1376172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3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2192" y="115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8">
              <a:extLst>
                <a:ext uri="{FF2B5EF4-FFF2-40B4-BE49-F238E27FC236}">
                  <a16:creationId xmlns:a16="http://schemas.microsoft.com/office/drawing/2014/main" id="{7753693C-88EF-156F-FD99-EAD104082710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534030" y="1409700"/>
              <a:ext cx="65531" cy="83819"/>
            </a:xfrm>
            <a:prstGeom prst="rect">
              <a:avLst/>
            </a:prstGeom>
          </p:spPr>
        </p:pic>
      </p:grpSp>
      <p:pic>
        <p:nvPicPr>
          <p:cNvPr id="60" name="object 59">
            <a:extLst>
              <a:ext uri="{FF2B5EF4-FFF2-40B4-BE49-F238E27FC236}">
                <a16:creationId xmlns:a16="http://schemas.microsoft.com/office/drawing/2014/main" id="{F6A94C47-DEB2-E450-C019-FC137BE08C3C}"/>
              </a:ext>
            </a:extLst>
          </p:cNvPr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4882515" y="1409700"/>
            <a:ext cx="74675" cy="83819"/>
          </a:xfrm>
          <a:prstGeom prst="rect">
            <a:avLst/>
          </a:prstGeom>
        </p:spPr>
      </p:pic>
      <p:grpSp>
        <p:nvGrpSpPr>
          <p:cNvPr id="61" name="object 60">
            <a:extLst>
              <a:ext uri="{FF2B5EF4-FFF2-40B4-BE49-F238E27FC236}">
                <a16:creationId xmlns:a16="http://schemas.microsoft.com/office/drawing/2014/main" id="{03336900-4881-3815-D1BF-CC54EBB9F5DC}"/>
              </a:ext>
            </a:extLst>
          </p:cNvPr>
          <p:cNvGrpSpPr/>
          <p:nvPr/>
        </p:nvGrpSpPr>
        <p:grpSpPr>
          <a:xfrm>
            <a:off x="5042534" y="1380744"/>
            <a:ext cx="698500" cy="113030"/>
            <a:chOff x="5042534" y="1380744"/>
            <a:chExt cx="698500" cy="113030"/>
          </a:xfrm>
        </p:grpSpPr>
        <p:sp>
          <p:nvSpPr>
            <p:cNvPr id="62" name="object 61">
              <a:extLst>
                <a:ext uri="{FF2B5EF4-FFF2-40B4-BE49-F238E27FC236}">
                  <a16:creationId xmlns:a16="http://schemas.microsoft.com/office/drawing/2014/main" id="{A46F439B-4678-9FFE-91BD-EF1B08EFBC39}"/>
                </a:ext>
              </a:extLst>
            </p:cNvPr>
            <p:cNvSpPr/>
            <p:nvPr/>
          </p:nvSpPr>
          <p:spPr>
            <a:xfrm>
              <a:off x="5042534" y="1380744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70" h="111759">
                  <a:moveTo>
                    <a:pt x="13715" y="111252"/>
                  </a:moveTo>
                  <a:lnTo>
                    <a:pt x="13715" y="30480"/>
                  </a:lnTo>
                  <a:lnTo>
                    <a:pt x="1524" y="30480"/>
                  </a:lnTo>
                  <a:lnTo>
                    <a:pt x="1524" y="111252"/>
                  </a:lnTo>
                  <a:lnTo>
                    <a:pt x="13715" y="111252"/>
                  </a:lnTo>
                  <a:close/>
                </a:path>
                <a:path w="13970" h="111759">
                  <a:moveTo>
                    <a:pt x="13715" y="12192"/>
                  </a:moveTo>
                  <a:lnTo>
                    <a:pt x="13715" y="3047"/>
                  </a:lnTo>
                  <a:lnTo>
                    <a:pt x="10667" y="0"/>
                  </a:lnTo>
                  <a:lnTo>
                    <a:pt x="3048" y="0"/>
                  </a:lnTo>
                  <a:lnTo>
                    <a:pt x="0" y="3047"/>
                  </a:lnTo>
                  <a:lnTo>
                    <a:pt x="0" y="12192"/>
                  </a:lnTo>
                  <a:lnTo>
                    <a:pt x="4572" y="16764"/>
                  </a:lnTo>
                  <a:lnTo>
                    <a:pt x="9143" y="16764"/>
                  </a:lnTo>
                  <a:lnTo>
                    <a:pt x="13715" y="121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2">
              <a:extLst>
                <a:ext uri="{FF2B5EF4-FFF2-40B4-BE49-F238E27FC236}">
                  <a16:creationId xmlns:a16="http://schemas.microsoft.com/office/drawing/2014/main" id="{0E4BB9A9-09A5-C539-72DA-7263B9110ACC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082158" y="1409700"/>
              <a:ext cx="68579" cy="82295"/>
            </a:xfrm>
            <a:prstGeom prst="rect">
              <a:avLst/>
            </a:prstGeom>
          </p:spPr>
        </p:pic>
        <p:pic>
          <p:nvPicPr>
            <p:cNvPr id="64" name="object 63">
              <a:extLst>
                <a:ext uri="{FF2B5EF4-FFF2-40B4-BE49-F238E27FC236}">
                  <a16:creationId xmlns:a16="http://schemas.microsoft.com/office/drawing/2014/main" id="{9AF6BEA6-2E82-38FC-BD65-A38A7638CFA1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170550" y="1409700"/>
              <a:ext cx="141732" cy="83819"/>
            </a:xfrm>
            <a:prstGeom prst="rect">
              <a:avLst/>
            </a:prstGeom>
          </p:spPr>
        </p:pic>
        <p:pic>
          <p:nvPicPr>
            <p:cNvPr id="65" name="object 64">
              <a:extLst>
                <a:ext uri="{FF2B5EF4-FFF2-40B4-BE49-F238E27FC236}">
                  <a16:creationId xmlns:a16="http://schemas.microsoft.com/office/drawing/2014/main" id="{386AD512-32F6-6B56-AF19-04ECC087076B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333618" y="1380744"/>
              <a:ext cx="406907" cy="112775"/>
            </a:xfrm>
            <a:prstGeom prst="rect">
              <a:avLst/>
            </a:prstGeom>
          </p:spPr>
        </p:pic>
      </p:grpSp>
      <p:pic>
        <p:nvPicPr>
          <p:cNvPr id="66" name="object 65">
            <a:extLst>
              <a:ext uri="{FF2B5EF4-FFF2-40B4-BE49-F238E27FC236}">
                <a16:creationId xmlns:a16="http://schemas.microsoft.com/office/drawing/2014/main" id="{2AA041A2-B1B3-F5FF-8CE9-63FCBEC461F4}"/>
              </a:ext>
            </a:extLst>
          </p:cNvPr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824346" y="1409700"/>
            <a:ext cx="152400" cy="118871"/>
          </a:xfrm>
          <a:prstGeom prst="rect">
            <a:avLst/>
          </a:prstGeom>
        </p:spPr>
      </p:pic>
      <p:pic>
        <p:nvPicPr>
          <p:cNvPr id="67" name="object 66">
            <a:extLst>
              <a:ext uri="{FF2B5EF4-FFF2-40B4-BE49-F238E27FC236}">
                <a16:creationId xmlns:a16="http://schemas.microsoft.com/office/drawing/2014/main" id="{71D855F1-6593-50CB-2EB7-4692986512B3}"/>
              </a:ext>
            </a:extLst>
          </p:cNvPr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469011" y="1376172"/>
            <a:ext cx="832104" cy="318515"/>
          </a:xfrm>
          <a:prstGeom prst="rect">
            <a:avLst/>
          </a:prstGeom>
        </p:spPr>
      </p:pic>
      <p:pic>
        <p:nvPicPr>
          <p:cNvPr id="68" name="object 67">
            <a:extLst>
              <a:ext uri="{FF2B5EF4-FFF2-40B4-BE49-F238E27FC236}">
                <a16:creationId xmlns:a16="http://schemas.microsoft.com/office/drawing/2014/main" id="{0AC76AE4-2800-2F95-FFEB-1B0BDF4259DE}"/>
              </a:ext>
            </a:extLst>
          </p:cNvPr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6002654" y="1409700"/>
            <a:ext cx="121920" cy="83819"/>
          </a:xfrm>
          <a:prstGeom prst="rect">
            <a:avLst/>
          </a:prstGeom>
        </p:spPr>
      </p:pic>
      <p:pic>
        <p:nvPicPr>
          <p:cNvPr id="69" name="object 68">
            <a:extLst>
              <a:ext uri="{FF2B5EF4-FFF2-40B4-BE49-F238E27FC236}">
                <a16:creationId xmlns:a16="http://schemas.microsoft.com/office/drawing/2014/main" id="{7306CD14-AA9B-356C-2967-DF73100FC442}"/>
              </a:ext>
            </a:extLst>
          </p:cNvPr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8252459" y="1161288"/>
            <a:ext cx="1967102" cy="533400"/>
          </a:xfrm>
          <a:prstGeom prst="rect">
            <a:avLst/>
          </a:prstGeom>
        </p:spPr>
      </p:pic>
      <p:grpSp>
        <p:nvGrpSpPr>
          <p:cNvPr id="70" name="object 69">
            <a:extLst>
              <a:ext uri="{FF2B5EF4-FFF2-40B4-BE49-F238E27FC236}">
                <a16:creationId xmlns:a16="http://schemas.microsoft.com/office/drawing/2014/main" id="{38529AFB-5B23-7142-833F-FDC8BB2374C8}"/>
              </a:ext>
            </a:extLst>
          </p:cNvPr>
          <p:cNvGrpSpPr/>
          <p:nvPr/>
        </p:nvGrpSpPr>
        <p:grpSpPr>
          <a:xfrm>
            <a:off x="6958203" y="1409700"/>
            <a:ext cx="158750" cy="83820"/>
            <a:chOff x="6958203" y="1409700"/>
            <a:chExt cx="158750" cy="83820"/>
          </a:xfrm>
        </p:grpSpPr>
        <p:pic>
          <p:nvPicPr>
            <p:cNvPr id="71" name="object 70">
              <a:extLst>
                <a:ext uri="{FF2B5EF4-FFF2-40B4-BE49-F238E27FC236}">
                  <a16:creationId xmlns:a16="http://schemas.microsoft.com/office/drawing/2014/main" id="{CEAF35BD-7DD9-9EA3-E2D3-5B97B37219E0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958203" y="1409700"/>
              <a:ext cx="68579" cy="83819"/>
            </a:xfrm>
            <a:prstGeom prst="rect">
              <a:avLst/>
            </a:prstGeom>
          </p:spPr>
        </p:pic>
        <p:pic>
          <p:nvPicPr>
            <p:cNvPr id="72" name="object 71">
              <a:extLst>
                <a:ext uri="{FF2B5EF4-FFF2-40B4-BE49-F238E27FC236}">
                  <a16:creationId xmlns:a16="http://schemas.microsoft.com/office/drawing/2014/main" id="{86D3319E-3A06-65D9-5268-39FBD433F9CF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048119" y="1409700"/>
              <a:ext cx="68579" cy="82295"/>
            </a:xfrm>
            <a:prstGeom prst="rect">
              <a:avLst/>
            </a:prstGeom>
          </p:spPr>
        </p:pic>
      </p:grpSp>
      <p:grpSp>
        <p:nvGrpSpPr>
          <p:cNvPr id="73" name="object 72">
            <a:extLst>
              <a:ext uri="{FF2B5EF4-FFF2-40B4-BE49-F238E27FC236}">
                <a16:creationId xmlns:a16="http://schemas.microsoft.com/office/drawing/2014/main" id="{AAD16919-A3B9-39DE-7FFA-8D625940BAA0}"/>
              </a:ext>
            </a:extLst>
          </p:cNvPr>
          <p:cNvGrpSpPr/>
          <p:nvPr/>
        </p:nvGrpSpPr>
        <p:grpSpPr>
          <a:xfrm>
            <a:off x="7200518" y="1376172"/>
            <a:ext cx="780415" cy="117475"/>
            <a:chOff x="7200518" y="1376172"/>
            <a:chExt cx="780415" cy="117475"/>
          </a:xfrm>
        </p:grpSpPr>
        <p:pic>
          <p:nvPicPr>
            <p:cNvPr id="74" name="object 73">
              <a:extLst>
                <a:ext uri="{FF2B5EF4-FFF2-40B4-BE49-F238E27FC236}">
                  <a16:creationId xmlns:a16="http://schemas.microsoft.com/office/drawing/2014/main" id="{20182F77-1315-3DAB-992F-1A65EB1E705A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200518" y="1409700"/>
              <a:ext cx="65531" cy="83819"/>
            </a:xfrm>
            <a:prstGeom prst="rect">
              <a:avLst/>
            </a:prstGeom>
          </p:spPr>
        </p:pic>
        <p:pic>
          <p:nvPicPr>
            <p:cNvPr id="75" name="object 74">
              <a:extLst>
                <a:ext uri="{FF2B5EF4-FFF2-40B4-BE49-F238E27FC236}">
                  <a16:creationId xmlns:a16="http://schemas.microsoft.com/office/drawing/2014/main" id="{F893709D-4E5F-C1CB-F7F0-284DCBFB904F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285862" y="1380744"/>
              <a:ext cx="259079" cy="112775"/>
            </a:xfrm>
            <a:prstGeom prst="rect">
              <a:avLst/>
            </a:prstGeom>
          </p:spPr>
        </p:pic>
        <p:pic>
          <p:nvPicPr>
            <p:cNvPr id="76" name="object 75">
              <a:extLst>
                <a:ext uri="{FF2B5EF4-FFF2-40B4-BE49-F238E27FC236}">
                  <a16:creationId xmlns:a16="http://schemas.microsoft.com/office/drawing/2014/main" id="{86700690-B65E-5A21-66D0-0A189204447C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566278" y="1376172"/>
              <a:ext cx="71627" cy="117348"/>
            </a:xfrm>
            <a:prstGeom prst="rect">
              <a:avLst/>
            </a:prstGeom>
          </p:spPr>
        </p:pic>
        <p:pic>
          <p:nvPicPr>
            <p:cNvPr id="77" name="object 76">
              <a:extLst>
                <a:ext uri="{FF2B5EF4-FFF2-40B4-BE49-F238E27FC236}">
                  <a16:creationId xmlns:a16="http://schemas.microsoft.com/office/drawing/2014/main" id="{3504B3A6-C7EC-611A-A0D2-1F5E0EC1C1B9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657718" y="1409700"/>
              <a:ext cx="65531" cy="83820"/>
            </a:xfrm>
            <a:prstGeom prst="rect">
              <a:avLst/>
            </a:prstGeom>
          </p:spPr>
        </p:pic>
        <p:pic>
          <p:nvPicPr>
            <p:cNvPr id="78" name="object 77">
              <a:extLst>
                <a:ext uri="{FF2B5EF4-FFF2-40B4-BE49-F238E27FC236}">
                  <a16:creationId xmlns:a16="http://schemas.microsoft.com/office/drawing/2014/main" id="{56A3B55A-9A26-6090-7BE3-897AE3E6DBFD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744586" y="1376172"/>
              <a:ext cx="71628" cy="117348"/>
            </a:xfrm>
            <a:prstGeom prst="rect">
              <a:avLst/>
            </a:prstGeom>
          </p:spPr>
        </p:pic>
        <p:pic>
          <p:nvPicPr>
            <p:cNvPr id="79" name="object 78">
              <a:extLst>
                <a:ext uri="{FF2B5EF4-FFF2-40B4-BE49-F238E27FC236}">
                  <a16:creationId xmlns:a16="http://schemas.microsoft.com/office/drawing/2014/main" id="{FE774C10-D2ED-D21E-24F6-0D9447591DCD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837550" y="1409700"/>
              <a:ext cx="143255" cy="83820"/>
            </a:xfrm>
            <a:prstGeom prst="rect">
              <a:avLst/>
            </a:prstGeom>
          </p:spPr>
        </p:pic>
      </p:grpSp>
      <p:grpSp>
        <p:nvGrpSpPr>
          <p:cNvPr id="80" name="object 79">
            <a:extLst>
              <a:ext uri="{FF2B5EF4-FFF2-40B4-BE49-F238E27FC236}">
                <a16:creationId xmlns:a16="http://schemas.microsoft.com/office/drawing/2014/main" id="{9935EBEB-FD20-E682-B879-993169A9842D}"/>
              </a:ext>
            </a:extLst>
          </p:cNvPr>
          <p:cNvGrpSpPr/>
          <p:nvPr/>
        </p:nvGrpSpPr>
        <p:grpSpPr>
          <a:xfrm>
            <a:off x="8060055" y="1376172"/>
            <a:ext cx="163195" cy="117475"/>
            <a:chOff x="8060055" y="1376172"/>
            <a:chExt cx="163195" cy="117475"/>
          </a:xfrm>
        </p:grpSpPr>
        <p:pic>
          <p:nvPicPr>
            <p:cNvPr id="81" name="object 80">
              <a:extLst>
                <a:ext uri="{FF2B5EF4-FFF2-40B4-BE49-F238E27FC236}">
                  <a16:creationId xmlns:a16="http://schemas.microsoft.com/office/drawing/2014/main" id="{8FCC274A-75F3-F4D6-6D87-6AA460B88D78}"/>
                </a:ext>
              </a:extLst>
            </p:cNvPr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060055" y="1376172"/>
              <a:ext cx="71627" cy="117348"/>
            </a:xfrm>
            <a:prstGeom prst="rect">
              <a:avLst/>
            </a:prstGeom>
          </p:spPr>
        </p:pic>
        <p:pic>
          <p:nvPicPr>
            <p:cNvPr id="82" name="object 81">
              <a:extLst>
                <a:ext uri="{FF2B5EF4-FFF2-40B4-BE49-F238E27FC236}">
                  <a16:creationId xmlns:a16="http://schemas.microsoft.com/office/drawing/2014/main" id="{4FBE1BC1-4A93-D0C9-E066-61556AA4D1EA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153019" y="1409700"/>
              <a:ext cx="70103" cy="83820"/>
            </a:xfrm>
            <a:prstGeom prst="rect">
              <a:avLst/>
            </a:prstGeom>
          </p:spPr>
        </p:pic>
      </p:grpSp>
      <p:grpSp>
        <p:nvGrpSpPr>
          <p:cNvPr id="83" name="object 82">
            <a:extLst>
              <a:ext uri="{FF2B5EF4-FFF2-40B4-BE49-F238E27FC236}">
                <a16:creationId xmlns:a16="http://schemas.microsoft.com/office/drawing/2014/main" id="{CAC583EC-73B8-82E9-0181-09CC347FC69F}"/>
              </a:ext>
            </a:extLst>
          </p:cNvPr>
          <p:cNvGrpSpPr/>
          <p:nvPr/>
        </p:nvGrpSpPr>
        <p:grpSpPr>
          <a:xfrm>
            <a:off x="1416938" y="1610867"/>
            <a:ext cx="300355" cy="119380"/>
            <a:chOff x="1416938" y="1610867"/>
            <a:chExt cx="300355" cy="119380"/>
          </a:xfrm>
        </p:grpSpPr>
        <p:pic>
          <p:nvPicPr>
            <p:cNvPr id="84" name="object 83">
              <a:extLst>
                <a:ext uri="{FF2B5EF4-FFF2-40B4-BE49-F238E27FC236}">
                  <a16:creationId xmlns:a16="http://schemas.microsoft.com/office/drawing/2014/main" id="{7CFA863C-F494-4E5F-1B0A-A656749EA19F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416938" y="1610867"/>
              <a:ext cx="152400" cy="118872"/>
            </a:xfrm>
            <a:prstGeom prst="rect">
              <a:avLst/>
            </a:prstGeom>
          </p:spPr>
        </p:pic>
        <p:pic>
          <p:nvPicPr>
            <p:cNvPr id="85" name="object 84">
              <a:extLst>
                <a:ext uri="{FF2B5EF4-FFF2-40B4-BE49-F238E27FC236}">
                  <a16:creationId xmlns:a16="http://schemas.microsoft.com/office/drawing/2014/main" id="{E66DF696-7209-6473-D33D-88A0C599BCA1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595246" y="1610867"/>
              <a:ext cx="121919" cy="83820"/>
            </a:xfrm>
            <a:prstGeom prst="rect">
              <a:avLst/>
            </a:prstGeom>
          </p:spPr>
        </p:pic>
      </p:grpSp>
      <p:grpSp>
        <p:nvGrpSpPr>
          <p:cNvPr id="86" name="object 85">
            <a:extLst>
              <a:ext uri="{FF2B5EF4-FFF2-40B4-BE49-F238E27FC236}">
                <a16:creationId xmlns:a16="http://schemas.microsoft.com/office/drawing/2014/main" id="{B7BB51F0-C775-D201-6840-04DD91E879C2}"/>
              </a:ext>
            </a:extLst>
          </p:cNvPr>
          <p:cNvGrpSpPr/>
          <p:nvPr/>
        </p:nvGrpSpPr>
        <p:grpSpPr>
          <a:xfrm>
            <a:off x="2582798" y="1610867"/>
            <a:ext cx="256540" cy="119380"/>
            <a:chOff x="2582798" y="1610867"/>
            <a:chExt cx="256540" cy="119380"/>
          </a:xfrm>
        </p:grpSpPr>
        <p:pic>
          <p:nvPicPr>
            <p:cNvPr id="87" name="object 86">
              <a:extLst>
                <a:ext uri="{FF2B5EF4-FFF2-40B4-BE49-F238E27FC236}">
                  <a16:creationId xmlns:a16="http://schemas.microsoft.com/office/drawing/2014/main" id="{87092851-A0C4-7C79-D4B6-B6E1A2A38102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582798" y="1610867"/>
              <a:ext cx="71627" cy="118872"/>
            </a:xfrm>
            <a:prstGeom prst="rect">
              <a:avLst/>
            </a:prstGeom>
          </p:spPr>
        </p:pic>
        <p:pic>
          <p:nvPicPr>
            <p:cNvPr id="88" name="object 87">
              <a:extLst>
                <a:ext uri="{FF2B5EF4-FFF2-40B4-BE49-F238E27FC236}">
                  <a16:creationId xmlns:a16="http://schemas.microsoft.com/office/drawing/2014/main" id="{5809EEAF-35E6-5989-B03C-1E0C148B994D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680334" y="1612391"/>
              <a:ext cx="67056" cy="82296"/>
            </a:xfrm>
            <a:prstGeom prst="rect">
              <a:avLst/>
            </a:prstGeom>
          </p:spPr>
        </p:pic>
        <p:pic>
          <p:nvPicPr>
            <p:cNvPr id="89" name="object 88">
              <a:extLst>
                <a:ext uri="{FF2B5EF4-FFF2-40B4-BE49-F238E27FC236}">
                  <a16:creationId xmlns:a16="http://schemas.microsoft.com/office/drawing/2014/main" id="{187EDBCB-955A-D8A4-7502-A0FD72908890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770250" y="1610867"/>
              <a:ext cx="68580" cy="83820"/>
            </a:xfrm>
            <a:prstGeom prst="rect">
              <a:avLst/>
            </a:prstGeom>
          </p:spPr>
        </p:pic>
      </p:grpSp>
      <p:sp>
        <p:nvSpPr>
          <p:cNvPr id="90" name="object 89">
            <a:extLst>
              <a:ext uri="{FF2B5EF4-FFF2-40B4-BE49-F238E27FC236}">
                <a16:creationId xmlns:a16="http://schemas.microsoft.com/office/drawing/2014/main" id="{D7224F18-776F-B4F9-6542-9EC2C31DC01D}"/>
              </a:ext>
            </a:extLst>
          </p:cNvPr>
          <p:cNvSpPr/>
          <p:nvPr/>
        </p:nvSpPr>
        <p:spPr>
          <a:xfrm>
            <a:off x="2942463" y="1584960"/>
            <a:ext cx="137160" cy="108585"/>
          </a:xfrm>
          <a:custGeom>
            <a:avLst/>
            <a:gdLst/>
            <a:ahLst/>
            <a:cxnLst/>
            <a:rect l="l" t="t" r="r" b="b"/>
            <a:pathLst>
              <a:path w="137160" h="108585">
                <a:moveTo>
                  <a:pt x="137160" y="0"/>
                </a:moveTo>
                <a:lnTo>
                  <a:pt x="123443" y="0"/>
                </a:lnTo>
                <a:lnTo>
                  <a:pt x="106680" y="67056"/>
                </a:lnTo>
                <a:lnTo>
                  <a:pt x="104655" y="73890"/>
                </a:lnTo>
                <a:lnTo>
                  <a:pt x="103060" y="80581"/>
                </a:lnTo>
                <a:lnTo>
                  <a:pt x="100584" y="92964"/>
                </a:lnTo>
                <a:lnTo>
                  <a:pt x="99417" y="85463"/>
                </a:lnTo>
                <a:lnTo>
                  <a:pt x="98107" y="78676"/>
                </a:lnTo>
                <a:lnTo>
                  <a:pt x="96512" y="72175"/>
                </a:lnTo>
                <a:lnTo>
                  <a:pt x="74675" y="0"/>
                </a:lnTo>
                <a:lnTo>
                  <a:pt x="60960" y="0"/>
                </a:lnTo>
                <a:lnTo>
                  <a:pt x="41148" y="65532"/>
                </a:lnTo>
                <a:lnTo>
                  <a:pt x="38290" y="79248"/>
                </a:lnTo>
                <a:lnTo>
                  <a:pt x="37076" y="86106"/>
                </a:lnTo>
                <a:lnTo>
                  <a:pt x="36575" y="92964"/>
                </a:lnTo>
                <a:lnTo>
                  <a:pt x="32504" y="73890"/>
                </a:lnTo>
                <a:lnTo>
                  <a:pt x="30480" y="67056"/>
                </a:lnTo>
                <a:lnTo>
                  <a:pt x="13716" y="0"/>
                </a:lnTo>
                <a:lnTo>
                  <a:pt x="0" y="0"/>
                </a:lnTo>
                <a:lnTo>
                  <a:pt x="28956" y="108204"/>
                </a:lnTo>
                <a:lnTo>
                  <a:pt x="41148" y="108204"/>
                </a:lnTo>
                <a:lnTo>
                  <a:pt x="62484" y="36576"/>
                </a:lnTo>
                <a:lnTo>
                  <a:pt x="65531" y="27432"/>
                </a:lnTo>
                <a:lnTo>
                  <a:pt x="67056" y="21336"/>
                </a:lnTo>
                <a:lnTo>
                  <a:pt x="68580" y="13716"/>
                </a:lnTo>
                <a:lnTo>
                  <a:pt x="68580" y="18288"/>
                </a:lnTo>
                <a:lnTo>
                  <a:pt x="73151" y="32004"/>
                </a:lnTo>
                <a:lnTo>
                  <a:pt x="73151" y="35052"/>
                </a:lnTo>
                <a:lnTo>
                  <a:pt x="96012" y="108204"/>
                </a:lnTo>
                <a:lnTo>
                  <a:pt x="108204" y="108204"/>
                </a:lnTo>
                <a:lnTo>
                  <a:pt x="1371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1" name="object 90">
            <a:extLst>
              <a:ext uri="{FF2B5EF4-FFF2-40B4-BE49-F238E27FC236}">
                <a16:creationId xmlns:a16="http://schemas.microsoft.com/office/drawing/2014/main" id="{A1F11F71-6FCF-2157-891C-8A490E050EAA}"/>
              </a:ext>
            </a:extLst>
          </p:cNvPr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6097142" y="1380744"/>
            <a:ext cx="1144524" cy="313943"/>
          </a:xfrm>
          <a:prstGeom prst="rect">
            <a:avLst/>
          </a:prstGeom>
        </p:spPr>
      </p:pic>
      <p:grpSp>
        <p:nvGrpSpPr>
          <p:cNvPr id="92" name="object 91">
            <a:extLst>
              <a:ext uri="{FF2B5EF4-FFF2-40B4-BE49-F238E27FC236}">
                <a16:creationId xmlns:a16="http://schemas.microsoft.com/office/drawing/2014/main" id="{09EDE21D-FC03-A94E-CDE8-B219E813BA13}"/>
              </a:ext>
            </a:extLst>
          </p:cNvPr>
          <p:cNvGrpSpPr/>
          <p:nvPr/>
        </p:nvGrpSpPr>
        <p:grpSpPr>
          <a:xfrm>
            <a:off x="3090291" y="1577339"/>
            <a:ext cx="538480" cy="117475"/>
            <a:chOff x="3090291" y="1577339"/>
            <a:chExt cx="538480" cy="117475"/>
          </a:xfrm>
        </p:grpSpPr>
        <p:sp>
          <p:nvSpPr>
            <p:cNvPr id="93" name="object 92">
              <a:extLst>
                <a:ext uri="{FF2B5EF4-FFF2-40B4-BE49-F238E27FC236}">
                  <a16:creationId xmlns:a16="http://schemas.microsoft.com/office/drawing/2014/main" id="{EA38B8C2-7858-9B84-1D01-814DF24FE4D3}"/>
                </a:ext>
              </a:extLst>
            </p:cNvPr>
            <p:cNvSpPr/>
            <p:nvPr/>
          </p:nvSpPr>
          <p:spPr>
            <a:xfrm>
              <a:off x="3090291" y="1577346"/>
              <a:ext cx="448309" cy="117475"/>
            </a:xfrm>
            <a:custGeom>
              <a:avLst/>
              <a:gdLst/>
              <a:ahLst/>
              <a:cxnLst/>
              <a:rect l="l" t="t" r="r" b="b"/>
              <a:pathLst>
                <a:path w="448310" h="117475">
                  <a:moveTo>
                    <a:pt x="74676" y="74676"/>
                  </a:moveTo>
                  <a:lnTo>
                    <a:pt x="62484" y="42748"/>
                  </a:lnTo>
                  <a:lnTo>
                    <a:pt x="62484" y="64008"/>
                  </a:lnTo>
                  <a:lnTo>
                    <a:pt x="62484" y="85344"/>
                  </a:lnTo>
                  <a:lnTo>
                    <a:pt x="28956" y="106680"/>
                  </a:lnTo>
                  <a:lnTo>
                    <a:pt x="22860" y="103632"/>
                  </a:lnTo>
                  <a:lnTo>
                    <a:pt x="18288" y="99060"/>
                  </a:lnTo>
                  <a:lnTo>
                    <a:pt x="15240" y="92964"/>
                  </a:lnTo>
                  <a:lnTo>
                    <a:pt x="12192" y="85344"/>
                  </a:lnTo>
                  <a:lnTo>
                    <a:pt x="12192" y="64008"/>
                  </a:lnTo>
                  <a:lnTo>
                    <a:pt x="15240" y="56388"/>
                  </a:lnTo>
                  <a:lnTo>
                    <a:pt x="18288" y="51816"/>
                  </a:lnTo>
                  <a:lnTo>
                    <a:pt x="22860" y="45720"/>
                  </a:lnTo>
                  <a:lnTo>
                    <a:pt x="28956" y="42672"/>
                  </a:lnTo>
                  <a:lnTo>
                    <a:pt x="45783" y="42710"/>
                  </a:lnTo>
                  <a:lnTo>
                    <a:pt x="51816" y="45720"/>
                  </a:lnTo>
                  <a:lnTo>
                    <a:pt x="56388" y="51816"/>
                  </a:lnTo>
                  <a:lnTo>
                    <a:pt x="59436" y="56388"/>
                  </a:lnTo>
                  <a:lnTo>
                    <a:pt x="62484" y="64008"/>
                  </a:lnTo>
                  <a:lnTo>
                    <a:pt x="62484" y="42748"/>
                  </a:lnTo>
                  <a:lnTo>
                    <a:pt x="58877" y="39319"/>
                  </a:lnTo>
                  <a:lnTo>
                    <a:pt x="52755" y="36004"/>
                  </a:lnTo>
                  <a:lnTo>
                    <a:pt x="45783" y="34124"/>
                  </a:lnTo>
                  <a:lnTo>
                    <a:pt x="38100" y="33528"/>
                  </a:lnTo>
                  <a:lnTo>
                    <a:pt x="29527" y="34124"/>
                  </a:lnTo>
                  <a:lnTo>
                    <a:pt x="584" y="65836"/>
                  </a:lnTo>
                  <a:lnTo>
                    <a:pt x="0" y="74676"/>
                  </a:lnTo>
                  <a:lnTo>
                    <a:pt x="0" y="83820"/>
                  </a:lnTo>
                  <a:lnTo>
                    <a:pt x="22860" y="115824"/>
                  </a:lnTo>
                  <a:lnTo>
                    <a:pt x="30480" y="117348"/>
                  </a:lnTo>
                  <a:lnTo>
                    <a:pt x="38100" y="117246"/>
                  </a:lnTo>
                  <a:lnTo>
                    <a:pt x="45161" y="116751"/>
                  </a:lnTo>
                  <a:lnTo>
                    <a:pt x="52755" y="114871"/>
                  </a:lnTo>
                  <a:lnTo>
                    <a:pt x="59499" y="111556"/>
                  </a:lnTo>
                  <a:lnTo>
                    <a:pt x="62484" y="109143"/>
                  </a:lnTo>
                  <a:lnTo>
                    <a:pt x="65532" y="106680"/>
                  </a:lnTo>
                  <a:lnTo>
                    <a:pt x="69532" y="100393"/>
                  </a:lnTo>
                  <a:lnTo>
                    <a:pt x="72390" y="92964"/>
                  </a:lnTo>
                  <a:lnTo>
                    <a:pt x="74104" y="84391"/>
                  </a:lnTo>
                  <a:lnTo>
                    <a:pt x="74676" y="74676"/>
                  </a:lnTo>
                  <a:close/>
                </a:path>
                <a:path w="448310" h="117475">
                  <a:moveTo>
                    <a:pt x="167627" y="74676"/>
                  </a:moveTo>
                  <a:lnTo>
                    <a:pt x="153924" y="41630"/>
                  </a:lnTo>
                  <a:lnTo>
                    <a:pt x="153924" y="64008"/>
                  </a:lnTo>
                  <a:lnTo>
                    <a:pt x="153924" y="85344"/>
                  </a:lnTo>
                  <a:lnTo>
                    <a:pt x="152400" y="92964"/>
                  </a:lnTo>
                  <a:lnTo>
                    <a:pt x="147828" y="99060"/>
                  </a:lnTo>
                  <a:lnTo>
                    <a:pt x="143256" y="103632"/>
                  </a:lnTo>
                  <a:lnTo>
                    <a:pt x="137160" y="106680"/>
                  </a:lnTo>
                  <a:lnTo>
                    <a:pt x="121920" y="106680"/>
                  </a:lnTo>
                  <a:lnTo>
                    <a:pt x="115824" y="103632"/>
                  </a:lnTo>
                  <a:lnTo>
                    <a:pt x="111252" y="99060"/>
                  </a:lnTo>
                  <a:lnTo>
                    <a:pt x="106680" y="92964"/>
                  </a:lnTo>
                  <a:lnTo>
                    <a:pt x="105156" y="85344"/>
                  </a:lnTo>
                  <a:lnTo>
                    <a:pt x="105156" y="64008"/>
                  </a:lnTo>
                  <a:lnTo>
                    <a:pt x="106680" y="56388"/>
                  </a:lnTo>
                  <a:lnTo>
                    <a:pt x="111252" y="51816"/>
                  </a:lnTo>
                  <a:lnTo>
                    <a:pt x="115824" y="45720"/>
                  </a:lnTo>
                  <a:lnTo>
                    <a:pt x="121920" y="42672"/>
                  </a:lnTo>
                  <a:lnTo>
                    <a:pt x="137160" y="42672"/>
                  </a:lnTo>
                  <a:lnTo>
                    <a:pt x="143256" y="45720"/>
                  </a:lnTo>
                  <a:lnTo>
                    <a:pt x="147828" y="51816"/>
                  </a:lnTo>
                  <a:lnTo>
                    <a:pt x="152400" y="56388"/>
                  </a:lnTo>
                  <a:lnTo>
                    <a:pt x="153924" y="64008"/>
                  </a:lnTo>
                  <a:lnTo>
                    <a:pt x="153924" y="41630"/>
                  </a:lnTo>
                  <a:lnTo>
                    <a:pt x="151180" y="39319"/>
                  </a:lnTo>
                  <a:lnTo>
                    <a:pt x="144970" y="36004"/>
                  </a:lnTo>
                  <a:lnTo>
                    <a:pt x="137896" y="34124"/>
                  </a:lnTo>
                  <a:lnTo>
                    <a:pt x="129540" y="33528"/>
                  </a:lnTo>
                  <a:lnTo>
                    <a:pt x="120967" y="34124"/>
                  </a:lnTo>
                  <a:lnTo>
                    <a:pt x="92240" y="65836"/>
                  </a:lnTo>
                  <a:lnTo>
                    <a:pt x="91440" y="74676"/>
                  </a:lnTo>
                  <a:lnTo>
                    <a:pt x="91440" y="83820"/>
                  </a:lnTo>
                  <a:lnTo>
                    <a:pt x="92964" y="91440"/>
                  </a:lnTo>
                  <a:lnTo>
                    <a:pt x="99060" y="103632"/>
                  </a:lnTo>
                  <a:lnTo>
                    <a:pt x="103632" y="108204"/>
                  </a:lnTo>
                  <a:lnTo>
                    <a:pt x="105156" y="109347"/>
                  </a:lnTo>
                  <a:lnTo>
                    <a:pt x="109728" y="112776"/>
                  </a:lnTo>
                  <a:lnTo>
                    <a:pt x="115824" y="115824"/>
                  </a:lnTo>
                  <a:lnTo>
                    <a:pt x="121920" y="117348"/>
                  </a:lnTo>
                  <a:lnTo>
                    <a:pt x="129540" y="117348"/>
                  </a:lnTo>
                  <a:lnTo>
                    <a:pt x="164592" y="92964"/>
                  </a:lnTo>
                  <a:lnTo>
                    <a:pt x="166827" y="84391"/>
                  </a:lnTo>
                  <a:lnTo>
                    <a:pt x="167627" y="74676"/>
                  </a:lnTo>
                  <a:close/>
                </a:path>
                <a:path w="448310" h="117475">
                  <a:moveTo>
                    <a:pt x="256032" y="0"/>
                  </a:moveTo>
                  <a:lnTo>
                    <a:pt x="243840" y="0"/>
                  </a:lnTo>
                  <a:lnTo>
                    <a:pt x="243840" y="44196"/>
                  </a:lnTo>
                  <a:lnTo>
                    <a:pt x="243840" y="64008"/>
                  </a:lnTo>
                  <a:lnTo>
                    <a:pt x="243840" y="88392"/>
                  </a:lnTo>
                  <a:lnTo>
                    <a:pt x="240792" y="96012"/>
                  </a:lnTo>
                  <a:lnTo>
                    <a:pt x="237744" y="100584"/>
                  </a:lnTo>
                  <a:lnTo>
                    <a:pt x="233172" y="105156"/>
                  </a:lnTo>
                  <a:lnTo>
                    <a:pt x="227063" y="106680"/>
                  </a:lnTo>
                  <a:lnTo>
                    <a:pt x="211836" y="106680"/>
                  </a:lnTo>
                  <a:lnTo>
                    <a:pt x="205727" y="103632"/>
                  </a:lnTo>
                  <a:lnTo>
                    <a:pt x="202692" y="99060"/>
                  </a:lnTo>
                  <a:lnTo>
                    <a:pt x="198120" y="94488"/>
                  </a:lnTo>
                  <a:lnTo>
                    <a:pt x="196596" y="85344"/>
                  </a:lnTo>
                  <a:lnTo>
                    <a:pt x="196596" y="65532"/>
                  </a:lnTo>
                  <a:lnTo>
                    <a:pt x="198120" y="57912"/>
                  </a:lnTo>
                  <a:lnTo>
                    <a:pt x="202692" y="51816"/>
                  </a:lnTo>
                  <a:lnTo>
                    <a:pt x="205727" y="45720"/>
                  </a:lnTo>
                  <a:lnTo>
                    <a:pt x="211836" y="42672"/>
                  </a:lnTo>
                  <a:lnTo>
                    <a:pt x="227063" y="42672"/>
                  </a:lnTo>
                  <a:lnTo>
                    <a:pt x="233172" y="45720"/>
                  </a:lnTo>
                  <a:lnTo>
                    <a:pt x="237744" y="50292"/>
                  </a:lnTo>
                  <a:lnTo>
                    <a:pt x="240792" y="54864"/>
                  </a:lnTo>
                  <a:lnTo>
                    <a:pt x="243840" y="64008"/>
                  </a:lnTo>
                  <a:lnTo>
                    <a:pt x="243840" y="44196"/>
                  </a:lnTo>
                  <a:lnTo>
                    <a:pt x="238709" y="39319"/>
                  </a:lnTo>
                  <a:lnTo>
                    <a:pt x="232587" y="36004"/>
                  </a:lnTo>
                  <a:lnTo>
                    <a:pt x="225615" y="34124"/>
                  </a:lnTo>
                  <a:lnTo>
                    <a:pt x="217932" y="33528"/>
                  </a:lnTo>
                  <a:lnTo>
                    <a:pt x="210477" y="34124"/>
                  </a:lnTo>
                  <a:lnTo>
                    <a:pt x="184975" y="65836"/>
                  </a:lnTo>
                  <a:lnTo>
                    <a:pt x="184404" y="74676"/>
                  </a:lnTo>
                  <a:lnTo>
                    <a:pt x="184975" y="84391"/>
                  </a:lnTo>
                  <a:lnTo>
                    <a:pt x="186690" y="92964"/>
                  </a:lnTo>
                  <a:lnTo>
                    <a:pt x="189547" y="100393"/>
                  </a:lnTo>
                  <a:lnTo>
                    <a:pt x="193548" y="106680"/>
                  </a:lnTo>
                  <a:lnTo>
                    <a:pt x="196596" y="110185"/>
                  </a:lnTo>
                  <a:lnTo>
                    <a:pt x="197777" y="111556"/>
                  </a:lnTo>
                  <a:lnTo>
                    <a:pt x="203454" y="114871"/>
                  </a:lnTo>
                  <a:lnTo>
                    <a:pt x="210261" y="116751"/>
                  </a:lnTo>
                  <a:lnTo>
                    <a:pt x="217932" y="117348"/>
                  </a:lnTo>
                  <a:lnTo>
                    <a:pt x="225615" y="116509"/>
                  </a:lnTo>
                  <a:lnTo>
                    <a:pt x="232587" y="114109"/>
                  </a:lnTo>
                  <a:lnTo>
                    <a:pt x="238709" y="110274"/>
                  </a:lnTo>
                  <a:lnTo>
                    <a:pt x="243840" y="105156"/>
                  </a:lnTo>
                  <a:lnTo>
                    <a:pt x="245364" y="115824"/>
                  </a:lnTo>
                  <a:lnTo>
                    <a:pt x="256032" y="115824"/>
                  </a:lnTo>
                  <a:lnTo>
                    <a:pt x="256032" y="0"/>
                  </a:lnTo>
                  <a:close/>
                </a:path>
                <a:path w="448310" h="117475">
                  <a:moveTo>
                    <a:pt x="345948" y="35052"/>
                  </a:moveTo>
                  <a:lnTo>
                    <a:pt x="332232" y="35052"/>
                  </a:lnTo>
                  <a:lnTo>
                    <a:pt x="325056" y="53886"/>
                  </a:lnTo>
                  <a:lnTo>
                    <a:pt x="312420" y="88392"/>
                  </a:lnTo>
                  <a:lnTo>
                    <a:pt x="309372" y="96012"/>
                  </a:lnTo>
                  <a:lnTo>
                    <a:pt x="307848" y="102108"/>
                  </a:lnTo>
                  <a:lnTo>
                    <a:pt x="307848" y="105156"/>
                  </a:lnTo>
                  <a:lnTo>
                    <a:pt x="306324" y="105156"/>
                  </a:lnTo>
                  <a:lnTo>
                    <a:pt x="306324" y="100584"/>
                  </a:lnTo>
                  <a:lnTo>
                    <a:pt x="303276" y="94488"/>
                  </a:lnTo>
                  <a:lnTo>
                    <a:pt x="300228" y="82296"/>
                  </a:lnTo>
                  <a:lnTo>
                    <a:pt x="281940" y="35052"/>
                  </a:lnTo>
                  <a:lnTo>
                    <a:pt x="268224" y="35052"/>
                  </a:lnTo>
                  <a:lnTo>
                    <a:pt x="300228" y="115824"/>
                  </a:lnTo>
                  <a:lnTo>
                    <a:pt x="313944" y="115824"/>
                  </a:lnTo>
                  <a:lnTo>
                    <a:pt x="345948" y="35052"/>
                  </a:lnTo>
                  <a:close/>
                </a:path>
                <a:path w="448310" h="117475">
                  <a:moveTo>
                    <a:pt x="370332" y="35052"/>
                  </a:moveTo>
                  <a:lnTo>
                    <a:pt x="358140" y="35052"/>
                  </a:lnTo>
                  <a:lnTo>
                    <a:pt x="358140" y="115824"/>
                  </a:lnTo>
                  <a:lnTo>
                    <a:pt x="370332" y="115824"/>
                  </a:lnTo>
                  <a:lnTo>
                    <a:pt x="370332" y="35052"/>
                  </a:lnTo>
                  <a:close/>
                </a:path>
                <a:path w="448310" h="117475">
                  <a:moveTo>
                    <a:pt x="371856" y="9144"/>
                  </a:moveTo>
                  <a:lnTo>
                    <a:pt x="370332" y="7620"/>
                  </a:lnTo>
                  <a:lnTo>
                    <a:pt x="370332" y="6096"/>
                  </a:lnTo>
                  <a:lnTo>
                    <a:pt x="368808" y="4572"/>
                  </a:lnTo>
                  <a:lnTo>
                    <a:pt x="361188" y="4572"/>
                  </a:lnTo>
                  <a:lnTo>
                    <a:pt x="356616" y="9144"/>
                  </a:lnTo>
                  <a:lnTo>
                    <a:pt x="356616" y="15240"/>
                  </a:lnTo>
                  <a:lnTo>
                    <a:pt x="361188" y="19812"/>
                  </a:lnTo>
                  <a:lnTo>
                    <a:pt x="368808" y="19812"/>
                  </a:lnTo>
                  <a:lnTo>
                    <a:pt x="371856" y="16764"/>
                  </a:lnTo>
                  <a:lnTo>
                    <a:pt x="371856" y="9144"/>
                  </a:lnTo>
                  <a:close/>
                </a:path>
                <a:path w="448310" h="117475">
                  <a:moveTo>
                    <a:pt x="408432" y="0"/>
                  </a:moveTo>
                  <a:lnTo>
                    <a:pt x="396240" y="0"/>
                  </a:lnTo>
                  <a:lnTo>
                    <a:pt x="396240" y="115824"/>
                  </a:lnTo>
                  <a:lnTo>
                    <a:pt x="408432" y="115824"/>
                  </a:lnTo>
                  <a:lnTo>
                    <a:pt x="408432" y="0"/>
                  </a:lnTo>
                  <a:close/>
                </a:path>
                <a:path w="448310" h="117475">
                  <a:moveTo>
                    <a:pt x="448056" y="0"/>
                  </a:moveTo>
                  <a:lnTo>
                    <a:pt x="435864" y="0"/>
                  </a:lnTo>
                  <a:lnTo>
                    <a:pt x="435864" y="115824"/>
                  </a:lnTo>
                  <a:lnTo>
                    <a:pt x="448056" y="115824"/>
                  </a:lnTo>
                  <a:lnTo>
                    <a:pt x="4480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3">
              <a:extLst>
                <a:ext uri="{FF2B5EF4-FFF2-40B4-BE49-F238E27FC236}">
                  <a16:creationId xmlns:a16="http://schemas.microsoft.com/office/drawing/2014/main" id="{56A4CF76-C641-4B60-A7BB-7ECC76D0FD09}"/>
                </a:ext>
              </a:extLst>
            </p:cNvPr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559683" y="1610867"/>
              <a:ext cx="68579" cy="83819"/>
            </a:xfrm>
            <a:prstGeom prst="rect">
              <a:avLst/>
            </a:prstGeom>
          </p:spPr>
        </p:pic>
      </p:grpSp>
      <p:grpSp>
        <p:nvGrpSpPr>
          <p:cNvPr id="95" name="object 94">
            <a:extLst>
              <a:ext uri="{FF2B5EF4-FFF2-40B4-BE49-F238E27FC236}">
                <a16:creationId xmlns:a16="http://schemas.microsoft.com/office/drawing/2014/main" id="{9125FB9D-8085-4B5F-C291-819BE410518E}"/>
              </a:ext>
            </a:extLst>
          </p:cNvPr>
          <p:cNvGrpSpPr/>
          <p:nvPr/>
        </p:nvGrpSpPr>
        <p:grpSpPr>
          <a:xfrm>
            <a:off x="3739515" y="1577339"/>
            <a:ext cx="829310" cy="117475"/>
            <a:chOff x="3739515" y="1577339"/>
            <a:chExt cx="829310" cy="117475"/>
          </a:xfrm>
        </p:grpSpPr>
        <p:pic>
          <p:nvPicPr>
            <p:cNvPr id="96" name="object 95">
              <a:extLst>
                <a:ext uri="{FF2B5EF4-FFF2-40B4-BE49-F238E27FC236}">
                  <a16:creationId xmlns:a16="http://schemas.microsoft.com/office/drawing/2014/main" id="{E0FF8988-B28A-544E-2C4B-5CCA376CE643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739515" y="1583435"/>
              <a:ext cx="170687" cy="111251"/>
            </a:xfrm>
            <a:prstGeom prst="rect">
              <a:avLst/>
            </a:prstGeom>
          </p:spPr>
        </p:pic>
        <p:pic>
          <p:nvPicPr>
            <p:cNvPr id="97" name="object 96">
              <a:extLst>
                <a:ext uri="{FF2B5EF4-FFF2-40B4-BE49-F238E27FC236}">
                  <a16:creationId xmlns:a16="http://schemas.microsoft.com/office/drawing/2014/main" id="{534EFE26-107F-0F12-3CAA-B90CF88C6D2D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931539" y="1610867"/>
              <a:ext cx="68580" cy="82295"/>
            </a:xfrm>
            <a:prstGeom prst="rect">
              <a:avLst/>
            </a:prstGeom>
          </p:spPr>
        </p:pic>
        <p:sp>
          <p:nvSpPr>
            <p:cNvPr id="98" name="object 97">
              <a:extLst>
                <a:ext uri="{FF2B5EF4-FFF2-40B4-BE49-F238E27FC236}">
                  <a16:creationId xmlns:a16="http://schemas.microsoft.com/office/drawing/2014/main" id="{BF19F7BB-B4AC-DCE8-0D0A-9639BBA1CC8E}"/>
                </a:ext>
              </a:extLst>
            </p:cNvPr>
            <p:cNvSpPr/>
            <p:nvPr/>
          </p:nvSpPr>
          <p:spPr>
            <a:xfrm>
              <a:off x="4019931" y="1610867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19">
                  <a:moveTo>
                    <a:pt x="57912" y="67056"/>
                  </a:moveTo>
                  <a:lnTo>
                    <a:pt x="57912" y="59436"/>
                  </a:lnTo>
                  <a:lnTo>
                    <a:pt x="57912" y="54863"/>
                  </a:lnTo>
                  <a:lnTo>
                    <a:pt x="56388" y="50292"/>
                  </a:lnTo>
                  <a:lnTo>
                    <a:pt x="48768" y="42671"/>
                  </a:lnTo>
                  <a:lnTo>
                    <a:pt x="42672" y="39624"/>
                  </a:lnTo>
                  <a:lnTo>
                    <a:pt x="33528" y="36575"/>
                  </a:lnTo>
                  <a:lnTo>
                    <a:pt x="25908" y="33527"/>
                  </a:lnTo>
                  <a:lnTo>
                    <a:pt x="21336" y="32004"/>
                  </a:lnTo>
                  <a:lnTo>
                    <a:pt x="19812" y="30480"/>
                  </a:lnTo>
                  <a:lnTo>
                    <a:pt x="16764" y="28956"/>
                  </a:lnTo>
                  <a:lnTo>
                    <a:pt x="12192" y="24383"/>
                  </a:lnTo>
                  <a:lnTo>
                    <a:pt x="12192" y="16763"/>
                  </a:lnTo>
                  <a:lnTo>
                    <a:pt x="13716" y="13716"/>
                  </a:lnTo>
                  <a:lnTo>
                    <a:pt x="19812" y="10668"/>
                  </a:lnTo>
                  <a:lnTo>
                    <a:pt x="24384" y="9144"/>
                  </a:lnTo>
                  <a:lnTo>
                    <a:pt x="36576" y="9144"/>
                  </a:lnTo>
                  <a:lnTo>
                    <a:pt x="44196" y="10668"/>
                  </a:lnTo>
                  <a:lnTo>
                    <a:pt x="51816" y="15239"/>
                  </a:lnTo>
                  <a:lnTo>
                    <a:pt x="56388" y="4572"/>
                  </a:lnTo>
                  <a:lnTo>
                    <a:pt x="49768" y="2571"/>
                  </a:lnTo>
                  <a:lnTo>
                    <a:pt x="43434" y="1143"/>
                  </a:lnTo>
                  <a:lnTo>
                    <a:pt x="37099" y="285"/>
                  </a:lnTo>
                  <a:lnTo>
                    <a:pt x="30480" y="0"/>
                  </a:lnTo>
                  <a:lnTo>
                    <a:pt x="21336" y="0"/>
                  </a:lnTo>
                  <a:lnTo>
                    <a:pt x="13716" y="1524"/>
                  </a:lnTo>
                  <a:lnTo>
                    <a:pt x="7620" y="4572"/>
                  </a:lnTo>
                  <a:lnTo>
                    <a:pt x="3048" y="9144"/>
                  </a:lnTo>
                  <a:lnTo>
                    <a:pt x="0" y="13716"/>
                  </a:lnTo>
                  <a:lnTo>
                    <a:pt x="0" y="24383"/>
                  </a:lnTo>
                  <a:lnTo>
                    <a:pt x="4572" y="33527"/>
                  </a:lnTo>
                  <a:lnTo>
                    <a:pt x="9144" y="38100"/>
                  </a:lnTo>
                  <a:lnTo>
                    <a:pt x="13716" y="39624"/>
                  </a:lnTo>
                  <a:lnTo>
                    <a:pt x="18288" y="42671"/>
                  </a:lnTo>
                  <a:lnTo>
                    <a:pt x="33528" y="48768"/>
                  </a:lnTo>
                  <a:lnTo>
                    <a:pt x="39624" y="50292"/>
                  </a:lnTo>
                  <a:lnTo>
                    <a:pt x="44196" y="54863"/>
                  </a:lnTo>
                  <a:lnTo>
                    <a:pt x="45720" y="57912"/>
                  </a:lnTo>
                  <a:lnTo>
                    <a:pt x="45720" y="65531"/>
                  </a:lnTo>
                  <a:lnTo>
                    <a:pt x="44196" y="68580"/>
                  </a:lnTo>
                  <a:lnTo>
                    <a:pt x="41148" y="70104"/>
                  </a:lnTo>
                  <a:lnTo>
                    <a:pt x="38100" y="73151"/>
                  </a:lnTo>
                  <a:lnTo>
                    <a:pt x="18288" y="73151"/>
                  </a:lnTo>
                  <a:lnTo>
                    <a:pt x="0" y="67056"/>
                  </a:lnTo>
                  <a:lnTo>
                    <a:pt x="0" y="79248"/>
                  </a:lnTo>
                  <a:lnTo>
                    <a:pt x="5119" y="81248"/>
                  </a:lnTo>
                  <a:lnTo>
                    <a:pt x="11239" y="82676"/>
                  </a:lnTo>
                  <a:lnTo>
                    <a:pt x="18216" y="83534"/>
                  </a:lnTo>
                  <a:lnTo>
                    <a:pt x="25908" y="83819"/>
                  </a:lnTo>
                  <a:lnTo>
                    <a:pt x="36576" y="83819"/>
                  </a:lnTo>
                  <a:lnTo>
                    <a:pt x="44196" y="82295"/>
                  </a:lnTo>
                  <a:lnTo>
                    <a:pt x="50292" y="77724"/>
                  </a:lnTo>
                  <a:lnTo>
                    <a:pt x="54864" y="73151"/>
                  </a:lnTo>
                  <a:lnTo>
                    <a:pt x="57912" y="670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8">
              <a:extLst>
                <a:ext uri="{FF2B5EF4-FFF2-40B4-BE49-F238E27FC236}">
                  <a16:creationId xmlns:a16="http://schemas.microsoft.com/office/drawing/2014/main" id="{1C08C3B6-DD53-746D-2637-A2173573F3F1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097655" y="1612391"/>
              <a:ext cx="67056" cy="82295"/>
            </a:xfrm>
            <a:prstGeom prst="rect">
              <a:avLst/>
            </a:prstGeom>
          </p:spPr>
        </p:pic>
        <p:pic>
          <p:nvPicPr>
            <p:cNvPr id="100" name="object 99">
              <a:extLst>
                <a:ext uri="{FF2B5EF4-FFF2-40B4-BE49-F238E27FC236}">
                  <a16:creationId xmlns:a16="http://schemas.microsoft.com/office/drawing/2014/main" id="{C8615B89-4762-F546-FBD4-46B5D3BF5531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192143" y="1577339"/>
              <a:ext cx="150876" cy="117347"/>
            </a:xfrm>
            <a:prstGeom prst="rect">
              <a:avLst/>
            </a:prstGeom>
          </p:spPr>
        </p:pic>
        <p:pic>
          <p:nvPicPr>
            <p:cNvPr id="101" name="object 100">
              <a:extLst>
                <a:ext uri="{FF2B5EF4-FFF2-40B4-BE49-F238E27FC236}">
                  <a16:creationId xmlns:a16="http://schemas.microsoft.com/office/drawing/2014/main" id="{B7F62403-7A72-2685-31C3-F27E7F0BD2C3}"/>
                </a:ext>
              </a:extLst>
            </p:cNvPr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368927" y="1592579"/>
              <a:ext cx="199644" cy="102107"/>
            </a:xfrm>
            <a:prstGeom prst="rect">
              <a:avLst/>
            </a:prstGeom>
          </p:spPr>
        </p:pic>
      </p:grpSp>
      <p:grpSp>
        <p:nvGrpSpPr>
          <p:cNvPr id="102" name="object 101">
            <a:extLst>
              <a:ext uri="{FF2B5EF4-FFF2-40B4-BE49-F238E27FC236}">
                <a16:creationId xmlns:a16="http://schemas.microsoft.com/office/drawing/2014/main" id="{5142FF46-ED9F-C9A0-6D73-B162ACDD4812}"/>
              </a:ext>
            </a:extLst>
          </p:cNvPr>
          <p:cNvGrpSpPr/>
          <p:nvPr/>
        </p:nvGrpSpPr>
        <p:grpSpPr>
          <a:xfrm>
            <a:off x="4683759" y="1577339"/>
            <a:ext cx="503555" cy="117475"/>
            <a:chOff x="4683759" y="1577339"/>
            <a:chExt cx="503555" cy="117475"/>
          </a:xfrm>
        </p:grpSpPr>
        <p:pic>
          <p:nvPicPr>
            <p:cNvPr id="103" name="object 102">
              <a:extLst>
                <a:ext uri="{FF2B5EF4-FFF2-40B4-BE49-F238E27FC236}">
                  <a16:creationId xmlns:a16="http://schemas.microsoft.com/office/drawing/2014/main" id="{A193BC32-0DFA-1285-352E-79C98AAEA2F8}"/>
                </a:ext>
              </a:extLst>
            </p:cNvPr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683759" y="1581911"/>
              <a:ext cx="92075" cy="111251"/>
            </a:xfrm>
            <a:prstGeom prst="rect">
              <a:avLst/>
            </a:prstGeom>
          </p:spPr>
        </p:pic>
        <p:pic>
          <p:nvPicPr>
            <p:cNvPr id="104" name="object 103">
              <a:extLst>
                <a:ext uri="{FF2B5EF4-FFF2-40B4-BE49-F238E27FC236}">
                  <a16:creationId xmlns:a16="http://schemas.microsoft.com/office/drawing/2014/main" id="{54285D05-A23D-EA06-F685-4D699CEF954A}"/>
                </a:ext>
              </a:extLst>
            </p:cNvPr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800218" y="1610867"/>
              <a:ext cx="115823" cy="82295"/>
            </a:xfrm>
            <a:prstGeom prst="rect">
              <a:avLst/>
            </a:prstGeom>
          </p:spPr>
        </p:pic>
        <p:pic>
          <p:nvPicPr>
            <p:cNvPr id="105" name="object 104">
              <a:extLst>
                <a:ext uri="{FF2B5EF4-FFF2-40B4-BE49-F238E27FC236}">
                  <a16:creationId xmlns:a16="http://schemas.microsoft.com/office/drawing/2014/main" id="{69CB0C35-4C72-48AE-1026-554CE9EF63A8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940426" y="1577339"/>
              <a:ext cx="246887" cy="117347"/>
            </a:xfrm>
            <a:prstGeom prst="rect">
              <a:avLst/>
            </a:prstGeom>
          </p:spPr>
        </p:pic>
      </p:grpSp>
      <p:grpSp>
        <p:nvGrpSpPr>
          <p:cNvPr id="106" name="object 105">
            <a:extLst>
              <a:ext uri="{FF2B5EF4-FFF2-40B4-BE49-F238E27FC236}">
                <a16:creationId xmlns:a16="http://schemas.microsoft.com/office/drawing/2014/main" id="{0D495E18-0EE9-CF5A-D75A-91319E55EF16}"/>
              </a:ext>
            </a:extLst>
          </p:cNvPr>
          <p:cNvGrpSpPr/>
          <p:nvPr/>
        </p:nvGrpSpPr>
        <p:grpSpPr>
          <a:xfrm>
            <a:off x="5303139" y="1577339"/>
            <a:ext cx="680085" cy="117475"/>
            <a:chOff x="5303139" y="1577339"/>
            <a:chExt cx="680085" cy="117475"/>
          </a:xfrm>
        </p:grpSpPr>
        <p:pic>
          <p:nvPicPr>
            <p:cNvPr id="107" name="object 106">
              <a:extLst>
                <a:ext uri="{FF2B5EF4-FFF2-40B4-BE49-F238E27FC236}">
                  <a16:creationId xmlns:a16="http://schemas.microsoft.com/office/drawing/2014/main" id="{E80A3FD2-5A71-0ACC-7293-BFD610F35825}"/>
                </a:ext>
              </a:extLst>
            </p:cNvPr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303139" y="1610867"/>
              <a:ext cx="147827" cy="83819"/>
            </a:xfrm>
            <a:prstGeom prst="rect">
              <a:avLst/>
            </a:prstGeom>
          </p:spPr>
        </p:pic>
        <p:pic>
          <p:nvPicPr>
            <p:cNvPr id="108" name="object 107">
              <a:extLst>
                <a:ext uri="{FF2B5EF4-FFF2-40B4-BE49-F238E27FC236}">
                  <a16:creationId xmlns:a16="http://schemas.microsoft.com/office/drawing/2014/main" id="{061BBB27-BDDE-3815-A3CD-0347E530D7E4}"/>
                </a:ext>
              </a:extLst>
            </p:cNvPr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472303" y="1610867"/>
              <a:ext cx="68580" cy="82295"/>
            </a:xfrm>
            <a:prstGeom prst="rect">
              <a:avLst/>
            </a:prstGeom>
          </p:spPr>
        </p:pic>
        <p:pic>
          <p:nvPicPr>
            <p:cNvPr id="109" name="object 108">
              <a:extLst>
                <a:ext uri="{FF2B5EF4-FFF2-40B4-BE49-F238E27FC236}">
                  <a16:creationId xmlns:a16="http://schemas.microsoft.com/office/drawing/2014/main" id="{43F439DE-2691-A0CE-30D8-DDDBE25750EA}"/>
                </a:ext>
              </a:extLst>
            </p:cNvPr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560695" y="1581911"/>
              <a:ext cx="91439" cy="112775"/>
            </a:xfrm>
            <a:prstGeom prst="rect">
              <a:avLst/>
            </a:prstGeom>
          </p:spPr>
        </p:pic>
        <p:pic>
          <p:nvPicPr>
            <p:cNvPr id="110" name="object 109">
              <a:extLst>
                <a:ext uri="{FF2B5EF4-FFF2-40B4-BE49-F238E27FC236}">
                  <a16:creationId xmlns:a16="http://schemas.microsoft.com/office/drawing/2014/main" id="{03F763EC-E8D2-7EC8-D225-366A7C62791C}"/>
                </a:ext>
              </a:extLst>
            </p:cNvPr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671947" y="1577339"/>
              <a:ext cx="71627" cy="117347"/>
            </a:xfrm>
            <a:prstGeom prst="rect">
              <a:avLst/>
            </a:prstGeom>
          </p:spPr>
        </p:pic>
        <p:pic>
          <p:nvPicPr>
            <p:cNvPr id="111" name="object 110">
              <a:extLst>
                <a:ext uri="{FF2B5EF4-FFF2-40B4-BE49-F238E27FC236}">
                  <a16:creationId xmlns:a16="http://schemas.microsoft.com/office/drawing/2014/main" id="{BEBC5ED9-49D4-3F9C-6E25-A135E52ED760}"/>
                </a:ext>
              </a:extLst>
            </p:cNvPr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5764911" y="1610867"/>
              <a:ext cx="70103" cy="83819"/>
            </a:xfrm>
            <a:prstGeom prst="rect">
              <a:avLst/>
            </a:prstGeom>
          </p:spPr>
        </p:pic>
        <p:pic>
          <p:nvPicPr>
            <p:cNvPr id="112" name="object 111">
              <a:extLst>
                <a:ext uri="{FF2B5EF4-FFF2-40B4-BE49-F238E27FC236}">
                  <a16:creationId xmlns:a16="http://schemas.microsoft.com/office/drawing/2014/main" id="{033B9364-F687-561D-F3EC-3E446DF405A8}"/>
                </a:ext>
              </a:extLst>
            </p:cNvPr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5856351" y="1610867"/>
              <a:ext cx="126491" cy="83819"/>
            </a:xfrm>
            <a:prstGeom prst="rect">
              <a:avLst/>
            </a:prstGeom>
          </p:spPr>
        </p:pic>
      </p:grpSp>
      <p:grpSp>
        <p:nvGrpSpPr>
          <p:cNvPr id="113" name="object 112">
            <a:extLst>
              <a:ext uri="{FF2B5EF4-FFF2-40B4-BE49-F238E27FC236}">
                <a16:creationId xmlns:a16="http://schemas.microsoft.com/office/drawing/2014/main" id="{8E80181C-A24B-CD73-A46E-57318A73EED0}"/>
              </a:ext>
            </a:extLst>
          </p:cNvPr>
          <p:cNvGrpSpPr/>
          <p:nvPr/>
        </p:nvGrpSpPr>
        <p:grpSpPr>
          <a:xfrm>
            <a:off x="7718679" y="1610867"/>
            <a:ext cx="238125" cy="83820"/>
            <a:chOff x="7718679" y="1610867"/>
            <a:chExt cx="238125" cy="83820"/>
          </a:xfrm>
        </p:grpSpPr>
        <p:pic>
          <p:nvPicPr>
            <p:cNvPr id="114" name="object 113">
              <a:extLst>
                <a:ext uri="{FF2B5EF4-FFF2-40B4-BE49-F238E27FC236}">
                  <a16:creationId xmlns:a16="http://schemas.microsoft.com/office/drawing/2014/main" id="{EE9821B9-B3F9-FABF-9C99-058460380273}"/>
                </a:ext>
              </a:extLst>
            </p:cNvPr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718679" y="1610867"/>
              <a:ext cx="147827" cy="83819"/>
            </a:xfrm>
            <a:prstGeom prst="rect">
              <a:avLst/>
            </a:prstGeom>
          </p:spPr>
        </p:pic>
        <p:pic>
          <p:nvPicPr>
            <p:cNvPr id="115" name="object 114">
              <a:extLst>
                <a:ext uri="{FF2B5EF4-FFF2-40B4-BE49-F238E27FC236}">
                  <a16:creationId xmlns:a16="http://schemas.microsoft.com/office/drawing/2014/main" id="{B44D0CB9-670D-2414-1812-2F517A0205F9}"/>
                </a:ext>
              </a:extLst>
            </p:cNvPr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7887843" y="1610867"/>
              <a:ext cx="68579" cy="82295"/>
            </a:xfrm>
            <a:prstGeom prst="rect">
              <a:avLst/>
            </a:prstGeom>
          </p:spPr>
        </p:pic>
      </p:grpSp>
      <p:pic>
        <p:nvPicPr>
          <p:cNvPr id="116" name="object 115">
            <a:extLst>
              <a:ext uri="{FF2B5EF4-FFF2-40B4-BE49-F238E27FC236}">
                <a16:creationId xmlns:a16="http://schemas.microsoft.com/office/drawing/2014/main" id="{2D90F975-DD28-D690-331F-9001DA480E33}"/>
              </a:ext>
            </a:extLst>
          </p:cNvPr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1700402" y="1610867"/>
            <a:ext cx="920496" cy="321563"/>
          </a:xfrm>
          <a:prstGeom prst="rect">
            <a:avLst/>
          </a:prstGeom>
        </p:spPr>
      </p:pic>
      <p:pic>
        <p:nvPicPr>
          <p:cNvPr id="117" name="object 116">
            <a:extLst>
              <a:ext uri="{FF2B5EF4-FFF2-40B4-BE49-F238E27FC236}">
                <a16:creationId xmlns:a16="http://schemas.microsoft.com/office/drawing/2014/main" id="{28B02172-1AE9-0BD3-AAB8-0DBB86FEDD33}"/>
              </a:ext>
            </a:extLst>
          </p:cNvPr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8069198" y="1581911"/>
            <a:ext cx="117348" cy="135636"/>
          </a:xfrm>
          <a:prstGeom prst="rect">
            <a:avLst/>
          </a:prstGeom>
        </p:spPr>
      </p:pic>
      <p:grpSp>
        <p:nvGrpSpPr>
          <p:cNvPr id="118" name="object 117">
            <a:extLst>
              <a:ext uri="{FF2B5EF4-FFF2-40B4-BE49-F238E27FC236}">
                <a16:creationId xmlns:a16="http://schemas.microsoft.com/office/drawing/2014/main" id="{F01D84D3-75D9-BDA0-3C7A-ACBA6BCD2403}"/>
              </a:ext>
            </a:extLst>
          </p:cNvPr>
          <p:cNvGrpSpPr/>
          <p:nvPr/>
        </p:nvGrpSpPr>
        <p:grpSpPr>
          <a:xfrm>
            <a:off x="9046082" y="1610867"/>
            <a:ext cx="236220" cy="83820"/>
            <a:chOff x="9046082" y="1610867"/>
            <a:chExt cx="236220" cy="83820"/>
          </a:xfrm>
        </p:grpSpPr>
        <p:pic>
          <p:nvPicPr>
            <p:cNvPr id="119" name="object 118">
              <a:extLst>
                <a:ext uri="{FF2B5EF4-FFF2-40B4-BE49-F238E27FC236}">
                  <a16:creationId xmlns:a16="http://schemas.microsoft.com/office/drawing/2014/main" id="{1F2AFDCE-0D51-E379-B23D-546BD49A6D5A}"/>
                </a:ext>
              </a:extLst>
            </p:cNvPr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9046082" y="1610867"/>
              <a:ext cx="146303" cy="83819"/>
            </a:xfrm>
            <a:prstGeom prst="rect">
              <a:avLst/>
            </a:prstGeom>
          </p:spPr>
        </p:pic>
        <p:pic>
          <p:nvPicPr>
            <p:cNvPr id="120" name="object 119">
              <a:extLst>
                <a:ext uri="{FF2B5EF4-FFF2-40B4-BE49-F238E27FC236}">
                  <a16:creationId xmlns:a16="http://schemas.microsoft.com/office/drawing/2014/main" id="{10370697-C56A-6A31-104A-C266DA66932A}"/>
                </a:ext>
              </a:extLst>
            </p:cNvPr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9215246" y="1610867"/>
              <a:ext cx="67055" cy="82295"/>
            </a:xfrm>
            <a:prstGeom prst="rect">
              <a:avLst/>
            </a:prstGeom>
          </p:spPr>
        </p:pic>
      </p:grpSp>
      <p:grpSp>
        <p:nvGrpSpPr>
          <p:cNvPr id="121" name="object 120">
            <a:extLst>
              <a:ext uri="{FF2B5EF4-FFF2-40B4-BE49-F238E27FC236}">
                <a16:creationId xmlns:a16="http://schemas.microsoft.com/office/drawing/2014/main" id="{CDC37CE6-D3AA-4470-FD1A-6E04CD912B6E}"/>
              </a:ext>
            </a:extLst>
          </p:cNvPr>
          <p:cNvGrpSpPr/>
          <p:nvPr/>
        </p:nvGrpSpPr>
        <p:grpSpPr>
          <a:xfrm>
            <a:off x="9401175" y="1610867"/>
            <a:ext cx="163195" cy="83820"/>
            <a:chOff x="9401175" y="1610867"/>
            <a:chExt cx="163195" cy="83820"/>
          </a:xfrm>
        </p:grpSpPr>
        <p:pic>
          <p:nvPicPr>
            <p:cNvPr id="122" name="object 121">
              <a:extLst>
                <a:ext uri="{FF2B5EF4-FFF2-40B4-BE49-F238E27FC236}">
                  <a16:creationId xmlns:a16="http://schemas.microsoft.com/office/drawing/2014/main" id="{9D501B68-6E41-419C-FA90-820421E19A71}"/>
                </a:ext>
              </a:extLst>
            </p:cNvPr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9401175" y="1612391"/>
              <a:ext cx="68579" cy="82296"/>
            </a:xfrm>
            <a:prstGeom prst="rect">
              <a:avLst/>
            </a:prstGeom>
          </p:spPr>
        </p:pic>
        <p:pic>
          <p:nvPicPr>
            <p:cNvPr id="123" name="object 122">
              <a:extLst>
                <a:ext uri="{FF2B5EF4-FFF2-40B4-BE49-F238E27FC236}">
                  <a16:creationId xmlns:a16="http://schemas.microsoft.com/office/drawing/2014/main" id="{3BBC08E9-BB07-749A-F38C-C9BA4E722950}"/>
                </a:ext>
              </a:extLst>
            </p:cNvPr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9495663" y="1610867"/>
              <a:ext cx="68579" cy="82295"/>
            </a:xfrm>
            <a:prstGeom prst="rect">
              <a:avLst/>
            </a:prstGeom>
          </p:spPr>
        </p:pic>
      </p:grpSp>
      <p:grpSp>
        <p:nvGrpSpPr>
          <p:cNvPr id="124" name="object 123">
            <a:extLst>
              <a:ext uri="{FF2B5EF4-FFF2-40B4-BE49-F238E27FC236}">
                <a16:creationId xmlns:a16="http://schemas.microsoft.com/office/drawing/2014/main" id="{BAEB1021-447A-FC49-63C0-D3095CAD0186}"/>
              </a:ext>
            </a:extLst>
          </p:cNvPr>
          <p:cNvGrpSpPr/>
          <p:nvPr/>
        </p:nvGrpSpPr>
        <p:grpSpPr>
          <a:xfrm>
            <a:off x="479679" y="1796795"/>
            <a:ext cx="769620" cy="147955"/>
            <a:chOff x="479679" y="1796795"/>
            <a:chExt cx="769620" cy="147955"/>
          </a:xfrm>
        </p:grpSpPr>
        <p:pic>
          <p:nvPicPr>
            <p:cNvPr id="125" name="object 124">
              <a:extLst>
                <a:ext uri="{FF2B5EF4-FFF2-40B4-BE49-F238E27FC236}">
                  <a16:creationId xmlns:a16="http://schemas.microsoft.com/office/drawing/2014/main" id="{DF0D76F5-04EC-CFF9-09E4-A155762F8E86}"/>
                </a:ext>
              </a:extLst>
            </p:cNvPr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479679" y="1796795"/>
              <a:ext cx="307847" cy="147827"/>
            </a:xfrm>
            <a:prstGeom prst="rect">
              <a:avLst/>
            </a:prstGeom>
          </p:spPr>
        </p:pic>
        <p:pic>
          <p:nvPicPr>
            <p:cNvPr id="126" name="object 125">
              <a:extLst>
                <a:ext uri="{FF2B5EF4-FFF2-40B4-BE49-F238E27FC236}">
                  <a16:creationId xmlns:a16="http://schemas.microsoft.com/office/drawing/2014/main" id="{6C8A23D2-370F-7A7E-B9B4-60B32CCB1CF1}"/>
                </a:ext>
              </a:extLst>
            </p:cNvPr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11911" y="1825751"/>
              <a:ext cx="117348" cy="82296"/>
            </a:xfrm>
            <a:prstGeom prst="rect">
              <a:avLst/>
            </a:prstGeom>
          </p:spPr>
        </p:pic>
        <p:pic>
          <p:nvPicPr>
            <p:cNvPr id="127" name="object 126">
              <a:extLst>
                <a:ext uri="{FF2B5EF4-FFF2-40B4-BE49-F238E27FC236}">
                  <a16:creationId xmlns:a16="http://schemas.microsoft.com/office/drawing/2014/main" id="{94E601F5-2457-F138-C277-10E27C22A10B}"/>
                </a:ext>
              </a:extLst>
            </p:cNvPr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949070" y="1825751"/>
              <a:ext cx="76200" cy="83820"/>
            </a:xfrm>
            <a:prstGeom prst="rect">
              <a:avLst/>
            </a:prstGeom>
          </p:spPr>
        </p:pic>
        <p:pic>
          <p:nvPicPr>
            <p:cNvPr id="128" name="object 127">
              <a:extLst>
                <a:ext uri="{FF2B5EF4-FFF2-40B4-BE49-F238E27FC236}">
                  <a16:creationId xmlns:a16="http://schemas.microsoft.com/office/drawing/2014/main" id="{0AF5786A-6BBF-842B-FD14-0921ED090B09}"/>
                </a:ext>
              </a:extLst>
            </p:cNvPr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046606" y="1825751"/>
              <a:ext cx="68580" cy="82296"/>
            </a:xfrm>
            <a:prstGeom prst="rect">
              <a:avLst/>
            </a:prstGeom>
          </p:spPr>
        </p:pic>
        <p:sp>
          <p:nvSpPr>
            <p:cNvPr id="129" name="object 128">
              <a:extLst>
                <a:ext uri="{FF2B5EF4-FFF2-40B4-BE49-F238E27FC236}">
                  <a16:creationId xmlns:a16="http://schemas.microsoft.com/office/drawing/2014/main" id="{F5E40A84-C292-C242-33AA-3272154D0DC5}"/>
                </a:ext>
              </a:extLst>
            </p:cNvPr>
            <p:cNvSpPr/>
            <p:nvPr/>
          </p:nvSpPr>
          <p:spPr>
            <a:xfrm>
              <a:off x="1139570" y="1796795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69" h="111760">
                  <a:moveTo>
                    <a:pt x="12191" y="111251"/>
                  </a:moveTo>
                  <a:lnTo>
                    <a:pt x="12191" y="30479"/>
                  </a:lnTo>
                  <a:lnTo>
                    <a:pt x="0" y="30479"/>
                  </a:lnTo>
                  <a:lnTo>
                    <a:pt x="0" y="111251"/>
                  </a:lnTo>
                  <a:lnTo>
                    <a:pt x="12191" y="111251"/>
                  </a:lnTo>
                  <a:close/>
                </a:path>
                <a:path w="13969" h="111760">
                  <a:moveTo>
                    <a:pt x="13715" y="13715"/>
                  </a:moveTo>
                  <a:lnTo>
                    <a:pt x="13715" y="3047"/>
                  </a:lnTo>
                  <a:lnTo>
                    <a:pt x="12191" y="1523"/>
                  </a:lnTo>
                  <a:lnTo>
                    <a:pt x="10667" y="1523"/>
                  </a:lnTo>
                  <a:lnTo>
                    <a:pt x="9143" y="0"/>
                  </a:lnTo>
                  <a:lnTo>
                    <a:pt x="4571" y="0"/>
                  </a:lnTo>
                  <a:lnTo>
                    <a:pt x="3047" y="1523"/>
                  </a:lnTo>
                  <a:lnTo>
                    <a:pt x="1523" y="1523"/>
                  </a:lnTo>
                  <a:lnTo>
                    <a:pt x="0" y="3047"/>
                  </a:lnTo>
                  <a:lnTo>
                    <a:pt x="0" y="13715"/>
                  </a:lnTo>
                  <a:lnTo>
                    <a:pt x="1523" y="15239"/>
                  </a:lnTo>
                  <a:lnTo>
                    <a:pt x="3047" y="15239"/>
                  </a:lnTo>
                  <a:lnTo>
                    <a:pt x="4571" y="16763"/>
                  </a:lnTo>
                  <a:lnTo>
                    <a:pt x="9143" y="16763"/>
                  </a:lnTo>
                  <a:lnTo>
                    <a:pt x="10667" y="15239"/>
                  </a:lnTo>
                  <a:lnTo>
                    <a:pt x="12191" y="15239"/>
                  </a:lnTo>
                  <a:lnTo>
                    <a:pt x="13715" y="137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29">
              <a:extLst>
                <a:ext uri="{FF2B5EF4-FFF2-40B4-BE49-F238E27FC236}">
                  <a16:creationId xmlns:a16="http://schemas.microsoft.com/office/drawing/2014/main" id="{C03F68D0-8427-F3FE-17ED-421F679BD504}"/>
                </a:ext>
              </a:extLst>
            </p:cNvPr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174623" y="1825751"/>
              <a:ext cx="74676" cy="83820"/>
            </a:xfrm>
            <a:prstGeom prst="rect">
              <a:avLst/>
            </a:prstGeom>
          </p:spPr>
        </p:pic>
      </p:grpSp>
      <p:grpSp>
        <p:nvGrpSpPr>
          <p:cNvPr id="131" name="object 130">
            <a:extLst>
              <a:ext uri="{FF2B5EF4-FFF2-40B4-BE49-F238E27FC236}">
                <a16:creationId xmlns:a16="http://schemas.microsoft.com/office/drawing/2014/main" id="{187AED1F-B0F3-070D-F333-B8F80D6F9465}"/>
              </a:ext>
            </a:extLst>
          </p:cNvPr>
          <p:cNvGrpSpPr/>
          <p:nvPr/>
        </p:nvGrpSpPr>
        <p:grpSpPr>
          <a:xfrm>
            <a:off x="1325499" y="1808988"/>
            <a:ext cx="303530" cy="100965"/>
            <a:chOff x="1325499" y="1808988"/>
            <a:chExt cx="303530" cy="100965"/>
          </a:xfrm>
        </p:grpSpPr>
        <p:pic>
          <p:nvPicPr>
            <p:cNvPr id="132" name="object 131">
              <a:extLst>
                <a:ext uri="{FF2B5EF4-FFF2-40B4-BE49-F238E27FC236}">
                  <a16:creationId xmlns:a16="http://schemas.microsoft.com/office/drawing/2014/main" id="{5ECB870A-5EA3-310E-E6E3-68C8C543835F}"/>
                </a:ext>
              </a:extLst>
            </p:cNvPr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325499" y="1825752"/>
              <a:ext cx="68579" cy="82296"/>
            </a:xfrm>
            <a:prstGeom prst="rect">
              <a:avLst/>
            </a:prstGeom>
          </p:spPr>
        </p:pic>
        <p:pic>
          <p:nvPicPr>
            <p:cNvPr id="133" name="object 132">
              <a:extLst>
                <a:ext uri="{FF2B5EF4-FFF2-40B4-BE49-F238E27FC236}">
                  <a16:creationId xmlns:a16="http://schemas.microsoft.com/office/drawing/2014/main" id="{F8289F17-2C8D-6CB9-C886-C6DF67A99CA5}"/>
                </a:ext>
              </a:extLst>
            </p:cNvPr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413891" y="1808988"/>
              <a:ext cx="214883" cy="100584"/>
            </a:xfrm>
            <a:prstGeom prst="rect">
              <a:avLst/>
            </a:prstGeom>
          </p:spPr>
        </p:pic>
      </p:grpSp>
      <p:pic>
        <p:nvPicPr>
          <p:cNvPr id="134" name="object 133">
            <a:extLst>
              <a:ext uri="{FF2B5EF4-FFF2-40B4-BE49-F238E27FC236}">
                <a16:creationId xmlns:a16="http://schemas.microsoft.com/office/drawing/2014/main" id="{D4F276CE-8E0B-FB20-9A5E-05CAC4DB9A3C}"/>
              </a:ext>
            </a:extLst>
          </p:cNvPr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2691002" y="1796795"/>
            <a:ext cx="885444" cy="112776"/>
          </a:xfrm>
          <a:prstGeom prst="rect">
            <a:avLst/>
          </a:prstGeom>
        </p:spPr>
      </p:pic>
      <p:grpSp>
        <p:nvGrpSpPr>
          <p:cNvPr id="135" name="object 134">
            <a:extLst>
              <a:ext uri="{FF2B5EF4-FFF2-40B4-BE49-F238E27FC236}">
                <a16:creationId xmlns:a16="http://schemas.microsoft.com/office/drawing/2014/main" id="{7A566B2A-8E03-C549-F3D4-C13CE6667391}"/>
              </a:ext>
            </a:extLst>
          </p:cNvPr>
          <p:cNvGrpSpPr/>
          <p:nvPr/>
        </p:nvGrpSpPr>
        <p:grpSpPr>
          <a:xfrm>
            <a:off x="3648075" y="1792223"/>
            <a:ext cx="161925" cy="117475"/>
            <a:chOff x="3648075" y="1792223"/>
            <a:chExt cx="161925" cy="117475"/>
          </a:xfrm>
        </p:grpSpPr>
        <p:pic>
          <p:nvPicPr>
            <p:cNvPr id="136" name="object 135">
              <a:extLst>
                <a:ext uri="{FF2B5EF4-FFF2-40B4-BE49-F238E27FC236}">
                  <a16:creationId xmlns:a16="http://schemas.microsoft.com/office/drawing/2014/main" id="{F52054BE-6122-C1CE-B0E7-9911E26598D6}"/>
                </a:ext>
              </a:extLst>
            </p:cNvPr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3648075" y="1792223"/>
              <a:ext cx="71627" cy="117348"/>
            </a:xfrm>
            <a:prstGeom prst="rect">
              <a:avLst/>
            </a:prstGeom>
          </p:spPr>
        </p:pic>
        <p:pic>
          <p:nvPicPr>
            <p:cNvPr id="137" name="object 136">
              <a:extLst>
                <a:ext uri="{FF2B5EF4-FFF2-40B4-BE49-F238E27FC236}">
                  <a16:creationId xmlns:a16="http://schemas.microsoft.com/office/drawing/2014/main" id="{3E0ADDE9-AE6D-6437-179C-B8A8BAAA42E8}"/>
                </a:ext>
              </a:extLst>
            </p:cNvPr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3741039" y="1825751"/>
              <a:ext cx="68580" cy="83820"/>
            </a:xfrm>
            <a:prstGeom prst="rect">
              <a:avLst/>
            </a:prstGeom>
          </p:spPr>
        </p:pic>
      </p:grpSp>
      <p:grpSp>
        <p:nvGrpSpPr>
          <p:cNvPr id="138" name="object 137">
            <a:extLst>
              <a:ext uri="{FF2B5EF4-FFF2-40B4-BE49-F238E27FC236}">
                <a16:creationId xmlns:a16="http://schemas.microsoft.com/office/drawing/2014/main" id="{8AFF60BD-72C0-8A01-F2A7-ACACE987CFD3}"/>
              </a:ext>
            </a:extLst>
          </p:cNvPr>
          <p:cNvGrpSpPr/>
          <p:nvPr/>
        </p:nvGrpSpPr>
        <p:grpSpPr>
          <a:xfrm>
            <a:off x="3885819" y="1792223"/>
            <a:ext cx="175260" cy="117475"/>
            <a:chOff x="3885819" y="1792223"/>
            <a:chExt cx="175260" cy="117475"/>
          </a:xfrm>
        </p:grpSpPr>
        <p:sp>
          <p:nvSpPr>
            <p:cNvPr id="139" name="object 138">
              <a:extLst>
                <a:ext uri="{FF2B5EF4-FFF2-40B4-BE49-F238E27FC236}">
                  <a16:creationId xmlns:a16="http://schemas.microsoft.com/office/drawing/2014/main" id="{73B0DED3-0136-5B69-B24B-C2C66700FA20}"/>
                </a:ext>
              </a:extLst>
            </p:cNvPr>
            <p:cNvSpPr/>
            <p:nvPr/>
          </p:nvSpPr>
          <p:spPr>
            <a:xfrm>
              <a:off x="3885819" y="1792223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1" y="115823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2191" y="115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39">
              <a:extLst>
                <a:ext uri="{FF2B5EF4-FFF2-40B4-BE49-F238E27FC236}">
                  <a16:creationId xmlns:a16="http://schemas.microsoft.com/office/drawing/2014/main" id="{4A6051A9-C133-63F4-0275-86B1512172DF}"/>
                </a:ext>
              </a:extLst>
            </p:cNvPr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3917823" y="1825751"/>
              <a:ext cx="65531" cy="83820"/>
            </a:xfrm>
            <a:prstGeom prst="rect">
              <a:avLst/>
            </a:prstGeom>
          </p:spPr>
        </p:pic>
        <p:sp>
          <p:nvSpPr>
            <p:cNvPr id="141" name="object 140">
              <a:extLst>
                <a:ext uri="{FF2B5EF4-FFF2-40B4-BE49-F238E27FC236}">
                  <a16:creationId xmlns:a16="http://schemas.microsoft.com/office/drawing/2014/main" id="{9C6770BC-9E41-F62E-DF6B-888D8C238C66}"/>
                </a:ext>
              </a:extLst>
            </p:cNvPr>
            <p:cNvSpPr/>
            <p:nvPr/>
          </p:nvSpPr>
          <p:spPr>
            <a:xfrm>
              <a:off x="4003167" y="1825751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19">
                  <a:moveTo>
                    <a:pt x="57912" y="68579"/>
                  </a:moveTo>
                  <a:lnTo>
                    <a:pt x="57912" y="60959"/>
                  </a:lnTo>
                  <a:lnTo>
                    <a:pt x="57912" y="54863"/>
                  </a:lnTo>
                  <a:lnTo>
                    <a:pt x="56387" y="50291"/>
                  </a:lnTo>
                  <a:lnTo>
                    <a:pt x="50292" y="44195"/>
                  </a:lnTo>
                  <a:lnTo>
                    <a:pt x="44196" y="39623"/>
                  </a:lnTo>
                  <a:lnTo>
                    <a:pt x="33528" y="36575"/>
                  </a:lnTo>
                  <a:lnTo>
                    <a:pt x="27432" y="33527"/>
                  </a:lnTo>
                  <a:lnTo>
                    <a:pt x="21336" y="32003"/>
                  </a:lnTo>
                  <a:lnTo>
                    <a:pt x="19812" y="30479"/>
                  </a:lnTo>
                  <a:lnTo>
                    <a:pt x="16763" y="28955"/>
                  </a:lnTo>
                  <a:lnTo>
                    <a:pt x="12192" y="24383"/>
                  </a:lnTo>
                  <a:lnTo>
                    <a:pt x="12192" y="16763"/>
                  </a:lnTo>
                  <a:lnTo>
                    <a:pt x="13716" y="15239"/>
                  </a:lnTo>
                  <a:lnTo>
                    <a:pt x="16763" y="13715"/>
                  </a:lnTo>
                  <a:lnTo>
                    <a:pt x="19812" y="10667"/>
                  </a:lnTo>
                  <a:lnTo>
                    <a:pt x="36575" y="10667"/>
                  </a:lnTo>
                  <a:lnTo>
                    <a:pt x="44196" y="12191"/>
                  </a:lnTo>
                  <a:lnTo>
                    <a:pt x="51816" y="15239"/>
                  </a:lnTo>
                  <a:lnTo>
                    <a:pt x="56387" y="4571"/>
                  </a:lnTo>
                  <a:lnTo>
                    <a:pt x="50411" y="2571"/>
                  </a:lnTo>
                  <a:lnTo>
                    <a:pt x="44005" y="1142"/>
                  </a:lnTo>
                  <a:lnTo>
                    <a:pt x="37314" y="285"/>
                  </a:lnTo>
                  <a:lnTo>
                    <a:pt x="30480" y="0"/>
                  </a:lnTo>
                  <a:lnTo>
                    <a:pt x="21336" y="0"/>
                  </a:lnTo>
                  <a:lnTo>
                    <a:pt x="13716" y="1523"/>
                  </a:lnTo>
                  <a:lnTo>
                    <a:pt x="9144" y="6095"/>
                  </a:lnTo>
                  <a:lnTo>
                    <a:pt x="3048" y="9143"/>
                  </a:lnTo>
                  <a:lnTo>
                    <a:pt x="0" y="15239"/>
                  </a:lnTo>
                  <a:lnTo>
                    <a:pt x="0" y="25907"/>
                  </a:lnTo>
                  <a:lnTo>
                    <a:pt x="1524" y="28955"/>
                  </a:lnTo>
                  <a:lnTo>
                    <a:pt x="3048" y="30479"/>
                  </a:lnTo>
                  <a:lnTo>
                    <a:pt x="4572" y="33527"/>
                  </a:lnTo>
                  <a:lnTo>
                    <a:pt x="7620" y="36575"/>
                  </a:lnTo>
                  <a:lnTo>
                    <a:pt x="13716" y="39623"/>
                  </a:lnTo>
                  <a:lnTo>
                    <a:pt x="18287" y="42671"/>
                  </a:lnTo>
                  <a:lnTo>
                    <a:pt x="25908" y="45719"/>
                  </a:lnTo>
                  <a:lnTo>
                    <a:pt x="35052" y="48767"/>
                  </a:lnTo>
                  <a:lnTo>
                    <a:pt x="39624" y="51815"/>
                  </a:lnTo>
                  <a:lnTo>
                    <a:pt x="42672" y="53339"/>
                  </a:lnTo>
                  <a:lnTo>
                    <a:pt x="47244" y="57911"/>
                  </a:lnTo>
                  <a:lnTo>
                    <a:pt x="47244" y="65531"/>
                  </a:lnTo>
                  <a:lnTo>
                    <a:pt x="41148" y="71627"/>
                  </a:lnTo>
                  <a:lnTo>
                    <a:pt x="38100" y="73151"/>
                  </a:lnTo>
                  <a:lnTo>
                    <a:pt x="33528" y="74675"/>
                  </a:lnTo>
                  <a:lnTo>
                    <a:pt x="22860" y="74675"/>
                  </a:lnTo>
                  <a:lnTo>
                    <a:pt x="18287" y="73151"/>
                  </a:lnTo>
                  <a:lnTo>
                    <a:pt x="13716" y="73151"/>
                  </a:lnTo>
                  <a:lnTo>
                    <a:pt x="4572" y="70103"/>
                  </a:lnTo>
                  <a:lnTo>
                    <a:pt x="1524" y="68579"/>
                  </a:lnTo>
                  <a:lnTo>
                    <a:pt x="1524" y="79247"/>
                  </a:lnTo>
                  <a:lnTo>
                    <a:pt x="7620" y="82295"/>
                  </a:lnTo>
                  <a:lnTo>
                    <a:pt x="15240" y="83819"/>
                  </a:lnTo>
                  <a:lnTo>
                    <a:pt x="36575" y="83819"/>
                  </a:lnTo>
                  <a:lnTo>
                    <a:pt x="44196" y="82295"/>
                  </a:lnTo>
                  <a:lnTo>
                    <a:pt x="50292" y="77723"/>
                  </a:lnTo>
                  <a:lnTo>
                    <a:pt x="56387" y="74675"/>
                  </a:lnTo>
                  <a:lnTo>
                    <a:pt x="57912" y="68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2" name="object 141">
            <a:extLst>
              <a:ext uri="{FF2B5EF4-FFF2-40B4-BE49-F238E27FC236}">
                <a16:creationId xmlns:a16="http://schemas.microsoft.com/office/drawing/2014/main" id="{FE26A117-71B3-F891-F606-7FE24D21F2E7}"/>
              </a:ext>
            </a:extLst>
          </p:cNvPr>
          <p:cNvGrpSpPr/>
          <p:nvPr/>
        </p:nvGrpSpPr>
        <p:grpSpPr>
          <a:xfrm>
            <a:off x="4137278" y="1796795"/>
            <a:ext cx="577850" cy="135890"/>
            <a:chOff x="4137278" y="1796795"/>
            <a:chExt cx="577850" cy="135890"/>
          </a:xfrm>
        </p:grpSpPr>
        <p:pic>
          <p:nvPicPr>
            <p:cNvPr id="143" name="object 142">
              <a:extLst>
                <a:ext uri="{FF2B5EF4-FFF2-40B4-BE49-F238E27FC236}">
                  <a16:creationId xmlns:a16="http://schemas.microsoft.com/office/drawing/2014/main" id="{8793C7B9-6CF1-0D8B-71CE-0830D12417F8}"/>
                </a:ext>
              </a:extLst>
            </p:cNvPr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4137278" y="1825751"/>
              <a:ext cx="115824" cy="82296"/>
            </a:xfrm>
            <a:prstGeom prst="rect">
              <a:avLst/>
            </a:prstGeom>
          </p:spPr>
        </p:pic>
        <p:sp>
          <p:nvSpPr>
            <p:cNvPr id="144" name="object 143">
              <a:extLst>
                <a:ext uri="{FF2B5EF4-FFF2-40B4-BE49-F238E27FC236}">
                  <a16:creationId xmlns:a16="http://schemas.microsoft.com/office/drawing/2014/main" id="{94007261-EF1C-ACE8-1C51-D6D47257144F}"/>
                </a:ext>
              </a:extLst>
            </p:cNvPr>
            <p:cNvSpPr/>
            <p:nvPr/>
          </p:nvSpPr>
          <p:spPr>
            <a:xfrm>
              <a:off x="4277487" y="1796802"/>
              <a:ext cx="91440" cy="113030"/>
            </a:xfrm>
            <a:custGeom>
              <a:avLst/>
              <a:gdLst/>
              <a:ahLst/>
              <a:cxnLst/>
              <a:rect l="l" t="t" r="r" b="b"/>
              <a:pathLst>
                <a:path w="91439" h="113030">
                  <a:moveTo>
                    <a:pt x="13716" y="30480"/>
                  </a:moveTo>
                  <a:lnTo>
                    <a:pt x="1524" y="30480"/>
                  </a:lnTo>
                  <a:lnTo>
                    <a:pt x="1524" y="111252"/>
                  </a:lnTo>
                  <a:lnTo>
                    <a:pt x="13716" y="111252"/>
                  </a:lnTo>
                  <a:lnTo>
                    <a:pt x="13716" y="30480"/>
                  </a:lnTo>
                  <a:close/>
                </a:path>
                <a:path w="91439" h="113030">
                  <a:moveTo>
                    <a:pt x="13716" y="3048"/>
                  </a:moveTo>
                  <a:lnTo>
                    <a:pt x="12192" y="1524"/>
                  </a:lnTo>
                  <a:lnTo>
                    <a:pt x="10668" y="1524"/>
                  </a:lnTo>
                  <a:lnTo>
                    <a:pt x="9144" y="0"/>
                  </a:lnTo>
                  <a:lnTo>
                    <a:pt x="4572" y="0"/>
                  </a:lnTo>
                  <a:lnTo>
                    <a:pt x="3048" y="1524"/>
                  </a:lnTo>
                  <a:lnTo>
                    <a:pt x="1524" y="1524"/>
                  </a:lnTo>
                  <a:lnTo>
                    <a:pt x="0" y="3048"/>
                  </a:lnTo>
                  <a:lnTo>
                    <a:pt x="0" y="13716"/>
                  </a:lnTo>
                  <a:lnTo>
                    <a:pt x="1524" y="15240"/>
                  </a:lnTo>
                  <a:lnTo>
                    <a:pt x="3048" y="15240"/>
                  </a:lnTo>
                  <a:lnTo>
                    <a:pt x="4572" y="16764"/>
                  </a:lnTo>
                  <a:lnTo>
                    <a:pt x="9144" y="16764"/>
                  </a:lnTo>
                  <a:lnTo>
                    <a:pt x="10668" y="15240"/>
                  </a:lnTo>
                  <a:lnTo>
                    <a:pt x="12192" y="15240"/>
                  </a:lnTo>
                  <a:lnTo>
                    <a:pt x="13716" y="13716"/>
                  </a:lnTo>
                  <a:lnTo>
                    <a:pt x="13716" y="3048"/>
                  </a:lnTo>
                  <a:close/>
                </a:path>
                <a:path w="91439" h="113030">
                  <a:moveTo>
                    <a:pt x="91440" y="83820"/>
                  </a:moveTo>
                  <a:lnTo>
                    <a:pt x="89916" y="79248"/>
                  </a:lnTo>
                  <a:lnTo>
                    <a:pt x="83820" y="73152"/>
                  </a:lnTo>
                  <a:lnTo>
                    <a:pt x="76200" y="68580"/>
                  </a:lnTo>
                  <a:lnTo>
                    <a:pt x="67056" y="65532"/>
                  </a:lnTo>
                  <a:lnTo>
                    <a:pt x="60960" y="62484"/>
                  </a:lnTo>
                  <a:lnTo>
                    <a:pt x="54864" y="60960"/>
                  </a:lnTo>
                  <a:lnTo>
                    <a:pt x="53340" y="59436"/>
                  </a:lnTo>
                  <a:lnTo>
                    <a:pt x="50292" y="57912"/>
                  </a:lnTo>
                  <a:lnTo>
                    <a:pt x="45720" y="53340"/>
                  </a:lnTo>
                  <a:lnTo>
                    <a:pt x="45720" y="45720"/>
                  </a:lnTo>
                  <a:lnTo>
                    <a:pt x="47244" y="44196"/>
                  </a:lnTo>
                  <a:lnTo>
                    <a:pt x="50292" y="42672"/>
                  </a:lnTo>
                  <a:lnTo>
                    <a:pt x="53340" y="39624"/>
                  </a:lnTo>
                  <a:lnTo>
                    <a:pt x="70104" y="39624"/>
                  </a:lnTo>
                  <a:lnTo>
                    <a:pt x="77724" y="41148"/>
                  </a:lnTo>
                  <a:lnTo>
                    <a:pt x="85344" y="44196"/>
                  </a:lnTo>
                  <a:lnTo>
                    <a:pt x="89916" y="33528"/>
                  </a:lnTo>
                  <a:lnTo>
                    <a:pt x="83934" y="31521"/>
                  </a:lnTo>
                  <a:lnTo>
                    <a:pt x="77533" y="30099"/>
                  </a:lnTo>
                  <a:lnTo>
                    <a:pt x="70840" y="29235"/>
                  </a:lnTo>
                  <a:lnTo>
                    <a:pt x="64008" y="28956"/>
                  </a:lnTo>
                  <a:lnTo>
                    <a:pt x="54864" y="28956"/>
                  </a:lnTo>
                  <a:lnTo>
                    <a:pt x="47244" y="30480"/>
                  </a:lnTo>
                  <a:lnTo>
                    <a:pt x="42672" y="35052"/>
                  </a:lnTo>
                  <a:lnTo>
                    <a:pt x="36576" y="38100"/>
                  </a:lnTo>
                  <a:lnTo>
                    <a:pt x="33528" y="44196"/>
                  </a:lnTo>
                  <a:lnTo>
                    <a:pt x="33528" y="54864"/>
                  </a:lnTo>
                  <a:lnTo>
                    <a:pt x="35052" y="57912"/>
                  </a:lnTo>
                  <a:lnTo>
                    <a:pt x="36576" y="59436"/>
                  </a:lnTo>
                  <a:lnTo>
                    <a:pt x="38100" y="62484"/>
                  </a:lnTo>
                  <a:lnTo>
                    <a:pt x="41148" y="65532"/>
                  </a:lnTo>
                  <a:lnTo>
                    <a:pt x="47244" y="68580"/>
                  </a:lnTo>
                  <a:lnTo>
                    <a:pt x="51816" y="71628"/>
                  </a:lnTo>
                  <a:lnTo>
                    <a:pt x="59436" y="74676"/>
                  </a:lnTo>
                  <a:lnTo>
                    <a:pt x="68580" y="77724"/>
                  </a:lnTo>
                  <a:lnTo>
                    <a:pt x="73152" y="80772"/>
                  </a:lnTo>
                  <a:lnTo>
                    <a:pt x="76200" y="82296"/>
                  </a:lnTo>
                  <a:lnTo>
                    <a:pt x="80772" y="86868"/>
                  </a:lnTo>
                  <a:lnTo>
                    <a:pt x="80772" y="94488"/>
                  </a:lnTo>
                  <a:lnTo>
                    <a:pt x="74676" y="100584"/>
                  </a:lnTo>
                  <a:lnTo>
                    <a:pt x="71628" y="102108"/>
                  </a:lnTo>
                  <a:lnTo>
                    <a:pt x="67056" y="103632"/>
                  </a:lnTo>
                  <a:lnTo>
                    <a:pt x="56388" y="103632"/>
                  </a:lnTo>
                  <a:lnTo>
                    <a:pt x="51816" y="102108"/>
                  </a:lnTo>
                  <a:lnTo>
                    <a:pt x="47244" y="102108"/>
                  </a:lnTo>
                  <a:lnTo>
                    <a:pt x="38100" y="99060"/>
                  </a:lnTo>
                  <a:lnTo>
                    <a:pt x="35052" y="97536"/>
                  </a:lnTo>
                  <a:lnTo>
                    <a:pt x="35052" y="108204"/>
                  </a:lnTo>
                  <a:lnTo>
                    <a:pt x="41148" y="111252"/>
                  </a:lnTo>
                  <a:lnTo>
                    <a:pt x="48768" y="112776"/>
                  </a:lnTo>
                  <a:lnTo>
                    <a:pt x="70104" y="112776"/>
                  </a:lnTo>
                  <a:lnTo>
                    <a:pt x="77724" y="111252"/>
                  </a:lnTo>
                  <a:lnTo>
                    <a:pt x="83820" y="106680"/>
                  </a:lnTo>
                  <a:lnTo>
                    <a:pt x="88392" y="103632"/>
                  </a:lnTo>
                  <a:lnTo>
                    <a:pt x="91440" y="97536"/>
                  </a:lnTo>
                  <a:lnTo>
                    <a:pt x="91440" y="89916"/>
                  </a:lnTo>
                  <a:lnTo>
                    <a:pt x="91440" y="838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4">
              <a:extLst>
                <a:ext uri="{FF2B5EF4-FFF2-40B4-BE49-F238E27FC236}">
                  <a16:creationId xmlns:a16="http://schemas.microsoft.com/office/drawing/2014/main" id="{20655A52-3B80-9516-8858-AD10B08F707F}"/>
                </a:ext>
              </a:extLst>
            </p:cNvPr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4390262" y="1825751"/>
              <a:ext cx="199644" cy="83820"/>
            </a:xfrm>
            <a:prstGeom prst="rect">
              <a:avLst/>
            </a:prstGeom>
          </p:spPr>
        </p:pic>
        <p:pic>
          <p:nvPicPr>
            <p:cNvPr id="146" name="object 145">
              <a:extLst>
                <a:ext uri="{FF2B5EF4-FFF2-40B4-BE49-F238E27FC236}">
                  <a16:creationId xmlns:a16="http://schemas.microsoft.com/office/drawing/2014/main" id="{1A0FD9CE-84EB-D766-1EE6-9A6872D9A0BB}"/>
                </a:ext>
              </a:extLst>
            </p:cNvPr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4611242" y="1799843"/>
              <a:ext cx="103632" cy="132587"/>
            </a:xfrm>
            <a:prstGeom prst="rect">
              <a:avLst/>
            </a:prstGeom>
          </p:spPr>
        </p:pic>
      </p:grpSp>
      <p:grpSp>
        <p:nvGrpSpPr>
          <p:cNvPr id="147" name="object 146">
            <a:extLst>
              <a:ext uri="{FF2B5EF4-FFF2-40B4-BE49-F238E27FC236}">
                <a16:creationId xmlns:a16="http://schemas.microsoft.com/office/drawing/2014/main" id="{4C050772-0ACA-0384-E673-5232E50ACEAD}"/>
              </a:ext>
            </a:extLst>
          </p:cNvPr>
          <p:cNvGrpSpPr/>
          <p:nvPr/>
        </p:nvGrpSpPr>
        <p:grpSpPr>
          <a:xfrm>
            <a:off x="4781930" y="1796795"/>
            <a:ext cx="155575" cy="135890"/>
            <a:chOff x="4781930" y="1796795"/>
            <a:chExt cx="155575" cy="135890"/>
          </a:xfrm>
        </p:grpSpPr>
        <p:pic>
          <p:nvPicPr>
            <p:cNvPr id="148" name="object 147">
              <a:extLst>
                <a:ext uri="{FF2B5EF4-FFF2-40B4-BE49-F238E27FC236}">
                  <a16:creationId xmlns:a16="http://schemas.microsoft.com/office/drawing/2014/main" id="{96943B0D-C1BF-1CC5-019E-932B569DAA1D}"/>
                </a:ext>
              </a:extLst>
            </p:cNvPr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4781930" y="1796795"/>
              <a:ext cx="65532" cy="135636"/>
            </a:xfrm>
            <a:prstGeom prst="rect">
              <a:avLst/>
            </a:prstGeom>
          </p:spPr>
        </p:pic>
        <p:pic>
          <p:nvPicPr>
            <p:cNvPr id="149" name="object 148">
              <a:extLst>
                <a:ext uri="{FF2B5EF4-FFF2-40B4-BE49-F238E27FC236}">
                  <a16:creationId xmlns:a16="http://schemas.microsoft.com/office/drawing/2014/main" id="{16C0D717-B05B-D574-DFA8-2FD37A49CEEC}"/>
                </a:ext>
              </a:extLst>
            </p:cNvPr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4871846" y="1796795"/>
              <a:ext cx="65531" cy="135636"/>
            </a:xfrm>
            <a:prstGeom prst="rect">
              <a:avLst/>
            </a:prstGeom>
          </p:spPr>
        </p:pic>
      </p:grpSp>
      <p:grpSp>
        <p:nvGrpSpPr>
          <p:cNvPr id="150" name="object 149">
            <a:extLst>
              <a:ext uri="{FF2B5EF4-FFF2-40B4-BE49-F238E27FC236}">
                <a16:creationId xmlns:a16="http://schemas.microsoft.com/office/drawing/2014/main" id="{1DD6C390-C89D-14CF-729D-4092DD314408}"/>
              </a:ext>
            </a:extLst>
          </p:cNvPr>
          <p:cNvGrpSpPr/>
          <p:nvPr/>
        </p:nvGrpSpPr>
        <p:grpSpPr>
          <a:xfrm>
            <a:off x="5009007" y="1796795"/>
            <a:ext cx="274320" cy="113030"/>
            <a:chOff x="5009007" y="1796795"/>
            <a:chExt cx="274320" cy="113030"/>
          </a:xfrm>
        </p:grpSpPr>
        <p:sp>
          <p:nvSpPr>
            <p:cNvPr id="151" name="object 150">
              <a:extLst>
                <a:ext uri="{FF2B5EF4-FFF2-40B4-BE49-F238E27FC236}">
                  <a16:creationId xmlns:a16="http://schemas.microsoft.com/office/drawing/2014/main" id="{2D80D3A5-A97E-99C4-BC2E-A022D3B9316E}"/>
                </a:ext>
              </a:extLst>
            </p:cNvPr>
            <p:cNvSpPr/>
            <p:nvPr/>
          </p:nvSpPr>
          <p:spPr>
            <a:xfrm>
              <a:off x="5009007" y="1796795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39" h="111760">
                  <a:moveTo>
                    <a:pt x="13715" y="111252"/>
                  </a:moveTo>
                  <a:lnTo>
                    <a:pt x="13715" y="30480"/>
                  </a:lnTo>
                  <a:lnTo>
                    <a:pt x="1523" y="30480"/>
                  </a:lnTo>
                  <a:lnTo>
                    <a:pt x="1523" y="111252"/>
                  </a:lnTo>
                  <a:lnTo>
                    <a:pt x="13715" y="111252"/>
                  </a:lnTo>
                  <a:close/>
                </a:path>
                <a:path w="15239" h="111760">
                  <a:moveTo>
                    <a:pt x="15239" y="13716"/>
                  </a:moveTo>
                  <a:lnTo>
                    <a:pt x="15239" y="3048"/>
                  </a:lnTo>
                  <a:lnTo>
                    <a:pt x="13715" y="1524"/>
                  </a:lnTo>
                  <a:lnTo>
                    <a:pt x="12191" y="1524"/>
                  </a:lnTo>
                  <a:lnTo>
                    <a:pt x="9143" y="0"/>
                  </a:lnTo>
                  <a:lnTo>
                    <a:pt x="6095" y="0"/>
                  </a:lnTo>
                  <a:lnTo>
                    <a:pt x="4571" y="1524"/>
                  </a:lnTo>
                  <a:lnTo>
                    <a:pt x="3047" y="1524"/>
                  </a:lnTo>
                  <a:lnTo>
                    <a:pt x="1523" y="3048"/>
                  </a:lnTo>
                  <a:lnTo>
                    <a:pt x="0" y="6096"/>
                  </a:lnTo>
                  <a:lnTo>
                    <a:pt x="0" y="10668"/>
                  </a:lnTo>
                  <a:lnTo>
                    <a:pt x="1523" y="13716"/>
                  </a:lnTo>
                  <a:lnTo>
                    <a:pt x="3047" y="15240"/>
                  </a:lnTo>
                  <a:lnTo>
                    <a:pt x="4571" y="15240"/>
                  </a:lnTo>
                  <a:lnTo>
                    <a:pt x="6095" y="16764"/>
                  </a:lnTo>
                  <a:lnTo>
                    <a:pt x="10667" y="16764"/>
                  </a:lnTo>
                  <a:lnTo>
                    <a:pt x="12191" y="15240"/>
                  </a:lnTo>
                  <a:lnTo>
                    <a:pt x="13715" y="15240"/>
                  </a:lnTo>
                  <a:lnTo>
                    <a:pt x="15239" y="137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" name="object 151">
              <a:extLst>
                <a:ext uri="{FF2B5EF4-FFF2-40B4-BE49-F238E27FC236}">
                  <a16:creationId xmlns:a16="http://schemas.microsoft.com/office/drawing/2014/main" id="{FEEC8B4C-A57A-644E-2508-AF656B1DC8CE}"/>
                </a:ext>
              </a:extLst>
            </p:cNvPr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5048631" y="1825751"/>
              <a:ext cx="234696" cy="83820"/>
            </a:xfrm>
            <a:prstGeom prst="rect">
              <a:avLst/>
            </a:prstGeom>
          </p:spPr>
        </p:pic>
      </p:grpSp>
      <p:pic>
        <p:nvPicPr>
          <p:cNvPr id="153" name="object 152">
            <a:extLst>
              <a:ext uri="{FF2B5EF4-FFF2-40B4-BE49-F238E27FC236}">
                <a16:creationId xmlns:a16="http://schemas.microsoft.com/office/drawing/2014/main" id="{1EA4D7DD-866E-2311-BA06-376C259BF91F}"/>
              </a:ext>
            </a:extLst>
          </p:cNvPr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6693027" y="1610867"/>
            <a:ext cx="947927" cy="298704"/>
          </a:xfrm>
          <a:prstGeom prst="rect">
            <a:avLst/>
          </a:prstGeom>
        </p:spPr>
      </p:pic>
      <p:pic>
        <p:nvPicPr>
          <p:cNvPr id="154" name="object 153">
            <a:extLst>
              <a:ext uri="{FF2B5EF4-FFF2-40B4-BE49-F238E27FC236}">
                <a16:creationId xmlns:a16="http://schemas.microsoft.com/office/drawing/2014/main" id="{3E1B01B9-8967-A3F9-B69D-FB479FDC3D7A}"/>
              </a:ext>
            </a:extLst>
          </p:cNvPr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5304663" y="1825751"/>
            <a:ext cx="205739" cy="83820"/>
          </a:xfrm>
          <a:prstGeom prst="rect">
            <a:avLst/>
          </a:prstGeom>
        </p:spPr>
      </p:pic>
      <p:pic>
        <p:nvPicPr>
          <p:cNvPr id="155" name="object 154">
            <a:extLst>
              <a:ext uri="{FF2B5EF4-FFF2-40B4-BE49-F238E27FC236}">
                <a16:creationId xmlns:a16="http://schemas.microsoft.com/office/drawing/2014/main" id="{22E017A9-E0F8-F2CD-448C-89004AB973BB}"/>
              </a:ext>
            </a:extLst>
          </p:cNvPr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7711058" y="1610867"/>
            <a:ext cx="1318260" cy="321563"/>
          </a:xfrm>
          <a:prstGeom prst="rect">
            <a:avLst/>
          </a:prstGeom>
        </p:spPr>
      </p:pic>
      <p:pic>
        <p:nvPicPr>
          <p:cNvPr id="156" name="object 155">
            <a:extLst>
              <a:ext uri="{FF2B5EF4-FFF2-40B4-BE49-F238E27FC236}">
                <a16:creationId xmlns:a16="http://schemas.microsoft.com/office/drawing/2014/main" id="{A35C123C-50DA-06F6-19E4-943F4371993A}"/>
              </a:ext>
            </a:extLst>
          </p:cNvPr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5531739" y="1825751"/>
            <a:ext cx="199644" cy="83820"/>
          </a:xfrm>
          <a:prstGeom prst="rect">
            <a:avLst/>
          </a:prstGeom>
        </p:spPr>
      </p:pic>
      <p:pic>
        <p:nvPicPr>
          <p:cNvPr id="157" name="object 156">
            <a:extLst>
              <a:ext uri="{FF2B5EF4-FFF2-40B4-BE49-F238E27FC236}">
                <a16:creationId xmlns:a16="http://schemas.microsoft.com/office/drawing/2014/main" id="{E3017823-2C6E-4126-7E80-F4DF7DF42F8C}"/>
              </a:ext>
            </a:extLst>
          </p:cNvPr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5801486" y="1792223"/>
            <a:ext cx="819912" cy="117348"/>
          </a:xfrm>
          <a:prstGeom prst="rect">
            <a:avLst/>
          </a:prstGeom>
        </p:spPr>
      </p:pic>
      <p:pic>
        <p:nvPicPr>
          <p:cNvPr id="158" name="object 157">
            <a:extLst>
              <a:ext uri="{FF2B5EF4-FFF2-40B4-BE49-F238E27FC236}">
                <a16:creationId xmlns:a16="http://schemas.microsoft.com/office/drawing/2014/main" id="{DB94765E-8C88-0A9A-EDAC-9532DD22DD7B}"/>
              </a:ext>
            </a:extLst>
          </p:cNvPr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9099422" y="1796795"/>
            <a:ext cx="885444" cy="112776"/>
          </a:xfrm>
          <a:prstGeom prst="rect">
            <a:avLst/>
          </a:prstGeom>
        </p:spPr>
      </p:pic>
      <p:grpSp>
        <p:nvGrpSpPr>
          <p:cNvPr id="159" name="object 158">
            <a:extLst>
              <a:ext uri="{FF2B5EF4-FFF2-40B4-BE49-F238E27FC236}">
                <a16:creationId xmlns:a16="http://schemas.microsoft.com/office/drawing/2014/main" id="{91647D4A-5000-8DF2-4967-D73F65F2EBFE}"/>
              </a:ext>
            </a:extLst>
          </p:cNvPr>
          <p:cNvGrpSpPr/>
          <p:nvPr/>
        </p:nvGrpSpPr>
        <p:grpSpPr>
          <a:xfrm>
            <a:off x="10056494" y="1792223"/>
            <a:ext cx="161925" cy="117475"/>
            <a:chOff x="10056494" y="1792223"/>
            <a:chExt cx="161925" cy="117475"/>
          </a:xfrm>
        </p:grpSpPr>
        <p:pic>
          <p:nvPicPr>
            <p:cNvPr id="160" name="object 159">
              <a:extLst>
                <a:ext uri="{FF2B5EF4-FFF2-40B4-BE49-F238E27FC236}">
                  <a16:creationId xmlns:a16="http://schemas.microsoft.com/office/drawing/2014/main" id="{4C92C2ED-B19E-1846-E455-5FCCEF63DF99}"/>
                </a:ext>
              </a:extLst>
            </p:cNvPr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0056494" y="1792223"/>
              <a:ext cx="71627" cy="117348"/>
            </a:xfrm>
            <a:prstGeom prst="rect">
              <a:avLst/>
            </a:prstGeom>
          </p:spPr>
        </p:pic>
        <p:pic>
          <p:nvPicPr>
            <p:cNvPr id="161" name="object 160">
              <a:extLst>
                <a:ext uri="{FF2B5EF4-FFF2-40B4-BE49-F238E27FC236}">
                  <a16:creationId xmlns:a16="http://schemas.microsoft.com/office/drawing/2014/main" id="{36653CF0-46E1-F9DD-A724-5368CB9AF616}"/>
                </a:ext>
              </a:extLst>
            </p:cNvPr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0149458" y="1825751"/>
              <a:ext cx="68580" cy="83820"/>
            </a:xfrm>
            <a:prstGeom prst="rect">
              <a:avLst/>
            </a:prstGeom>
          </p:spPr>
        </p:pic>
      </p:grpSp>
      <p:pic>
        <p:nvPicPr>
          <p:cNvPr id="162" name="object 161">
            <a:extLst>
              <a:ext uri="{FF2B5EF4-FFF2-40B4-BE49-F238E27FC236}">
                <a16:creationId xmlns:a16="http://schemas.microsoft.com/office/drawing/2014/main" id="{FF63BA38-F808-74A6-7EBB-F8789B90ABE4}"/>
              </a:ext>
            </a:extLst>
          </p:cNvPr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479679" y="2022348"/>
            <a:ext cx="2301240" cy="152400"/>
          </a:xfrm>
          <a:prstGeom prst="rect">
            <a:avLst/>
          </a:prstGeom>
        </p:spPr>
      </p:pic>
      <p:grpSp>
        <p:nvGrpSpPr>
          <p:cNvPr id="163" name="object 162">
            <a:extLst>
              <a:ext uri="{FF2B5EF4-FFF2-40B4-BE49-F238E27FC236}">
                <a16:creationId xmlns:a16="http://schemas.microsoft.com/office/drawing/2014/main" id="{6CB84DDE-1FFC-AB58-AA16-CE84F160515D}"/>
              </a:ext>
            </a:extLst>
          </p:cNvPr>
          <p:cNvGrpSpPr/>
          <p:nvPr/>
        </p:nvGrpSpPr>
        <p:grpSpPr>
          <a:xfrm>
            <a:off x="2843402" y="2022348"/>
            <a:ext cx="97790" cy="117475"/>
            <a:chOff x="2843402" y="2022348"/>
            <a:chExt cx="97790" cy="117475"/>
          </a:xfrm>
        </p:grpSpPr>
        <p:sp>
          <p:nvSpPr>
            <p:cNvPr id="164" name="object 163">
              <a:extLst>
                <a:ext uri="{FF2B5EF4-FFF2-40B4-BE49-F238E27FC236}">
                  <a16:creationId xmlns:a16="http://schemas.microsoft.com/office/drawing/2014/main" id="{D3632EC0-6227-D7E3-094A-B15AC9861FAE}"/>
                </a:ext>
              </a:extLst>
            </p:cNvPr>
            <p:cNvSpPr/>
            <p:nvPr/>
          </p:nvSpPr>
          <p:spPr>
            <a:xfrm>
              <a:off x="2843402" y="202234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5" name="object 164">
              <a:extLst>
                <a:ext uri="{FF2B5EF4-FFF2-40B4-BE49-F238E27FC236}">
                  <a16:creationId xmlns:a16="http://schemas.microsoft.com/office/drawing/2014/main" id="{58E672CC-A554-04B4-BDDB-E1E9CD3CBB53}"/>
                </a:ext>
              </a:extLst>
            </p:cNvPr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2875406" y="2055876"/>
              <a:ext cx="65531" cy="83820"/>
            </a:xfrm>
            <a:prstGeom prst="rect">
              <a:avLst/>
            </a:prstGeom>
          </p:spPr>
        </p:pic>
      </p:grpSp>
      <p:pic>
        <p:nvPicPr>
          <p:cNvPr id="166" name="object 165">
            <a:extLst>
              <a:ext uri="{FF2B5EF4-FFF2-40B4-BE49-F238E27FC236}">
                <a16:creationId xmlns:a16="http://schemas.microsoft.com/office/drawing/2014/main" id="{7D6DBCE2-100E-6D42-223A-986D42020C02}"/>
              </a:ext>
            </a:extLst>
          </p:cNvPr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3006470" y="2022348"/>
            <a:ext cx="2048256" cy="152400"/>
          </a:xfrm>
          <a:prstGeom prst="rect">
            <a:avLst/>
          </a:prstGeom>
        </p:spPr>
      </p:pic>
      <p:grpSp>
        <p:nvGrpSpPr>
          <p:cNvPr id="167" name="object 166">
            <a:extLst>
              <a:ext uri="{FF2B5EF4-FFF2-40B4-BE49-F238E27FC236}">
                <a16:creationId xmlns:a16="http://schemas.microsoft.com/office/drawing/2014/main" id="{914C29B3-258D-9F0B-D1B6-304D89DF4CC6}"/>
              </a:ext>
            </a:extLst>
          </p:cNvPr>
          <p:cNvGrpSpPr/>
          <p:nvPr/>
        </p:nvGrpSpPr>
        <p:grpSpPr>
          <a:xfrm>
            <a:off x="5120259" y="2055876"/>
            <a:ext cx="163195" cy="83820"/>
            <a:chOff x="5120259" y="2055876"/>
            <a:chExt cx="163195" cy="83820"/>
          </a:xfrm>
        </p:grpSpPr>
        <p:pic>
          <p:nvPicPr>
            <p:cNvPr id="168" name="object 167">
              <a:extLst>
                <a:ext uri="{FF2B5EF4-FFF2-40B4-BE49-F238E27FC236}">
                  <a16:creationId xmlns:a16="http://schemas.microsoft.com/office/drawing/2014/main" id="{98232E6D-AD3F-15BA-FDFD-A4AF28838CDE}"/>
                </a:ext>
              </a:extLst>
            </p:cNvPr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5120259" y="2057400"/>
              <a:ext cx="68579" cy="82295"/>
            </a:xfrm>
            <a:prstGeom prst="rect">
              <a:avLst/>
            </a:prstGeom>
          </p:spPr>
        </p:pic>
        <p:pic>
          <p:nvPicPr>
            <p:cNvPr id="169" name="object 168">
              <a:extLst>
                <a:ext uri="{FF2B5EF4-FFF2-40B4-BE49-F238E27FC236}">
                  <a16:creationId xmlns:a16="http://schemas.microsoft.com/office/drawing/2014/main" id="{4C276E46-D572-BCAA-8265-F35DED87A9EB}"/>
                </a:ext>
              </a:extLst>
            </p:cNvPr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5214747" y="2055876"/>
              <a:ext cx="68579" cy="82296"/>
            </a:xfrm>
            <a:prstGeom prst="rect">
              <a:avLst/>
            </a:prstGeom>
          </p:spPr>
        </p:pic>
      </p:grpSp>
      <p:grpSp>
        <p:nvGrpSpPr>
          <p:cNvPr id="170" name="object 169">
            <a:extLst>
              <a:ext uri="{FF2B5EF4-FFF2-40B4-BE49-F238E27FC236}">
                <a16:creationId xmlns:a16="http://schemas.microsoft.com/office/drawing/2014/main" id="{8741B91B-E586-4D56-0C75-F73068829DAB}"/>
              </a:ext>
            </a:extLst>
          </p:cNvPr>
          <p:cNvGrpSpPr/>
          <p:nvPr/>
        </p:nvGrpSpPr>
        <p:grpSpPr>
          <a:xfrm>
            <a:off x="5345810" y="2022348"/>
            <a:ext cx="538480" cy="117475"/>
            <a:chOff x="5345810" y="2022348"/>
            <a:chExt cx="538480" cy="117475"/>
          </a:xfrm>
        </p:grpSpPr>
        <p:pic>
          <p:nvPicPr>
            <p:cNvPr id="171" name="object 170">
              <a:extLst>
                <a:ext uri="{FF2B5EF4-FFF2-40B4-BE49-F238E27FC236}">
                  <a16:creationId xmlns:a16="http://schemas.microsoft.com/office/drawing/2014/main" id="{1719CFB5-AB59-2AAF-8835-FBE389D752E1}"/>
                </a:ext>
              </a:extLst>
            </p:cNvPr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5345810" y="2055876"/>
              <a:ext cx="68579" cy="83819"/>
            </a:xfrm>
            <a:prstGeom prst="rect">
              <a:avLst/>
            </a:prstGeom>
          </p:spPr>
        </p:pic>
        <p:sp>
          <p:nvSpPr>
            <p:cNvPr id="172" name="object 171">
              <a:extLst>
                <a:ext uri="{FF2B5EF4-FFF2-40B4-BE49-F238E27FC236}">
                  <a16:creationId xmlns:a16="http://schemas.microsoft.com/office/drawing/2014/main" id="{C988803F-D41F-33A7-EDEB-E86B56539757}"/>
                </a:ext>
              </a:extLst>
            </p:cNvPr>
            <p:cNvSpPr/>
            <p:nvPr/>
          </p:nvSpPr>
          <p:spPr>
            <a:xfrm>
              <a:off x="5435726" y="202234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3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2192" y="115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3" name="object 172">
              <a:extLst>
                <a:ext uri="{FF2B5EF4-FFF2-40B4-BE49-F238E27FC236}">
                  <a16:creationId xmlns:a16="http://schemas.microsoft.com/office/drawing/2014/main" id="{EC40EAB1-03D0-D45B-8096-73848DF65193}"/>
                </a:ext>
              </a:extLst>
            </p:cNvPr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5469254" y="2055876"/>
              <a:ext cx="225552" cy="83819"/>
            </a:xfrm>
            <a:prstGeom prst="rect">
              <a:avLst/>
            </a:prstGeom>
          </p:spPr>
        </p:pic>
        <p:pic>
          <p:nvPicPr>
            <p:cNvPr id="174" name="object 173">
              <a:extLst>
                <a:ext uri="{FF2B5EF4-FFF2-40B4-BE49-F238E27FC236}">
                  <a16:creationId xmlns:a16="http://schemas.microsoft.com/office/drawing/2014/main" id="{B63318C1-D270-6F07-AE89-F4CB13D604AF}"/>
                </a:ext>
              </a:extLst>
            </p:cNvPr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5716142" y="2022348"/>
              <a:ext cx="71628" cy="117347"/>
            </a:xfrm>
            <a:prstGeom prst="rect">
              <a:avLst/>
            </a:prstGeom>
          </p:spPr>
        </p:pic>
        <p:pic>
          <p:nvPicPr>
            <p:cNvPr id="175" name="object 174">
              <a:extLst>
                <a:ext uri="{FF2B5EF4-FFF2-40B4-BE49-F238E27FC236}">
                  <a16:creationId xmlns:a16="http://schemas.microsoft.com/office/drawing/2014/main" id="{52B38F5A-210F-C269-8ED0-5D3F5233A3E8}"/>
                </a:ext>
              </a:extLst>
            </p:cNvPr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5809106" y="2055876"/>
              <a:ext cx="74675" cy="83819"/>
            </a:xfrm>
            <a:prstGeom prst="rect">
              <a:avLst/>
            </a:prstGeom>
          </p:spPr>
        </p:pic>
      </p:grpSp>
      <p:grpSp>
        <p:nvGrpSpPr>
          <p:cNvPr id="176" name="object 175">
            <a:extLst>
              <a:ext uri="{FF2B5EF4-FFF2-40B4-BE49-F238E27FC236}">
                <a16:creationId xmlns:a16="http://schemas.microsoft.com/office/drawing/2014/main" id="{2EE19878-98EA-6938-6936-5DE48E04337B}"/>
              </a:ext>
            </a:extLst>
          </p:cNvPr>
          <p:cNvGrpSpPr/>
          <p:nvPr/>
        </p:nvGrpSpPr>
        <p:grpSpPr>
          <a:xfrm>
            <a:off x="6779894" y="2022348"/>
            <a:ext cx="3436620" cy="135890"/>
            <a:chOff x="6779894" y="2022348"/>
            <a:chExt cx="3436620" cy="135890"/>
          </a:xfrm>
        </p:grpSpPr>
        <p:pic>
          <p:nvPicPr>
            <p:cNvPr id="177" name="object 176">
              <a:extLst>
                <a:ext uri="{FF2B5EF4-FFF2-40B4-BE49-F238E27FC236}">
                  <a16:creationId xmlns:a16="http://schemas.microsoft.com/office/drawing/2014/main" id="{9456AF9F-0027-4F06-DCDE-F4340DE5C1A8}"/>
                </a:ext>
              </a:extLst>
            </p:cNvPr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6779894" y="2022348"/>
              <a:ext cx="3395472" cy="117348"/>
            </a:xfrm>
            <a:prstGeom prst="rect">
              <a:avLst/>
            </a:prstGeom>
          </p:spPr>
        </p:pic>
        <p:sp>
          <p:nvSpPr>
            <p:cNvPr id="178" name="object 177">
              <a:extLst>
                <a:ext uri="{FF2B5EF4-FFF2-40B4-BE49-F238E27FC236}">
                  <a16:creationId xmlns:a16="http://schemas.microsoft.com/office/drawing/2014/main" id="{4FEDB8E5-1D07-3DE2-B6CC-96894CDF403B}"/>
                </a:ext>
              </a:extLst>
            </p:cNvPr>
            <p:cNvSpPr/>
            <p:nvPr/>
          </p:nvSpPr>
          <p:spPr>
            <a:xfrm>
              <a:off x="10193654" y="2121408"/>
              <a:ext cx="22860" cy="36830"/>
            </a:xfrm>
            <a:custGeom>
              <a:avLst/>
              <a:gdLst/>
              <a:ahLst/>
              <a:cxnLst/>
              <a:rect l="l" t="t" r="r" b="b"/>
              <a:pathLst>
                <a:path w="22859" h="36830">
                  <a:moveTo>
                    <a:pt x="22860" y="1523"/>
                  </a:moveTo>
                  <a:lnTo>
                    <a:pt x="21336" y="0"/>
                  </a:lnTo>
                  <a:lnTo>
                    <a:pt x="7620" y="0"/>
                  </a:lnTo>
                  <a:lnTo>
                    <a:pt x="7620" y="4571"/>
                  </a:lnTo>
                  <a:lnTo>
                    <a:pt x="6096" y="10667"/>
                  </a:lnTo>
                  <a:lnTo>
                    <a:pt x="3048" y="25907"/>
                  </a:lnTo>
                  <a:lnTo>
                    <a:pt x="1524" y="32003"/>
                  </a:lnTo>
                  <a:lnTo>
                    <a:pt x="0" y="36575"/>
                  </a:lnTo>
                  <a:lnTo>
                    <a:pt x="9144" y="36575"/>
                  </a:lnTo>
                  <a:lnTo>
                    <a:pt x="15240" y="24383"/>
                  </a:lnTo>
                  <a:lnTo>
                    <a:pt x="16764" y="18287"/>
                  </a:lnTo>
                  <a:lnTo>
                    <a:pt x="19812" y="12191"/>
                  </a:lnTo>
                  <a:lnTo>
                    <a:pt x="21336" y="6095"/>
                  </a:lnTo>
                  <a:lnTo>
                    <a:pt x="22860" y="15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9" name="object 178">
            <a:extLst>
              <a:ext uri="{FF2B5EF4-FFF2-40B4-BE49-F238E27FC236}">
                <a16:creationId xmlns:a16="http://schemas.microsoft.com/office/drawing/2014/main" id="{0AFCB9C5-0F11-2D01-AF26-A343B5112DEF}"/>
              </a:ext>
            </a:extLst>
          </p:cNvPr>
          <p:cNvGrpSpPr/>
          <p:nvPr/>
        </p:nvGrpSpPr>
        <p:grpSpPr>
          <a:xfrm>
            <a:off x="475106" y="2238755"/>
            <a:ext cx="935990" cy="135890"/>
            <a:chOff x="475106" y="2238755"/>
            <a:chExt cx="935990" cy="135890"/>
          </a:xfrm>
        </p:grpSpPr>
        <p:pic>
          <p:nvPicPr>
            <p:cNvPr id="180" name="object 179">
              <a:extLst>
                <a:ext uri="{FF2B5EF4-FFF2-40B4-BE49-F238E27FC236}">
                  <a16:creationId xmlns:a16="http://schemas.microsoft.com/office/drawing/2014/main" id="{2A8E8C8F-B02A-5564-4744-F8F8E8C20A31}"/>
                </a:ext>
              </a:extLst>
            </p:cNvPr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475106" y="2238755"/>
              <a:ext cx="900684" cy="117348"/>
            </a:xfrm>
            <a:prstGeom prst="rect">
              <a:avLst/>
            </a:prstGeom>
          </p:spPr>
        </p:pic>
        <p:sp>
          <p:nvSpPr>
            <p:cNvPr id="181" name="object 180">
              <a:extLst>
                <a:ext uri="{FF2B5EF4-FFF2-40B4-BE49-F238E27FC236}">
                  <a16:creationId xmlns:a16="http://schemas.microsoft.com/office/drawing/2014/main" id="{CDF5E2A1-4726-86DB-59B2-281F38F9B0C0}"/>
                </a:ext>
              </a:extLst>
            </p:cNvPr>
            <p:cNvSpPr/>
            <p:nvPr/>
          </p:nvSpPr>
          <p:spPr>
            <a:xfrm>
              <a:off x="1387982" y="2336291"/>
              <a:ext cx="22860" cy="38100"/>
            </a:xfrm>
            <a:custGeom>
              <a:avLst/>
              <a:gdLst/>
              <a:ahLst/>
              <a:cxnLst/>
              <a:rect l="l" t="t" r="r" b="b"/>
              <a:pathLst>
                <a:path w="22859" h="38100">
                  <a:moveTo>
                    <a:pt x="22859" y="1523"/>
                  </a:moveTo>
                  <a:lnTo>
                    <a:pt x="21335" y="0"/>
                  </a:lnTo>
                  <a:lnTo>
                    <a:pt x="7619" y="0"/>
                  </a:lnTo>
                  <a:lnTo>
                    <a:pt x="7619" y="4571"/>
                  </a:lnTo>
                  <a:lnTo>
                    <a:pt x="6095" y="10667"/>
                  </a:lnTo>
                  <a:lnTo>
                    <a:pt x="3047" y="25907"/>
                  </a:lnTo>
                  <a:lnTo>
                    <a:pt x="0" y="38099"/>
                  </a:lnTo>
                  <a:lnTo>
                    <a:pt x="9143" y="38099"/>
                  </a:lnTo>
                  <a:lnTo>
                    <a:pt x="15239" y="25907"/>
                  </a:lnTo>
                  <a:lnTo>
                    <a:pt x="16763" y="19811"/>
                  </a:lnTo>
                  <a:lnTo>
                    <a:pt x="19811" y="12191"/>
                  </a:lnTo>
                  <a:lnTo>
                    <a:pt x="21335" y="6095"/>
                  </a:lnTo>
                  <a:lnTo>
                    <a:pt x="22859" y="15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2" name="object 181">
            <a:extLst>
              <a:ext uri="{FF2B5EF4-FFF2-40B4-BE49-F238E27FC236}">
                <a16:creationId xmlns:a16="http://schemas.microsoft.com/office/drawing/2014/main" id="{C870CAE8-75D9-C83C-0A90-A667C309EDD7}"/>
              </a:ext>
            </a:extLst>
          </p:cNvPr>
          <p:cNvGrpSpPr/>
          <p:nvPr/>
        </p:nvGrpSpPr>
        <p:grpSpPr>
          <a:xfrm>
            <a:off x="1470278" y="2270760"/>
            <a:ext cx="158750" cy="85725"/>
            <a:chOff x="1470278" y="2270760"/>
            <a:chExt cx="158750" cy="85725"/>
          </a:xfrm>
        </p:grpSpPr>
        <p:pic>
          <p:nvPicPr>
            <p:cNvPr id="183" name="object 182">
              <a:extLst>
                <a:ext uri="{FF2B5EF4-FFF2-40B4-BE49-F238E27FC236}">
                  <a16:creationId xmlns:a16="http://schemas.microsoft.com/office/drawing/2014/main" id="{1D039089-9B87-8F3A-1574-87C15021A810}"/>
                </a:ext>
              </a:extLst>
            </p:cNvPr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470278" y="2270760"/>
              <a:ext cx="68580" cy="85343"/>
            </a:xfrm>
            <a:prstGeom prst="rect">
              <a:avLst/>
            </a:prstGeom>
          </p:spPr>
        </p:pic>
        <p:pic>
          <p:nvPicPr>
            <p:cNvPr id="184" name="object 183">
              <a:extLst>
                <a:ext uri="{FF2B5EF4-FFF2-40B4-BE49-F238E27FC236}">
                  <a16:creationId xmlns:a16="http://schemas.microsoft.com/office/drawing/2014/main" id="{A44691CA-141F-4F0D-73DF-5F4408A1BEA1}"/>
                </a:ext>
              </a:extLst>
            </p:cNvPr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1560194" y="2270760"/>
              <a:ext cx="68579" cy="83819"/>
            </a:xfrm>
            <a:prstGeom prst="rect">
              <a:avLst/>
            </a:prstGeom>
          </p:spPr>
        </p:pic>
      </p:grpSp>
      <p:grpSp>
        <p:nvGrpSpPr>
          <p:cNvPr id="185" name="object 184">
            <a:extLst>
              <a:ext uri="{FF2B5EF4-FFF2-40B4-BE49-F238E27FC236}">
                <a16:creationId xmlns:a16="http://schemas.microsoft.com/office/drawing/2014/main" id="{259B6E02-AC98-2AF1-35E0-223F343E3F17}"/>
              </a:ext>
            </a:extLst>
          </p:cNvPr>
          <p:cNvGrpSpPr/>
          <p:nvPr/>
        </p:nvGrpSpPr>
        <p:grpSpPr>
          <a:xfrm>
            <a:off x="1689735" y="2238755"/>
            <a:ext cx="102235" cy="117475"/>
            <a:chOff x="1689735" y="2238755"/>
            <a:chExt cx="102235" cy="117475"/>
          </a:xfrm>
        </p:grpSpPr>
        <p:pic>
          <p:nvPicPr>
            <p:cNvPr id="186" name="object 185">
              <a:extLst>
                <a:ext uri="{FF2B5EF4-FFF2-40B4-BE49-F238E27FC236}">
                  <a16:creationId xmlns:a16="http://schemas.microsoft.com/office/drawing/2014/main" id="{A87F851B-44B1-E45E-EE45-52A6C9745310}"/>
                </a:ext>
              </a:extLst>
            </p:cNvPr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1689735" y="2270759"/>
              <a:ext cx="68579" cy="85343"/>
            </a:xfrm>
            <a:prstGeom prst="rect">
              <a:avLst/>
            </a:prstGeom>
          </p:spPr>
        </p:pic>
        <p:sp>
          <p:nvSpPr>
            <p:cNvPr id="187" name="object 186">
              <a:extLst>
                <a:ext uri="{FF2B5EF4-FFF2-40B4-BE49-F238E27FC236}">
                  <a16:creationId xmlns:a16="http://schemas.microsoft.com/office/drawing/2014/main" id="{3668EE7A-F94F-59C4-11DC-A6DEAFF0F966}"/>
                </a:ext>
              </a:extLst>
            </p:cNvPr>
            <p:cNvSpPr/>
            <p:nvPr/>
          </p:nvSpPr>
          <p:spPr>
            <a:xfrm>
              <a:off x="1779651" y="2238755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8" name="object 187">
            <a:extLst>
              <a:ext uri="{FF2B5EF4-FFF2-40B4-BE49-F238E27FC236}">
                <a16:creationId xmlns:a16="http://schemas.microsoft.com/office/drawing/2014/main" id="{6DC0BE61-8011-30C2-DD34-64B8B93354EE}"/>
              </a:ext>
            </a:extLst>
          </p:cNvPr>
          <p:cNvGrpSpPr/>
          <p:nvPr/>
        </p:nvGrpSpPr>
        <p:grpSpPr>
          <a:xfrm>
            <a:off x="1852802" y="2238755"/>
            <a:ext cx="513715" cy="117475"/>
            <a:chOff x="1852802" y="2238755"/>
            <a:chExt cx="513715" cy="117475"/>
          </a:xfrm>
        </p:grpSpPr>
        <p:pic>
          <p:nvPicPr>
            <p:cNvPr id="189" name="object 188">
              <a:extLst>
                <a:ext uri="{FF2B5EF4-FFF2-40B4-BE49-F238E27FC236}">
                  <a16:creationId xmlns:a16="http://schemas.microsoft.com/office/drawing/2014/main" id="{ACF654C3-7983-64D7-6629-60BFAF7415F0}"/>
                </a:ext>
              </a:extLst>
            </p:cNvPr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1852802" y="2270759"/>
              <a:ext cx="143256" cy="85343"/>
            </a:xfrm>
            <a:prstGeom prst="rect">
              <a:avLst/>
            </a:prstGeom>
          </p:spPr>
        </p:pic>
        <p:pic>
          <p:nvPicPr>
            <p:cNvPr id="190" name="object 189">
              <a:extLst>
                <a:ext uri="{FF2B5EF4-FFF2-40B4-BE49-F238E27FC236}">
                  <a16:creationId xmlns:a16="http://schemas.microsoft.com/office/drawing/2014/main" id="{CDF5E2B9-5776-24D8-B705-F5EF3267B153}"/>
                </a:ext>
              </a:extLst>
            </p:cNvPr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2015870" y="2241803"/>
              <a:ext cx="161544" cy="114300"/>
            </a:xfrm>
            <a:prstGeom prst="rect">
              <a:avLst/>
            </a:prstGeom>
          </p:spPr>
        </p:pic>
        <p:pic>
          <p:nvPicPr>
            <p:cNvPr id="191" name="object 190">
              <a:extLst>
                <a:ext uri="{FF2B5EF4-FFF2-40B4-BE49-F238E27FC236}">
                  <a16:creationId xmlns:a16="http://schemas.microsoft.com/office/drawing/2014/main" id="{DB80E3EB-4DD9-BC12-ED9C-ADFFD97C50B4}"/>
                </a:ext>
              </a:extLst>
            </p:cNvPr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2197227" y="2238755"/>
              <a:ext cx="71628" cy="117348"/>
            </a:xfrm>
            <a:prstGeom prst="rect">
              <a:avLst/>
            </a:prstGeom>
          </p:spPr>
        </p:pic>
        <p:pic>
          <p:nvPicPr>
            <p:cNvPr id="192" name="object 191">
              <a:extLst>
                <a:ext uri="{FF2B5EF4-FFF2-40B4-BE49-F238E27FC236}">
                  <a16:creationId xmlns:a16="http://schemas.microsoft.com/office/drawing/2014/main" id="{AD7B98B7-BA54-F351-144B-54B4B58724E4}"/>
                </a:ext>
              </a:extLst>
            </p:cNvPr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2291715" y="2270759"/>
              <a:ext cx="74676" cy="85343"/>
            </a:xfrm>
            <a:prstGeom prst="rect">
              <a:avLst/>
            </a:prstGeom>
          </p:spPr>
        </p:pic>
      </p:grpSp>
      <p:grpSp>
        <p:nvGrpSpPr>
          <p:cNvPr id="193" name="object 192">
            <a:extLst>
              <a:ext uri="{FF2B5EF4-FFF2-40B4-BE49-F238E27FC236}">
                <a16:creationId xmlns:a16="http://schemas.microsoft.com/office/drawing/2014/main" id="{49AC2531-3244-E0BA-150F-0B2335A4690A}"/>
              </a:ext>
            </a:extLst>
          </p:cNvPr>
          <p:cNvGrpSpPr/>
          <p:nvPr/>
        </p:nvGrpSpPr>
        <p:grpSpPr>
          <a:xfrm>
            <a:off x="2422779" y="2238755"/>
            <a:ext cx="163195" cy="117475"/>
            <a:chOff x="2422779" y="2238755"/>
            <a:chExt cx="163195" cy="117475"/>
          </a:xfrm>
        </p:grpSpPr>
        <p:pic>
          <p:nvPicPr>
            <p:cNvPr id="194" name="object 193">
              <a:extLst>
                <a:ext uri="{FF2B5EF4-FFF2-40B4-BE49-F238E27FC236}">
                  <a16:creationId xmlns:a16="http://schemas.microsoft.com/office/drawing/2014/main" id="{65944EAF-E2C4-8D6A-9834-74803208BD82}"/>
                </a:ext>
              </a:extLst>
            </p:cNvPr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2422779" y="2238755"/>
              <a:ext cx="71627" cy="117348"/>
            </a:xfrm>
            <a:prstGeom prst="rect">
              <a:avLst/>
            </a:prstGeom>
          </p:spPr>
        </p:pic>
        <p:pic>
          <p:nvPicPr>
            <p:cNvPr id="195" name="object 194">
              <a:extLst>
                <a:ext uri="{FF2B5EF4-FFF2-40B4-BE49-F238E27FC236}">
                  <a16:creationId xmlns:a16="http://schemas.microsoft.com/office/drawing/2014/main" id="{EADBD00D-CF8B-9499-886E-E937FF596FFD}"/>
                </a:ext>
              </a:extLst>
            </p:cNvPr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2517267" y="2270759"/>
              <a:ext cx="68580" cy="85343"/>
            </a:xfrm>
            <a:prstGeom prst="rect">
              <a:avLst/>
            </a:prstGeom>
          </p:spPr>
        </p:pic>
      </p:grpSp>
      <p:grpSp>
        <p:nvGrpSpPr>
          <p:cNvPr id="196" name="object 195">
            <a:extLst>
              <a:ext uri="{FF2B5EF4-FFF2-40B4-BE49-F238E27FC236}">
                <a16:creationId xmlns:a16="http://schemas.microsoft.com/office/drawing/2014/main" id="{CCB5BEBF-8230-C96D-3117-AEBA189A78F4}"/>
              </a:ext>
            </a:extLst>
          </p:cNvPr>
          <p:cNvGrpSpPr/>
          <p:nvPr/>
        </p:nvGrpSpPr>
        <p:grpSpPr>
          <a:xfrm>
            <a:off x="2646807" y="2238755"/>
            <a:ext cx="97790" cy="117475"/>
            <a:chOff x="2646807" y="2238755"/>
            <a:chExt cx="97790" cy="117475"/>
          </a:xfrm>
        </p:grpSpPr>
        <p:sp>
          <p:nvSpPr>
            <p:cNvPr id="197" name="object 196">
              <a:extLst>
                <a:ext uri="{FF2B5EF4-FFF2-40B4-BE49-F238E27FC236}">
                  <a16:creationId xmlns:a16="http://schemas.microsoft.com/office/drawing/2014/main" id="{05411943-B937-FFAA-6112-43102D76851C}"/>
                </a:ext>
              </a:extLst>
            </p:cNvPr>
            <p:cNvSpPr/>
            <p:nvPr/>
          </p:nvSpPr>
          <p:spPr>
            <a:xfrm>
              <a:off x="2646807" y="2238755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8" name="object 197">
              <a:extLst>
                <a:ext uri="{FF2B5EF4-FFF2-40B4-BE49-F238E27FC236}">
                  <a16:creationId xmlns:a16="http://schemas.microsoft.com/office/drawing/2014/main" id="{30C20AA2-2BCF-B5AA-45FB-FD7ABA4CD77C}"/>
                </a:ext>
              </a:extLst>
            </p:cNvPr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2678811" y="2270759"/>
              <a:ext cx="65531" cy="85343"/>
            </a:xfrm>
            <a:prstGeom prst="rect">
              <a:avLst/>
            </a:prstGeom>
          </p:spPr>
        </p:pic>
      </p:grpSp>
      <p:grpSp>
        <p:nvGrpSpPr>
          <p:cNvPr id="199" name="object 198">
            <a:extLst>
              <a:ext uri="{FF2B5EF4-FFF2-40B4-BE49-F238E27FC236}">
                <a16:creationId xmlns:a16="http://schemas.microsoft.com/office/drawing/2014/main" id="{0B9E553E-C315-FFB2-5BF8-4403EF5CCBE0}"/>
              </a:ext>
            </a:extLst>
          </p:cNvPr>
          <p:cNvGrpSpPr/>
          <p:nvPr/>
        </p:nvGrpSpPr>
        <p:grpSpPr>
          <a:xfrm>
            <a:off x="2813050" y="2238755"/>
            <a:ext cx="1524000" cy="117475"/>
            <a:chOff x="2813050" y="2238755"/>
            <a:chExt cx="1524000" cy="117475"/>
          </a:xfrm>
        </p:grpSpPr>
        <p:pic>
          <p:nvPicPr>
            <p:cNvPr id="200" name="object 199">
              <a:extLst>
                <a:ext uri="{FF2B5EF4-FFF2-40B4-BE49-F238E27FC236}">
                  <a16:creationId xmlns:a16="http://schemas.microsoft.com/office/drawing/2014/main" id="{44B6F4DA-1FF2-7C29-F8D5-301E350A42EC}"/>
                </a:ext>
              </a:extLst>
            </p:cNvPr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2813050" y="2241803"/>
              <a:ext cx="89788" cy="112775"/>
            </a:xfrm>
            <a:prstGeom prst="rect">
              <a:avLst/>
            </a:prstGeom>
          </p:spPr>
        </p:pic>
        <p:pic>
          <p:nvPicPr>
            <p:cNvPr id="201" name="object 200">
              <a:extLst>
                <a:ext uri="{FF2B5EF4-FFF2-40B4-BE49-F238E27FC236}">
                  <a16:creationId xmlns:a16="http://schemas.microsoft.com/office/drawing/2014/main" id="{F9CDC0AD-C4CA-A542-C576-9CCDFA9F9EE5}"/>
                </a:ext>
              </a:extLst>
            </p:cNvPr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2927222" y="2270759"/>
              <a:ext cx="68579" cy="83820"/>
            </a:xfrm>
            <a:prstGeom prst="rect">
              <a:avLst/>
            </a:prstGeom>
          </p:spPr>
        </p:pic>
        <p:pic>
          <p:nvPicPr>
            <p:cNvPr id="202" name="object 201">
              <a:extLst>
                <a:ext uri="{FF2B5EF4-FFF2-40B4-BE49-F238E27FC236}">
                  <a16:creationId xmlns:a16="http://schemas.microsoft.com/office/drawing/2014/main" id="{78A2D2D2-7D96-B144-094C-A361A53B60DC}"/>
                </a:ext>
              </a:extLst>
            </p:cNvPr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3015614" y="2270759"/>
              <a:ext cx="65532" cy="85344"/>
            </a:xfrm>
            <a:prstGeom prst="rect">
              <a:avLst/>
            </a:prstGeom>
          </p:spPr>
        </p:pic>
        <p:pic>
          <p:nvPicPr>
            <p:cNvPr id="203" name="object 202">
              <a:extLst>
                <a:ext uri="{FF2B5EF4-FFF2-40B4-BE49-F238E27FC236}">
                  <a16:creationId xmlns:a16="http://schemas.microsoft.com/office/drawing/2014/main" id="{1F958781-32E5-095F-3080-BA33F81E6C75}"/>
                </a:ext>
              </a:extLst>
            </p:cNvPr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3105531" y="2270759"/>
              <a:ext cx="68580" cy="83820"/>
            </a:xfrm>
            <a:prstGeom prst="rect">
              <a:avLst/>
            </a:prstGeom>
          </p:spPr>
        </p:pic>
        <p:pic>
          <p:nvPicPr>
            <p:cNvPr id="204" name="object 203">
              <a:extLst>
                <a:ext uri="{FF2B5EF4-FFF2-40B4-BE49-F238E27FC236}">
                  <a16:creationId xmlns:a16="http://schemas.microsoft.com/office/drawing/2014/main" id="{F83371A1-4C4C-8021-C9FC-6B2A5F253501}"/>
                </a:ext>
              </a:extLst>
            </p:cNvPr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3195447" y="2241803"/>
              <a:ext cx="89915" cy="114300"/>
            </a:xfrm>
            <a:prstGeom prst="rect">
              <a:avLst/>
            </a:prstGeom>
          </p:spPr>
        </p:pic>
        <p:pic>
          <p:nvPicPr>
            <p:cNvPr id="205" name="object 204">
              <a:extLst>
                <a:ext uri="{FF2B5EF4-FFF2-40B4-BE49-F238E27FC236}">
                  <a16:creationId xmlns:a16="http://schemas.microsoft.com/office/drawing/2014/main" id="{E416603D-B5C3-07D7-C70B-3D5FFF273257}"/>
                </a:ext>
              </a:extLst>
            </p:cNvPr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3305175" y="2270759"/>
              <a:ext cx="64008" cy="85344"/>
            </a:xfrm>
            <a:prstGeom prst="rect">
              <a:avLst/>
            </a:prstGeom>
          </p:spPr>
        </p:pic>
        <p:pic>
          <p:nvPicPr>
            <p:cNvPr id="206" name="object 205">
              <a:extLst>
                <a:ext uri="{FF2B5EF4-FFF2-40B4-BE49-F238E27FC236}">
                  <a16:creationId xmlns:a16="http://schemas.microsoft.com/office/drawing/2014/main" id="{428BAE94-0B55-08BC-EB2A-5DCAA9D3B8FE}"/>
                </a:ext>
              </a:extLst>
            </p:cNvPr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3395091" y="2238755"/>
              <a:ext cx="941832" cy="117348"/>
            </a:xfrm>
            <a:prstGeom prst="rect">
              <a:avLst/>
            </a:prstGeom>
          </p:spPr>
        </p:pic>
      </p:grpSp>
      <p:grpSp>
        <p:nvGrpSpPr>
          <p:cNvPr id="207" name="object 206">
            <a:extLst>
              <a:ext uri="{FF2B5EF4-FFF2-40B4-BE49-F238E27FC236}">
                <a16:creationId xmlns:a16="http://schemas.microsoft.com/office/drawing/2014/main" id="{BACBBB2A-C5F1-AE5E-7364-A2011B3C109E}"/>
              </a:ext>
            </a:extLst>
          </p:cNvPr>
          <p:cNvGrpSpPr/>
          <p:nvPr/>
        </p:nvGrpSpPr>
        <p:grpSpPr>
          <a:xfrm>
            <a:off x="4405503" y="2026920"/>
            <a:ext cx="5809615" cy="565785"/>
            <a:chOff x="4405503" y="2026920"/>
            <a:chExt cx="5809615" cy="565785"/>
          </a:xfrm>
        </p:grpSpPr>
        <p:sp>
          <p:nvSpPr>
            <p:cNvPr id="208" name="object 207">
              <a:extLst>
                <a:ext uri="{FF2B5EF4-FFF2-40B4-BE49-F238E27FC236}">
                  <a16:creationId xmlns:a16="http://schemas.microsoft.com/office/drawing/2014/main" id="{A8445378-CD1C-D3DE-2214-6D9A2CD631F0}"/>
                </a:ext>
              </a:extLst>
            </p:cNvPr>
            <p:cNvSpPr/>
            <p:nvPr/>
          </p:nvSpPr>
          <p:spPr>
            <a:xfrm>
              <a:off x="10196703" y="2336292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5" h="20319">
                  <a:moveTo>
                    <a:pt x="18288" y="15240"/>
                  </a:moveTo>
                  <a:lnTo>
                    <a:pt x="18288" y="4572"/>
                  </a:lnTo>
                  <a:lnTo>
                    <a:pt x="15240" y="3048"/>
                  </a:lnTo>
                  <a:lnTo>
                    <a:pt x="13716" y="0"/>
                  </a:lnTo>
                  <a:lnTo>
                    <a:pt x="4572" y="0"/>
                  </a:lnTo>
                  <a:lnTo>
                    <a:pt x="3048" y="3048"/>
                  </a:lnTo>
                  <a:lnTo>
                    <a:pt x="0" y="6096"/>
                  </a:lnTo>
                  <a:lnTo>
                    <a:pt x="0" y="10668"/>
                  </a:lnTo>
                  <a:lnTo>
                    <a:pt x="0" y="13716"/>
                  </a:lnTo>
                  <a:lnTo>
                    <a:pt x="1524" y="16764"/>
                  </a:lnTo>
                  <a:lnTo>
                    <a:pt x="4572" y="19812"/>
                  </a:lnTo>
                  <a:lnTo>
                    <a:pt x="13716" y="19812"/>
                  </a:lnTo>
                  <a:lnTo>
                    <a:pt x="15240" y="16764"/>
                  </a:lnTo>
                  <a:lnTo>
                    <a:pt x="18288" y="152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9" name="object 208">
              <a:extLst>
                <a:ext uri="{FF2B5EF4-FFF2-40B4-BE49-F238E27FC236}">
                  <a16:creationId xmlns:a16="http://schemas.microsoft.com/office/drawing/2014/main" id="{50F9CA4E-BE73-33E6-8D3C-084A5E5D7DF3}"/>
                </a:ext>
              </a:extLst>
            </p:cNvPr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4405503" y="2026920"/>
              <a:ext cx="5774436" cy="565404"/>
            </a:xfrm>
            <a:prstGeom prst="rect">
              <a:avLst/>
            </a:prstGeom>
          </p:spPr>
        </p:pic>
      </p:grpSp>
      <p:pic>
        <p:nvPicPr>
          <p:cNvPr id="210" name="object 209">
            <a:extLst>
              <a:ext uri="{FF2B5EF4-FFF2-40B4-BE49-F238E27FC236}">
                <a16:creationId xmlns:a16="http://schemas.microsoft.com/office/drawing/2014/main" id="{0A21E6AA-550D-BB46-25F0-DC1C68AC3539}"/>
              </a:ext>
            </a:extLst>
          </p:cNvPr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481330" y="2446020"/>
            <a:ext cx="222376" cy="111251"/>
          </a:xfrm>
          <a:prstGeom prst="rect">
            <a:avLst/>
          </a:prstGeom>
        </p:spPr>
      </p:pic>
      <p:grpSp>
        <p:nvGrpSpPr>
          <p:cNvPr id="211" name="object 210">
            <a:extLst>
              <a:ext uri="{FF2B5EF4-FFF2-40B4-BE49-F238E27FC236}">
                <a16:creationId xmlns:a16="http://schemas.microsoft.com/office/drawing/2014/main" id="{E4DB9D6B-4DE5-C25D-8319-DA8C401C6ECB}"/>
              </a:ext>
            </a:extLst>
          </p:cNvPr>
          <p:cNvGrpSpPr/>
          <p:nvPr/>
        </p:nvGrpSpPr>
        <p:grpSpPr>
          <a:xfrm>
            <a:off x="775334" y="2442972"/>
            <a:ext cx="683260" cy="149860"/>
            <a:chOff x="775334" y="2442972"/>
            <a:chExt cx="683260" cy="149860"/>
          </a:xfrm>
        </p:grpSpPr>
        <p:pic>
          <p:nvPicPr>
            <p:cNvPr id="212" name="object 211">
              <a:extLst>
                <a:ext uri="{FF2B5EF4-FFF2-40B4-BE49-F238E27FC236}">
                  <a16:creationId xmlns:a16="http://schemas.microsoft.com/office/drawing/2014/main" id="{2DD322FD-7BE9-1AB0-AA33-665F25FDC44F}"/>
                </a:ext>
              </a:extLst>
            </p:cNvPr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775334" y="2471928"/>
              <a:ext cx="214884" cy="120396"/>
            </a:xfrm>
            <a:prstGeom prst="rect">
              <a:avLst/>
            </a:prstGeom>
          </p:spPr>
        </p:pic>
        <p:pic>
          <p:nvPicPr>
            <p:cNvPr id="213" name="object 212">
              <a:extLst>
                <a:ext uri="{FF2B5EF4-FFF2-40B4-BE49-F238E27FC236}">
                  <a16:creationId xmlns:a16="http://schemas.microsoft.com/office/drawing/2014/main" id="{36A77D06-2B48-60AF-88D8-1DB7D078736A}"/>
                </a:ext>
              </a:extLst>
            </p:cNvPr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1016126" y="2473452"/>
              <a:ext cx="68579" cy="83820"/>
            </a:xfrm>
            <a:prstGeom prst="rect">
              <a:avLst/>
            </a:prstGeom>
          </p:spPr>
        </p:pic>
        <p:sp>
          <p:nvSpPr>
            <p:cNvPr id="214" name="object 213">
              <a:extLst>
                <a:ext uri="{FF2B5EF4-FFF2-40B4-BE49-F238E27FC236}">
                  <a16:creationId xmlns:a16="http://schemas.microsoft.com/office/drawing/2014/main" id="{796046D6-3C7A-0CE0-EC65-66CD28DABD62}"/>
                </a:ext>
              </a:extLst>
            </p:cNvPr>
            <p:cNvSpPr/>
            <p:nvPr/>
          </p:nvSpPr>
          <p:spPr>
            <a:xfrm>
              <a:off x="1109090" y="2442972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40" h="113030">
                  <a:moveTo>
                    <a:pt x="13715" y="112775"/>
                  </a:moveTo>
                  <a:lnTo>
                    <a:pt x="13715" y="30479"/>
                  </a:lnTo>
                  <a:lnTo>
                    <a:pt x="1524" y="30479"/>
                  </a:lnTo>
                  <a:lnTo>
                    <a:pt x="1524" y="112775"/>
                  </a:lnTo>
                  <a:lnTo>
                    <a:pt x="13715" y="112775"/>
                  </a:lnTo>
                  <a:close/>
                </a:path>
                <a:path w="15240" h="113030">
                  <a:moveTo>
                    <a:pt x="15240" y="10667"/>
                  </a:moveTo>
                  <a:lnTo>
                    <a:pt x="15240" y="6095"/>
                  </a:lnTo>
                  <a:lnTo>
                    <a:pt x="13715" y="3047"/>
                  </a:lnTo>
                  <a:lnTo>
                    <a:pt x="12192" y="3047"/>
                  </a:lnTo>
                  <a:lnTo>
                    <a:pt x="9143" y="0"/>
                  </a:lnTo>
                  <a:lnTo>
                    <a:pt x="6096" y="0"/>
                  </a:lnTo>
                  <a:lnTo>
                    <a:pt x="3047" y="1523"/>
                  </a:lnTo>
                  <a:lnTo>
                    <a:pt x="3047" y="3047"/>
                  </a:lnTo>
                  <a:lnTo>
                    <a:pt x="1524" y="3047"/>
                  </a:lnTo>
                  <a:lnTo>
                    <a:pt x="0" y="6095"/>
                  </a:lnTo>
                  <a:lnTo>
                    <a:pt x="0" y="10667"/>
                  </a:lnTo>
                  <a:lnTo>
                    <a:pt x="1524" y="13715"/>
                  </a:lnTo>
                  <a:lnTo>
                    <a:pt x="4571" y="16763"/>
                  </a:lnTo>
                  <a:lnTo>
                    <a:pt x="10668" y="16763"/>
                  </a:lnTo>
                  <a:lnTo>
                    <a:pt x="13715" y="13715"/>
                  </a:lnTo>
                  <a:lnTo>
                    <a:pt x="15240" y="10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5" name="object 214">
              <a:extLst>
                <a:ext uri="{FF2B5EF4-FFF2-40B4-BE49-F238E27FC236}">
                  <a16:creationId xmlns:a16="http://schemas.microsoft.com/office/drawing/2014/main" id="{07A79A5C-CF3C-8729-8B71-F864CDFDC43C}"/>
                </a:ext>
              </a:extLst>
            </p:cNvPr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1144143" y="2442972"/>
              <a:ext cx="313944" cy="114300"/>
            </a:xfrm>
            <a:prstGeom prst="rect">
              <a:avLst/>
            </a:prstGeom>
          </p:spPr>
        </p:pic>
      </p:grpSp>
      <p:grpSp>
        <p:nvGrpSpPr>
          <p:cNvPr id="216" name="object 215">
            <a:extLst>
              <a:ext uri="{FF2B5EF4-FFF2-40B4-BE49-F238E27FC236}">
                <a16:creationId xmlns:a16="http://schemas.microsoft.com/office/drawing/2014/main" id="{653CEAF4-BDEF-8403-BE76-D8FEC7AD8858}"/>
              </a:ext>
            </a:extLst>
          </p:cNvPr>
          <p:cNvGrpSpPr/>
          <p:nvPr/>
        </p:nvGrpSpPr>
        <p:grpSpPr>
          <a:xfrm>
            <a:off x="1526666" y="2471927"/>
            <a:ext cx="256540" cy="120650"/>
            <a:chOff x="1526666" y="2471927"/>
            <a:chExt cx="256540" cy="120650"/>
          </a:xfrm>
        </p:grpSpPr>
        <p:pic>
          <p:nvPicPr>
            <p:cNvPr id="217" name="object 216">
              <a:extLst>
                <a:ext uri="{FF2B5EF4-FFF2-40B4-BE49-F238E27FC236}">
                  <a16:creationId xmlns:a16="http://schemas.microsoft.com/office/drawing/2014/main" id="{60621231-EF4E-B5C6-A204-911C645E3979}"/>
                </a:ext>
              </a:extLst>
            </p:cNvPr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1622678" y="2473451"/>
              <a:ext cx="68579" cy="83820"/>
            </a:xfrm>
            <a:prstGeom prst="rect">
              <a:avLst/>
            </a:prstGeom>
          </p:spPr>
        </p:pic>
        <p:pic>
          <p:nvPicPr>
            <p:cNvPr id="218" name="object 217">
              <a:extLst>
                <a:ext uri="{FF2B5EF4-FFF2-40B4-BE49-F238E27FC236}">
                  <a16:creationId xmlns:a16="http://schemas.microsoft.com/office/drawing/2014/main" id="{2F98C25D-47EA-5714-18DF-ABFCAEE6DCCD}"/>
                </a:ext>
              </a:extLst>
            </p:cNvPr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1526666" y="2471927"/>
              <a:ext cx="71628" cy="120396"/>
            </a:xfrm>
            <a:prstGeom prst="rect">
              <a:avLst/>
            </a:prstGeom>
          </p:spPr>
        </p:pic>
        <p:pic>
          <p:nvPicPr>
            <p:cNvPr id="219" name="object 218">
              <a:extLst>
                <a:ext uri="{FF2B5EF4-FFF2-40B4-BE49-F238E27FC236}">
                  <a16:creationId xmlns:a16="http://schemas.microsoft.com/office/drawing/2014/main" id="{CD464D6C-DACF-C90D-AC3E-1E4B1E1E5B37}"/>
                </a:ext>
              </a:extLst>
            </p:cNvPr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1712594" y="2471927"/>
              <a:ext cx="70104" cy="85344"/>
            </a:xfrm>
            <a:prstGeom prst="rect">
              <a:avLst/>
            </a:prstGeom>
          </p:spPr>
        </p:pic>
      </p:grpSp>
      <p:grpSp>
        <p:nvGrpSpPr>
          <p:cNvPr id="220" name="object 219">
            <a:extLst>
              <a:ext uri="{FF2B5EF4-FFF2-40B4-BE49-F238E27FC236}">
                <a16:creationId xmlns:a16="http://schemas.microsoft.com/office/drawing/2014/main" id="{B4C7B862-FF32-2D36-4390-03FAF82EEFF1}"/>
              </a:ext>
            </a:extLst>
          </p:cNvPr>
          <p:cNvGrpSpPr/>
          <p:nvPr/>
        </p:nvGrpSpPr>
        <p:grpSpPr>
          <a:xfrm>
            <a:off x="1849754" y="2439923"/>
            <a:ext cx="431800" cy="117475"/>
            <a:chOff x="1849754" y="2439923"/>
            <a:chExt cx="431800" cy="117475"/>
          </a:xfrm>
        </p:grpSpPr>
        <p:pic>
          <p:nvPicPr>
            <p:cNvPr id="221" name="object 220">
              <a:extLst>
                <a:ext uri="{FF2B5EF4-FFF2-40B4-BE49-F238E27FC236}">
                  <a16:creationId xmlns:a16="http://schemas.microsoft.com/office/drawing/2014/main" id="{ECEFBE24-FBC8-6D1F-D5BA-7C810058B315}"/>
                </a:ext>
              </a:extLst>
            </p:cNvPr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1849754" y="2439923"/>
              <a:ext cx="73151" cy="117348"/>
            </a:xfrm>
            <a:prstGeom prst="rect">
              <a:avLst/>
            </a:prstGeom>
          </p:spPr>
        </p:pic>
        <p:pic>
          <p:nvPicPr>
            <p:cNvPr id="222" name="object 221">
              <a:extLst>
                <a:ext uri="{FF2B5EF4-FFF2-40B4-BE49-F238E27FC236}">
                  <a16:creationId xmlns:a16="http://schemas.microsoft.com/office/drawing/2014/main" id="{BFDCE8ED-21B8-BCCF-6310-827D1612DEA8}"/>
                </a:ext>
              </a:extLst>
            </p:cNvPr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1944242" y="2471927"/>
              <a:ext cx="68580" cy="85344"/>
            </a:xfrm>
            <a:prstGeom prst="rect">
              <a:avLst/>
            </a:prstGeom>
          </p:spPr>
        </p:pic>
        <p:pic>
          <p:nvPicPr>
            <p:cNvPr id="223" name="object 222">
              <a:extLst>
                <a:ext uri="{FF2B5EF4-FFF2-40B4-BE49-F238E27FC236}">
                  <a16:creationId xmlns:a16="http://schemas.microsoft.com/office/drawing/2014/main" id="{6BA265C2-B2BD-AF20-5331-9F87D4E6E744}"/>
                </a:ext>
              </a:extLst>
            </p:cNvPr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2034158" y="2439923"/>
              <a:ext cx="156972" cy="117348"/>
            </a:xfrm>
            <a:prstGeom prst="rect">
              <a:avLst/>
            </a:prstGeom>
          </p:spPr>
        </p:pic>
        <p:pic>
          <p:nvPicPr>
            <p:cNvPr id="224" name="object 223">
              <a:extLst>
                <a:ext uri="{FF2B5EF4-FFF2-40B4-BE49-F238E27FC236}">
                  <a16:creationId xmlns:a16="http://schemas.microsoft.com/office/drawing/2014/main" id="{4A31F3C9-87DC-0A35-60C1-B2150BDF0441}"/>
                </a:ext>
              </a:extLst>
            </p:cNvPr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2212466" y="2471927"/>
              <a:ext cx="68580" cy="83820"/>
            </a:xfrm>
            <a:prstGeom prst="rect">
              <a:avLst/>
            </a:prstGeom>
          </p:spPr>
        </p:pic>
      </p:grpSp>
      <p:pic>
        <p:nvPicPr>
          <p:cNvPr id="225" name="object 224">
            <a:extLst>
              <a:ext uri="{FF2B5EF4-FFF2-40B4-BE49-F238E27FC236}">
                <a16:creationId xmlns:a16="http://schemas.microsoft.com/office/drawing/2014/main" id="{202D90EB-A9C2-5E59-00C2-61436096C54C}"/>
              </a:ext>
            </a:extLst>
          </p:cNvPr>
          <p:cNvPicPr/>
          <p:nvPr/>
        </p:nvPicPr>
        <p:blipFill>
          <a:blip r:embed="rId146" cstate="print"/>
          <a:stretch>
            <a:fillRect/>
          </a:stretch>
        </p:blipFill>
        <p:spPr>
          <a:xfrm>
            <a:off x="2354198" y="2471927"/>
            <a:ext cx="143256" cy="85344"/>
          </a:xfrm>
          <a:prstGeom prst="rect">
            <a:avLst/>
          </a:prstGeom>
        </p:spPr>
      </p:pic>
      <p:grpSp>
        <p:nvGrpSpPr>
          <p:cNvPr id="226" name="object 225">
            <a:extLst>
              <a:ext uri="{FF2B5EF4-FFF2-40B4-BE49-F238E27FC236}">
                <a16:creationId xmlns:a16="http://schemas.microsoft.com/office/drawing/2014/main" id="{5007C6F1-BE43-1260-C0AB-1B95E08562FA}"/>
              </a:ext>
            </a:extLst>
          </p:cNvPr>
          <p:cNvGrpSpPr/>
          <p:nvPr/>
        </p:nvGrpSpPr>
        <p:grpSpPr>
          <a:xfrm>
            <a:off x="2524886" y="2439923"/>
            <a:ext cx="510540" cy="152400"/>
            <a:chOff x="2524886" y="2439923"/>
            <a:chExt cx="510540" cy="152400"/>
          </a:xfrm>
        </p:grpSpPr>
        <p:pic>
          <p:nvPicPr>
            <p:cNvPr id="227" name="object 226">
              <a:extLst>
                <a:ext uri="{FF2B5EF4-FFF2-40B4-BE49-F238E27FC236}">
                  <a16:creationId xmlns:a16="http://schemas.microsoft.com/office/drawing/2014/main" id="{AFD6EB74-3E14-BA5C-3587-9B0672BE7C8B}"/>
                </a:ext>
              </a:extLst>
            </p:cNvPr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2666618" y="2471927"/>
              <a:ext cx="71628" cy="120396"/>
            </a:xfrm>
            <a:prstGeom prst="rect">
              <a:avLst/>
            </a:prstGeom>
          </p:spPr>
        </p:pic>
        <p:pic>
          <p:nvPicPr>
            <p:cNvPr id="228" name="object 227">
              <a:extLst>
                <a:ext uri="{FF2B5EF4-FFF2-40B4-BE49-F238E27FC236}">
                  <a16:creationId xmlns:a16="http://schemas.microsoft.com/office/drawing/2014/main" id="{36B5A6FB-9360-32A5-ED85-9918ED0237CB}"/>
                </a:ext>
              </a:extLst>
            </p:cNvPr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2524886" y="2471927"/>
              <a:ext cx="115824" cy="83820"/>
            </a:xfrm>
            <a:prstGeom prst="rect">
              <a:avLst/>
            </a:prstGeom>
          </p:spPr>
        </p:pic>
        <p:sp>
          <p:nvSpPr>
            <p:cNvPr id="229" name="object 228">
              <a:extLst>
                <a:ext uri="{FF2B5EF4-FFF2-40B4-BE49-F238E27FC236}">
                  <a16:creationId xmlns:a16="http://schemas.microsoft.com/office/drawing/2014/main" id="{9E1E69EA-88D5-99BD-858F-2C0751AF7EA0}"/>
                </a:ext>
              </a:extLst>
            </p:cNvPr>
            <p:cNvSpPr/>
            <p:nvPr/>
          </p:nvSpPr>
          <p:spPr>
            <a:xfrm>
              <a:off x="2759583" y="2439930"/>
              <a:ext cx="52069" cy="116205"/>
            </a:xfrm>
            <a:custGeom>
              <a:avLst/>
              <a:gdLst/>
              <a:ahLst/>
              <a:cxnLst/>
              <a:rect l="l" t="t" r="r" b="b"/>
              <a:pathLst>
                <a:path w="52069" h="116205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2069" h="116205">
                  <a:moveTo>
                    <a:pt x="50292" y="33528"/>
                  </a:moveTo>
                  <a:lnTo>
                    <a:pt x="38100" y="33528"/>
                  </a:lnTo>
                  <a:lnTo>
                    <a:pt x="38100" y="115824"/>
                  </a:lnTo>
                  <a:lnTo>
                    <a:pt x="50292" y="115824"/>
                  </a:lnTo>
                  <a:lnTo>
                    <a:pt x="50292" y="33528"/>
                  </a:lnTo>
                  <a:close/>
                </a:path>
                <a:path w="52069" h="116205">
                  <a:moveTo>
                    <a:pt x="51816" y="6096"/>
                  </a:moveTo>
                  <a:lnTo>
                    <a:pt x="50292" y="6096"/>
                  </a:lnTo>
                  <a:lnTo>
                    <a:pt x="47244" y="3048"/>
                  </a:lnTo>
                  <a:lnTo>
                    <a:pt x="42672" y="3048"/>
                  </a:lnTo>
                  <a:lnTo>
                    <a:pt x="39624" y="6096"/>
                  </a:lnTo>
                  <a:lnTo>
                    <a:pt x="38100" y="6096"/>
                  </a:lnTo>
                  <a:lnTo>
                    <a:pt x="36576" y="9144"/>
                  </a:lnTo>
                  <a:lnTo>
                    <a:pt x="36576" y="13716"/>
                  </a:lnTo>
                  <a:lnTo>
                    <a:pt x="38100" y="16764"/>
                  </a:lnTo>
                  <a:lnTo>
                    <a:pt x="41148" y="19812"/>
                  </a:lnTo>
                  <a:lnTo>
                    <a:pt x="48768" y="19812"/>
                  </a:lnTo>
                  <a:lnTo>
                    <a:pt x="51816" y="16764"/>
                  </a:lnTo>
                  <a:lnTo>
                    <a:pt x="51816" y="60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0" name="object 229">
              <a:extLst>
                <a:ext uri="{FF2B5EF4-FFF2-40B4-BE49-F238E27FC236}">
                  <a16:creationId xmlns:a16="http://schemas.microsoft.com/office/drawing/2014/main" id="{99108D16-FBD9-3FA8-4EBE-44773FA02812}"/>
                </a:ext>
              </a:extLst>
            </p:cNvPr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2835782" y="2471927"/>
              <a:ext cx="199644" cy="85344"/>
            </a:xfrm>
            <a:prstGeom prst="rect">
              <a:avLst/>
            </a:prstGeom>
          </p:spPr>
        </p:pic>
      </p:grpSp>
      <p:grpSp>
        <p:nvGrpSpPr>
          <p:cNvPr id="231" name="object 230">
            <a:extLst>
              <a:ext uri="{FF2B5EF4-FFF2-40B4-BE49-F238E27FC236}">
                <a16:creationId xmlns:a16="http://schemas.microsoft.com/office/drawing/2014/main" id="{7C046A4B-86A3-66E6-0E7B-E6A2CBEAD757}"/>
              </a:ext>
            </a:extLst>
          </p:cNvPr>
          <p:cNvGrpSpPr/>
          <p:nvPr/>
        </p:nvGrpSpPr>
        <p:grpSpPr>
          <a:xfrm>
            <a:off x="3108579" y="2471927"/>
            <a:ext cx="300355" cy="120650"/>
            <a:chOff x="3108579" y="2471927"/>
            <a:chExt cx="300355" cy="120650"/>
          </a:xfrm>
        </p:grpSpPr>
        <p:pic>
          <p:nvPicPr>
            <p:cNvPr id="232" name="object 231">
              <a:extLst>
                <a:ext uri="{FF2B5EF4-FFF2-40B4-BE49-F238E27FC236}">
                  <a16:creationId xmlns:a16="http://schemas.microsoft.com/office/drawing/2014/main" id="{BB34A5DE-C85C-1E78-D4D1-53D6312CDD24}"/>
                </a:ext>
              </a:extLst>
            </p:cNvPr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3108579" y="2471927"/>
              <a:ext cx="152399" cy="120396"/>
            </a:xfrm>
            <a:prstGeom prst="rect">
              <a:avLst/>
            </a:prstGeom>
          </p:spPr>
        </p:pic>
        <p:pic>
          <p:nvPicPr>
            <p:cNvPr id="233" name="object 232">
              <a:extLst>
                <a:ext uri="{FF2B5EF4-FFF2-40B4-BE49-F238E27FC236}">
                  <a16:creationId xmlns:a16="http://schemas.microsoft.com/office/drawing/2014/main" id="{216A9AFF-552F-221E-C673-8CBF10ABDE5F}"/>
                </a:ext>
              </a:extLst>
            </p:cNvPr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3286887" y="2471927"/>
              <a:ext cx="121920" cy="85344"/>
            </a:xfrm>
            <a:prstGeom prst="rect">
              <a:avLst/>
            </a:prstGeom>
          </p:spPr>
        </p:pic>
      </p:grpSp>
      <p:grpSp>
        <p:nvGrpSpPr>
          <p:cNvPr id="234" name="object 233">
            <a:extLst>
              <a:ext uri="{FF2B5EF4-FFF2-40B4-BE49-F238E27FC236}">
                <a16:creationId xmlns:a16="http://schemas.microsoft.com/office/drawing/2014/main" id="{25A9D65E-CB5E-18B2-A60F-76258B03616B}"/>
              </a:ext>
            </a:extLst>
          </p:cNvPr>
          <p:cNvGrpSpPr/>
          <p:nvPr/>
        </p:nvGrpSpPr>
        <p:grpSpPr>
          <a:xfrm>
            <a:off x="3481959" y="2471927"/>
            <a:ext cx="256540" cy="120650"/>
            <a:chOff x="3481959" y="2471927"/>
            <a:chExt cx="256540" cy="120650"/>
          </a:xfrm>
        </p:grpSpPr>
        <p:pic>
          <p:nvPicPr>
            <p:cNvPr id="235" name="object 234">
              <a:extLst>
                <a:ext uri="{FF2B5EF4-FFF2-40B4-BE49-F238E27FC236}">
                  <a16:creationId xmlns:a16="http://schemas.microsoft.com/office/drawing/2014/main" id="{022F6DDB-6153-B079-D21F-CC0FBC57795A}"/>
                </a:ext>
              </a:extLst>
            </p:cNvPr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3481959" y="2471927"/>
              <a:ext cx="71627" cy="120396"/>
            </a:xfrm>
            <a:prstGeom prst="rect">
              <a:avLst/>
            </a:prstGeom>
          </p:spPr>
        </p:pic>
        <p:pic>
          <p:nvPicPr>
            <p:cNvPr id="236" name="object 235">
              <a:extLst>
                <a:ext uri="{FF2B5EF4-FFF2-40B4-BE49-F238E27FC236}">
                  <a16:creationId xmlns:a16="http://schemas.microsoft.com/office/drawing/2014/main" id="{B6D4E246-B45E-C80B-1A6D-A97C367F0F67}"/>
                </a:ext>
              </a:extLst>
            </p:cNvPr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3577971" y="2473451"/>
              <a:ext cx="68579" cy="83820"/>
            </a:xfrm>
            <a:prstGeom prst="rect">
              <a:avLst/>
            </a:prstGeom>
          </p:spPr>
        </p:pic>
        <p:pic>
          <p:nvPicPr>
            <p:cNvPr id="237" name="object 236">
              <a:extLst>
                <a:ext uri="{FF2B5EF4-FFF2-40B4-BE49-F238E27FC236}">
                  <a16:creationId xmlns:a16="http://schemas.microsoft.com/office/drawing/2014/main" id="{ADABD309-E4E6-C77A-D198-2D0E384B3911}"/>
                </a:ext>
              </a:extLst>
            </p:cNvPr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3667887" y="2471927"/>
              <a:ext cx="70103" cy="85344"/>
            </a:xfrm>
            <a:prstGeom prst="rect">
              <a:avLst/>
            </a:prstGeom>
          </p:spPr>
        </p:pic>
      </p:grpSp>
      <p:grpSp>
        <p:nvGrpSpPr>
          <p:cNvPr id="238" name="object 237">
            <a:extLst>
              <a:ext uri="{FF2B5EF4-FFF2-40B4-BE49-F238E27FC236}">
                <a16:creationId xmlns:a16="http://schemas.microsoft.com/office/drawing/2014/main" id="{DCAC53DB-34A6-B9E6-D811-DBA1F203E516}"/>
              </a:ext>
            </a:extLst>
          </p:cNvPr>
          <p:cNvGrpSpPr/>
          <p:nvPr/>
        </p:nvGrpSpPr>
        <p:grpSpPr>
          <a:xfrm>
            <a:off x="3809619" y="2471927"/>
            <a:ext cx="247015" cy="85725"/>
            <a:chOff x="3809619" y="2471927"/>
            <a:chExt cx="247015" cy="85725"/>
          </a:xfrm>
        </p:grpSpPr>
        <p:pic>
          <p:nvPicPr>
            <p:cNvPr id="239" name="object 238">
              <a:extLst>
                <a:ext uri="{FF2B5EF4-FFF2-40B4-BE49-F238E27FC236}">
                  <a16:creationId xmlns:a16="http://schemas.microsoft.com/office/drawing/2014/main" id="{5F4C0994-7DDC-7E7B-D795-6354C0328992}"/>
                </a:ext>
              </a:extLst>
            </p:cNvPr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3809619" y="2473451"/>
              <a:ext cx="68579" cy="83820"/>
            </a:xfrm>
            <a:prstGeom prst="rect">
              <a:avLst/>
            </a:prstGeom>
          </p:spPr>
        </p:pic>
        <p:pic>
          <p:nvPicPr>
            <p:cNvPr id="240" name="object 239">
              <a:extLst>
                <a:ext uri="{FF2B5EF4-FFF2-40B4-BE49-F238E27FC236}">
                  <a16:creationId xmlns:a16="http://schemas.microsoft.com/office/drawing/2014/main" id="{22859C1E-FF44-9AA8-6A6E-985D6936E197}"/>
                </a:ext>
              </a:extLst>
            </p:cNvPr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3904107" y="2471927"/>
              <a:ext cx="152400" cy="85344"/>
            </a:xfrm>
            <a:prstGeom prst="rect">
              <a:avLst/>
            </a:prstGeom>
          </p:spPr>
        </p:pic>
      </p:grpSp>
      <p:grpSp>
        <p:nvGrpSpPr>
          <p:cNvPr id="241" name="object 240">
            <a:extLst>
              <a:ext uri="{FF2B5EF4-FFF2-40B4-BE49-F238E27FC236}">
                <a16:creationId xmlns:a16="http://schemas.microsoft.com/office/drawing/2014/main" id="{ACC23D79-9267-BA07-8956-359E1F0C52C1}"/>
              </a:ext>
            </a:extLst>
          </p:cNvPr>
          <p:cNvGrpSpPr/>
          <p:nvPr/>
        </p:nvGrpSpPr>
        <p:grpSpPr>
          <a:xfrm>
            <a:off x="4134230" y="2471927"/>
            <a:ext cx="558165" cy="120650"/>
            <a:chOff x="4134230" y="2471927"/>
            <a:chExt cx="558165" cy="120650"/>
          </a:xfrm>
        </p:grpSpPr>
        <p:pic>
          <p:nvPicPr>
            <p:cNvPr id="242" name="object 241">
              <a:extLst>
                <a:ext uri="{FF2B5EF4-FFF2-40B4-BE49-F238E27FC236}">
                  <a16:creationId xmlns:a16="http://schemas.microsoft.com/office/drawing/2014/main" id="{F837ED7B-5053-DDBD-0AA0-2D4B6E017307}"/>
                </a:ext>
              </a:extLst>
            </p:cNvPr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4134230" y="2471927"/>
              <a:ext cx="158496" cy="120396"/>
            </a:xfrm>
            <a:prstGeom prst="rect">
              <a:avLst/>
            </a:prstGeom>
          </p:spPr>
        </p:pic>
        <p:pic>
          <p:nvPicPr>
            <p:cNvPr id="243" name="object 242">
              <a:extLst>
                <a:ext uri="{FF2B5EF4-FFF2-40B4-BE49-F238E27FC236}">
                  <a16:creationId xmlns:a16="http://schemas.microsoft.com/office/drawing/2014/main" id="{B1EC29E4-E5C1-1B4E-FB9A-C435540A0F60}"/>
                </a:ext>
              </a:extLst>
            </p:cNvPr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4312538" y="2471927"/>
              <a:ext cx="205739" cy="85344"/>
            </a:xfrm>
            <a:prstGeom prst="rect">
              <a:avLst/>
            </a:prstGeom>
          </p:spPr>
        </p:pic>
        <p:pic>
          <p:nvPicPr>
            <p:cNvPr id="244" name="object 243">
              <a:extLst>
                <a:ext uri="{FF2B5EF4-FFF2-40B4-BE49-F238E27FC236}">
                  <a16:creationId xmlns:a16="http://schemas.microsoft.com/office/drawing/2014/main" id="{44AC7DAC-90DC-C9A1-9CB5-9BF7EF26DD5E}"/>
                </a:ext>
              </a:extLst>
            </p:cNvPr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4539614" y="2471927"/>
              <a:ext cx="68580" cy="83820"/>
            </a:xfrm>
            <a:prstGeom prst="rect">
              <a:avLst/>
            </a:prstGeom>
          </p:spPr>
        </p:pic>
        <p:pic>
          <p:nvPicPr>
            <p:cNvPr id="245" name="object 244">
              <a:extLst>
                <a:ext uri="{FF2B5EF4-FFF2-40B4-BE49-F238E27FC236}">
                  <a16:creationId xmlns:a16="http://schemas.microsoft.com/office/drawing/2014/main" id="{CCF1355D-F958-E2A1-8773-836FC820D589}"/>
                </a:ext>
              </a:extLst>
            </p:cNvPr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4628006" y="2471927"/>
              <a:ext cx="64007" cy="85344"/>
            </a:xfrm>
            <a:prstGeom prst="rect">
              <a:avLst/>
            </a:prstGeom>
          </p:spPr>
        </p:pic>
      </p:grpSp>
      <p:pic>
        <p:nvPicPr>
          <p:cNvPr id="246" name="object 245">
            <a:extLst>
              <a:ext uri="{FF2B5EF4-FFF2-40B4-BE49-F238E27FC236}">
                <a16:creationId xmlns:a16="http://schemas.microsoft.com/office/drawing/2014/main" id="{B6D99381-8FC1-58CD-6B15-B42F8F4E439F}"/>
              </a:ext>
            </a:extLst>
          </p:cNvPr>
          <p:cNvPicPr/>
          <p:nvPr/>
        </p:nvPicPr>
        <p:blipFill>
          <a:blip r:embed="rId161" cstate="print"/>
          <a:stretch>
            <a:fillRect/>
          </a:stretch>
        </p:blipFill>
        <p:spPr>
          <a:xfrm>
            <a:off x="4765166" y="2471927"/>
            <a:ext cx="141732" cy="85344"/>
          </a:xfrm>
          <a:prstGeom prst="rect">
            <a:avLst/>
          </a:prstGeom>
        </p:spPr>
      </p:pic>
      <p:sp>
        <p:nvSpPr>
          <p:cNvPr id="247" name="object 246">
            <a:extLst>
              <a:ext uri="{FF2B5EF4-FFF2-40B4-BE49-F238E27FC236}">
                <a16:creationId xmlns:a16="http://schemas.microsoft.com/office/drawing/2014/main" id="{0161ED98-8386-A54C-85ED-A216BB58E5F3}"/>
              </a:ext>
            </a:extLst>
          </p:cNvPr>
          <p:cNvSpPr/>
          <p:nvPr/>
        </p:nvSpPr>
        <p:spPr>
          <a:xfrm>
            <a:off x="10201275" y="2439923"/>
            <a:ext cx="12700" cy="116205"/>
          </a:xfrm>
          <a:custGeom>
            <a:avLst/>
            <a:gdLst/>
            <a:ahLst/>
            <a:cxnLst/>
            <a:rect l="l" t="t" r="r" b="b"/>
            <a:pathLst>
              <a:path w="12700" h="116205">
                <a:moveTo>
                  <a:pt x="12192" y="115824"/>
                </a:moveTo>
                <a:lnTo>
                  <a:pt x="12192" y="0"/>
                </a:lnTo>
                <a:lnTo>
                  <a:pt x="0" y="0"/>
                </a:lnTo>
                <a:lnTo>
                  <a:pt x="0" y="115824"/>
                </a:lnTo>
                <a:lnTo>
                  <a:pt x="12192" y="1158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8" name="object 247">
            <a:extLst>
              <a:ext uri="{FF2B5EF4-FFF2-40B4-BE49-F238E27FC236}">
                <a16:creationId xmlns:a16="http://schemas.microsoft.com/office/drawing/2014/main" id="{16B346FA-DD89-1DEC-9325-F00EEC457EAE}"/>
              </a:ext>
            </a:extLst>
          </p:cNvPr>
          <p:cNvGrpSpPr/>
          <p:nvPr/>
        </p:nvGrpSpPr>
        <p:grpSpPr>
          <a:xfrm>
            <a:off x="481202" y="2676144"/>
            <a:ext cx="201295" cy="109855"/>
            <a:chOff x="481202" y="2676144"/>
            <a:chExt cx="201295" cy="109855"/>
          </a:xfrm>
        </p:grpSpPr>
        <p:pic>
          <p:nvPicPr>
            <p:cNvPr id="249" name="object 248">
              <a:extLst>
                <a:ext uri="{FF2B5EF4-FFF2-40B4-BE49-F238E27FC236}">
                  <a16:creationId xmlns:a16="http://schemas.microsoft.com/office/drawing/2014/main" id="{918904D1-1A56-8A20-23CD-2F0E8AB93830}"/>
                </a:ext>
              </a:extLst>
            </p:cNvPr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481202" y="2676144"/>
              <a:ext cx="108203" cy="108203"/>
            </a:xfrm>
            <a:prstGeom prst="rect">
              <a:avLst/>
            </a:prstGeom>
          </p:spPr>
        </p:pic>
        <p:pic>
          <p:nvPicPr>
            <p:cNvPr id="250" name="object 249">
              <a:extLst>
                <a:ext uri="{FF2B5EF4-FFF2-40B4-BE49-F238E27FC236}">
                  <a16:creationId xmlns:a16="http://schemas.microsoft.com/office/drawing/2014/main" id="{8CD113E7-1C4A-154C-6D18-F8BE98BEE2AF}"/>
                </a:ext>
              </a:extLst>
            </p:cNvPr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613790" y="2702052"/>
              <a:ext cx="68579" cy="83820"/>
            </a:xfrm>
            <a:prstGeom prst="rect">
              <a:avLst/>
            </a:prstGeom>
          </p:spPr>
        </p:pic>
      </p:grpSp>
      <p:grpSp>
        <p:nvGrpSpPr>
          <p:cNvPr id="251" name="object 250">
            <a:extLst>
              <a:ext uri="{FF2B5EF4-FFF2-40B4-BE49-F238E27FC236}">
                <a16:creationId xmlns:a16="http://schemas.microsoft.com/office/drawing/2014/main" id="{5B0F85B1-E844-B9BF-A797-5F45AAD821A9}"/>
              </a:ext>
            </a:extLst>
          </p:cNvPr>
          <p:cNvGrpSpPr/>
          <p:nvPr/>
        </p:nvGrpSpPr>
        <p:grpSpPr>
          <a:xfrm>
            <a:off x="703706" y="2668523"/>
            <a:ext cx="777240" cy="117475"/>
            <a:chOff x="703706" y="2668523"/>
            <a:chExt cx="777240" cy="117475"/>
          </a:xfrm>
        </p:grpSpPr>
        <p:pic>
          <p:nvPicPr>
            <p:cNvPr id="252" name="object 251">
              <a:extLst>
                <a:ext uri="{FF2B5EF4-FFF2-40B4-BE49-F238E27FC236}">
                  <a16:creationId xmlns:a16="http://schemas.microsoft.com/office/drawing/2014/main" id="{54765516-6943-46C8-40B6-39701FDA0B40}"/>
                </a:ext>
              </a:extLst>
            </p:cNvPr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840867" y="2702051"/>
              <a:ext cx="74676" cy="83820"/>
            </a:xfrm>
            <a:prstGeom prst="rect">
              <a:avLst/>
            </a:prstGeom>
          </p:spPr>
        </p:pic>
        <p:pic>
          <p:nvPicPr>
            <p:cNvPr id="253" name="object 252">
              <a:extLst>
                <a:ext uri="{FF2B5EF4-FFF2-40B4-BE49-F238E27FC236}">
                  <a16:creationId xmlns:a16="http://schemas.microsoft.com/office/drawing/2014/main" id="{1E07E346-744A-5F5F-73D0-5BCA734C5CE5}"/>
                </a:ext>
              </a:extLst>
            </p:cNvPr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703706" y="2702051"/>
              <a:ext cx="115824" cy="82296"/>
            </a:xfrm>
            <a:prstGeom prst="rect">
              <a:avLst/>
            </a:prstGeom>
          </p:spPr>
        </p:pic>
        <p:pic>
          <p:nvPicPr>
            <p:cNvPr id="254" name="object 253">
              <a:extLst>
                <a:ext uri="{FF2B5EF4-FFF2-40B4-BE49-F238E27FC236}">
                  <a16:creationId xmlns:a16="http://schemas.microsoft.com/office/drawing/2014/main" id="{DCA471A8-690B-4A6D-1AED-E5C133C4368C}"/>
                </a:ext>
              </a:extLst>
            </p:cNvPr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936879" y="2668523"/>
              <a:ext cx="121920" cy="117348"/>
            </a:xfrm>
            <a:prstGeom prst="rect">
              <a:avLst/>
            </a:prstGeom>
          </p:spPr>
        </p:pic>
        <p:pic>
          <p:nvPicPr>
            <p:cNvPr id="255" name="object 254">
              <a:extLst>
                <a:ext uri="{FF2B5EF4-FFF2-40B4-BE49-F238E27FC236}">
                  <a16:creationId xmlns:a16="http://schemas.microsoft.com/office/drawing/2014/main" id="{F588A3F9-1829-AB6B-F8EB-053878ED4E8D}"/>
                </a:ext>
              </a:extLst>
            </p:cNvPr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1083182" y="2702051"/>
              <a:ext cx="68579" cy="82296"/>
            </a:xfrm>
            <a:prstGeom prst="rect">
              <a:avLst/>
            </a:prstGeom>
          </p:spPr>
        </p:pic>
        <p:pic>
          <p:nvPicPr>
            <p:cNvPr id="256" name="object 255">
              <a:extLst>
                <a:ext uri="{FF2B5EF4-FFF2-40B4-BE49-F238E27FC236}">
                  <a16:creationId xmlns:a16="http://schemas.microsoft.com/office/drawing/2014/main" id="{1BBBBC08-9A4A-C111-9648-23C32ACE43A7}"/>
                </a:ext>
              </a:extLst>
            </p:cNvPr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1173098" y="2668523"/>
              <a:ext cx="71628" cy="117348"/>
            </a:xfrm>
            <a:prstGeom prst="rect">
              <a:avLst/>
            </a:prstGeom>
          </p:spPr>
        </p:pic>
        <p:pic>
          <p:nvPicPr>
            <p:cNvPr id="257" name="object 256">
              <a:extLst>
                <a:ext uri="{FF2B5EF4-FFF2-40B4-BE49-F238E27FC236}">
                  <a16:creationId xmlns:a16="http://schemas.microsoft.com/office/drawing/2014/main" id="{F9B90F3F-7D8A-9B4B-718C-469D7DA1734F}"/>
                </a:ext>
              </a:extLst>
            </p:cNvPr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1269111" y="2703575"/>
              <a:ext cx="68579" cy="82296"/>
            </a:xfrm>
            <a:prstGeom prst="rect">
              <a:avLst/>
            </a:prstGeom>
          </p:spPr>
        </p:pic>
        <p:pic>
          <p:nvPicPr>
            <p:cNvPr id="258" name="object 257">
              <a:extLst>
                <a:ext uri="{FF2B5EF4-FFF2-40B4-BE49-F238E27FC236}">
                  <a16:creationId xmlns:a16="http://schemas.microsoft.com/office/drawing/2014/main" id="{FDFE3415-D2B2-2304-5DC8-3C0C5AE3BFB4}"/>
                </a:ext>
              </a:extLst>
            </p:cNvPr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1363598" y="2702051"/>
              <a:ext cx="117347" cy="82296"/>
            </a:xfrm>
            <a:prstGeom prst="rect">
              <a:avLst/>
            </a:prstGeom>
          </p:spPr>
        </p:pic>
      </p:grpSp>
      <p:grpSp>
        <p:nvGrpSpPr>
          <p:cNvPr id="259" name="object 258">
            <a:extLst>
              <a:ext uri="{FF2B5EF4-FFF2-40B4-BE49-F238E27FC236}">
                <a16:creationId xmlns:a16="http://schemas.microsoft.com/office/drawing/2014/main" id="{5D26BC1B-9245-4C2F-4C18-93476B156DA6}"/>
              </a:ext>
            </a:extLst>
          </p:cNvPr>
          <p:cNvGrpSpPr/>
          <p:nvPr/>
        </p:nvGrpSpPr>
        <p:grpSpPr>
          <a:xfrm>
            <a:off x="1580007" y="2668523"/>
            <a:ext cx="805180" cy="117475"/>
            <a:chOff x="1580007" y="2668523"/>
            <a:chExt cx="805180" cy="117475"/>
          </a:xfrm>
        </p:grpSpPr>
        <p:sp>
          <p:nvSpPr>
            <p:cNvPr id="260" name="object 259">
              <a:extLst>
                <a:ext uri="{FF2B5EF4-FFF2-40B4-BE49-F238E27FC236}">
                  <a16:creationId xmlns:a16="http://schemas.microsoft.com/office/drawing/2014/main" id="{185339A0-D15A-88BC-B664-5A8FA562C950}"/>
                </a:ext>
              </a:extLst>
            </p:cNvPr>
            <p:cNvSpPr/>
            <p:nvPr/>
          </p:nvSpPr>
          <p:spPr>
            <a:xfrm>
              <a:off x="1580007" y="2676143"/>
              <a:ext cx="12700" cy="108585"/>
            </a:xfrm>
            <a:custGeom>
              <a:avLst/>
              <a:gdLst/>
              <a:ahLst/>
              <a:cxnLst/>
              <a:rect l="l" t="t" r="r" b="b"/>
              <a:pathLst>
                <a:path w="12700" h="108585">
                  <a:moveTo>
                    <a:pt x="12192" y="108203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08203"/>
                  </a:lnTo>
                  <a:lnTo>
                    <a:pt x="12192" y="1082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1" name="object 260">
              <a:extLst>
                <a:ext uri="{FF2B5EF4-FFF2-40B4-BE49-F238E27FC236}">
                  <a16:creationId xmlns:a16="http://schemas.microsoft.com/office/drawing/2014/main" id="{8F7CA50A-9E2F-1B71-92EE-8A71FD106DB5}"/>
                </a:ext>
              </a:extLst>
            </p:cNvPr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1619631" y="2668523"/>
              <a:ext cx="216407" cy="117348"/>
            </a:xfrm>
            <a:prstGeom prst="rect">
              <a:avLst/>
            </a:prstGeom>
          </p:spPr>
        </p:pic>
        <p:pic>
          <p:nvPicPr>
            <p:cNvPr id="262" name="object 261">
              <a:extLst>
                <a:ext uri="{FF2B5EF4-FFF2-40B4-BE49-F238E27FC236}">
                  <a16:creationId xmlns:a16="http://schemas.microsoft.com/office/drawing/2014/main" id="{E0EF269E-B3E1-7DA2-25D3-4A2BFE1976EA}"/>
                </a:ext>
              </a:extLst>
            </p:cNvPr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1857375" y="2702051"/>
              <a:ext cx="178307" cy="82296"/>
            </a:xfrm>
            <a:prstGeom prst="rect">
              <a:avLst/>
            </a:prstGeom>
          </p:spPr>
        </p:pic>
        <p:pic>
          <p:nvPicPr>
            <p:cNvPr id="263" name="object 262">
              <a:extLst>
                <a:ext uri="{FF2B5EF4-FFF2-40B4-BE49-F238E27FC236}">
                  <a16:creationId xmlns:a16="http://schemas.microsoft.com/office/drawing/2014/main" id="{7553F97F-ED0A-0B52-951B-DFC5559EF543}"/>
                </a:ext>
              </a:extLst>
            </p:cNvPr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2055495" y="2673095"/>
              <a:ext cx="329184" cy="112775"/>
            </a:xfrm>
            <a:prstGeom prst="rect">
              <a:avLst/>
            </a:prstGeom>
          </p:spPr>
        </p:pic>
      </p:grpSp>
      <p:grpSp>
        <p:nvGrpSpPr>
          <p:cNvPr id="264" name="object 263">
            <a:extLst>
              <a:ext uri="{FF2B5EF4-FFF2-40B4-BE49-F238E27FC236}">
                <a16:creationId xmlns:a16="http://schemas.microsoft.com/office/drawing/2014/main" id="{3591566A-DA44-0B21-6543-0B255ED44457}"/>
              </a:ext>
            </a:extLst>
          </p:cNvPr>
          <p:cNvGrpSpPr/>
          <p:nvPr/>
        </p:nvGrpSpPr>
        <p:grpSpPr>
          <a:xfrm>
            <a:off x="2815970" y="2673095"/>
            <a:ext cx="728980" cy="147955"/>
            <a:chOff x="2815970" y="2673095"/>
            <a:chExt cx="728980" cy="147955"/>
          </a:xfrm>
        </p:grpSpPr>
        <p:pic>
          <p:nvPicPr>
            <p:cNvPr id="265" name="object 264">
              <a:extLst>
                <a:ext uri="{FF2B5EF4-FFF2-40B4-BE49-F238E27FC236}">
                  <a16:creationId xmlns:a16="http://schemas.microsoft.com/office/drawing/2014/main" id="{6A3799C5-DBC1-5ED9-3979-E61E3AE5A746}"/>
                </a:ext>
              </a:extLst>
            </p:cNvPr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2815970" y="2702051"/>
              <a:ext cx="65531" cy="83820"/>
            </a:xfrm>
            <a:prstGeom prst="rect">
              <a:avLst/>
            </a:prstGeom>
          </p:spPr>
        </p:pic>
        <p:pic>
          <p:nvPicPr>
            <p:cNvPr id="266" name="object 265">
              <a:extLst>
                <a:ext uri="{FF2B5EF4-FFF2-40B4-BE49-F238E27FC236}">
                  <a16:creationId xmlns:a16="http://schemas.microsoft.com/office/drawing/2014/main" id="{0C6E176C-96E7-366D-21CA-79C3BCB8D54F}"/>
                </a:ext>
              </a:extLst>
            </p:cNvPr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2902838" y="2702051"/>
              <a:ext cx="147828" cy="83820"/>
            </a:xfrm>
            <a:prstGeom prst="rect">
              <a:avLst/>
            </a:prstGeom>
          </p:spPr>
        </p:pic>
        <p:pic>
          <p:nvPicPr>
            <p:cNvPr id="267" name="object 266">
              <a:extLst>
                <a:ext uri="{FF2B5EF4-FFF2-40B4-BE49-F238E27FC236}">
                  <a16:creationId xmlns:a16="http://schemas.microsoft.com/office/drawing/2014/main" id="{F853DFD8-7660-F776-8C44-CE29E7EF2843}"/>
                </a:ext>
              </a:extLst>
            </p:cNvPr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3072002" y="2702051"/>
              <a:ext cx="115824" cy="82296"/>
            </a:xfrm>
            <a:prstGeom prst="rect">
              <a:avLst/>
            </a:prstGeom>
          </p:spPr>
        </p:pic>
        <p:pic>
          <p:nvPicPr>
            <p:cNvPr id="268" name="object 267">
              <a:extLst>
                <a:ext uri="{FF2B5EF4-FFF2-40B4-BE49-F238E27FC236}">
                  <a16:creationId xmlns:a16="http://schemas.microsoft.com/office/drawing/2014/main" id="{62173608-F5B2-70F9-2596-E02101BDB627}"/>
                </a:ext>
              </a:extLst>
            </p:cNvPr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3213734" y="2702051"/>
              <a:ext cx="152400" cy="118872"/>
            </a:xfrm>
            <a:prstGeom prst="rect">
              <a:avLst/>
            </a:prstGeom>
          </p:spPr>
        </p:pic>
        <p:pic>
          <p:nvPicPr>
            <p:cNvPr id="269" name="object 268">
              <a:extLst>
                <a:ext uri="{FF2B5EF4-FFF2-40B4-BE49-F238E27FC236}">
                  <a16:creationId xmlns:a16="http://schemas.microsoft.com/office/drawing/2014/main" id="{1D7188BA-1EF4-4708-36D3-313DB254B283}"/>
                </a:ext>
              </a:extLst>
            </p:cNvPr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3392042" y="2673095"/>
              <a:ext cx="67056" cy="111252"/>
            </a:xfrm>
            <a:prstGeom prst="rect">
              <a:avLst/>
            </a:prstGeom>
          </p:spPr>
        </p:pic>
        <p:pic>
          <p:nvPicPr>
            <p:cNvPr id="270" name="object 269">
              <a:extLst>
                <a:ext uri="{FF2B5EF4-FFF2-40B4-BE49-F238E27FC236}">
                  <a16:creationId xmlns:a16="http://schemas.microsoft.com/office/drawing/2014/main" id="{224B80CA-BF5D-F3BB-BF1B-3C7AAC29B5D7}"/>
                </a:ext>
              </a:extLst>
            </p:cNvPr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3478910" y="2702051"/>
              <a:ext cx="65531" cy="83820"/>
            </a:xfrm>
            <a:prstGeom prst="rect">
              <a:avLst/>
            </a:prstGeom>
          </p:spPr>
        </p:pic>
      </p:grpSp>
      <p:pic>
        <p:nvPicPr>
          <p:cNvPr id="271" name="object 270">
            <a:extLst>
              <a:ext uri="{FF2B5EF4-FFF2-40B4-BE49-F238E27FC236}">
                <a16:creationId xmlns:a16="http://schemas.microsoft.com/office/drawing/2014/main" id="{BAB82118-C619-7EB1-89AF-A9F5D7FFE0F0}"/>
              </a:ext>
            </a:extLst>
          </p:cNvPr>
          <p:cNvPicPr/>
          <p:nvPr/>
        </p:nvPicPr>
        <p:blipFill>
          <a:blip r:embed="rId180" cstate="print"/>
          <a:stretch>
            <a:fillRect/>
          </a:stretch>
        </p:blipFill>
        <p:spPr>
          <a:xfrm>
            <a:off x="3635883" y="2702051"/>
            <a:ext cx="65531" cy="83820"/>
          </a:xfrm>
          <a:prstGeom prst="rect">
            <a:avLst/>
          </a:prstGeom>
        </p:spPr>
      </p:pic>
      <p:pic>
        <p:nvPicPr>
          <p:cNvPr id="272" name="object 271">
            <a:extLst>
              <a:ext uri="{FF2B5EF4-FFF2-40B4-BE49-F238E27FC236}">
                <a16:creationId xmlns:a16="http://schemas.microsoft.com/office/drawing/2014/main" id="{68799579-086D-88D0-4BAB-2091EC14FA67}"/>
              </a:ext>
            </a:extLst>
          </p:cNvPr>
          <p:cNvPicPr/>
          <p:nvPr/>
        </p:nvPicPr>
        <p:blipFill>
          <a:blip r:embed="rId181" cstate="print"/>
          <a:stretch>
            <a:fillRect/>
          </a:stretch>
        </p:blipFill>
        <p:spPr>
          <a:xfrm>
            <a:off x="3794378" y="2685288"/>
            <a:ext cx="275844" cy="100584"/>
          </a:xfrm>
          <a:prstGeom prst="rect">
            <a:avLst/>
          </a:prstGeom>
        </p:spPr>
      </p:pic>
      <p:sp>
        <p:nvSpPr>
          <p:cNvPr id="273" name="object 272">
            <a:extLst>
              <a:ext uri="{FF2B5EF4-FFF2-40B4-BE49-F238E27FC236}">
                <a16:creationId xmlns:a16="http://schemas.microsoft.com/office/drawing/2014/main" id="{A90865EE-8CC8-94BE-01D4-CACAD5D38241}"/>
              </a:ext>
            </a:extLst>
          </p:cNvPr>
          <p:cNvSpPr/>
          <p:nvPr/>
        </p:nvSpPr>
        <p:spPr>
          <a:xfrm>
            <a:off x="4941951" y="2767583"/>
            <a:ext cx="18415" cy="20320"/>
          </a:xfrm>
          <a:custGeom>
            <a:avLst/>
            <a:gdLst/>
            <a:ahLst/>
            <a:cxnLst/>
            <a:rect l="l" t="t" r="r" b="b"/>
            <a:pathLst>
              <a:path w="18414" h="20319">
                <a:moveTo>
                  <a:pt x="18287" y="15240"/>
                </a:moveTo>
                <a:lnTo>
                  <a:pt x="18287" y="3048"/>
                </a:lnTo>
                <a:lnTo>
                  <a:pt x="15239" y="0"/>
                </a:lnTo>
                <a:lnTo>
                  <a:pt x="4572" y="0"/>
                </a:lnTo>
                <a:lnTo>
                  <a:pt x="1524" y="3048"/>
                </a:lnTo>
                <a:lnTo>
                  <a:pt x="0" y="6096"/>
                </a:lnTo>
                <a:lnTo>
                  <a:pt x="0" y="9143"/>
                </a:lnTo>
                <a:lnTo>
                  <a:pt x="0" y="13716"/>
                </a:lnTo>
                <a:lnTo>
                  <a:pt x="4572" y="18288"/>
                </a:lnTo>
                <a:lnTo>
                  <a:pt x="7620" y="19812"/>
                </a:lnTo>
                <a:lnTo>
                  <a:pt x="12191" y="19812"/>
                </a:lnTo>
                <a:lnTo>
                  <a:pt x="15239" y="18288"/>
                </a:lnTo>
                <a:lnTo>
                  <a:pt x="18287" y="15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4" name="object 273">
            <a:extLst>
              <a:ext uri="{FF2B5EF4-FFF2-40B4-BE49-F238E27FC236}">
                <a16:creationId xmlns:a16="http://schemas.microsoft.com/office/drawing/2014/main" id="{BFFA5CCB-7EFE-AC65-49CA-2C6F9114B902}"/>
              </a:ext>
            </a:extLst>
          </p:cNvPr>
          <p:cNvPicPr/>
          <p:nvPr/>
        </p:nvPicPr>
        <p:blipFill>
          <a:blip r:embed="rId182" cstate="print"/>
          <a:stretch>
            <a:fillRect/>
          </a:stretch>
        </p:blipFill>
        <p:spPr>
          <a:xfrm>
            <a:off x="5057775" y="2676144"/>
            <a:ext cx="274320" cy="109728"/>
          </a:xfrm>
          <a:prstGeom prst="rect">
            <a:avLst/>
          </a:prstGeom>
        </p:spPr>
      </p:pic>
      <p:grpSp>
        <p:nvGrpSpPr>
          <p:cNvPr id="275" name="object 274">
            <a:extLst>
              <a:ext uri="{FF2B5EF4-FFF2-40B4-BE49-F238E27FC236}">
                <a16:creationId xmlns:a16="http://schemas.microsoft.com/office/drawing/2014/main" id="{0CDAFF4A-1907-A625-B84B-2AF89FC8A7BB}"/>
              </a:ext>
            </a:extLst>
          </p:cNvPr>
          <p:cNvGrpSpPr/>
          <p:nvPr/>
        </p:nvGrpSpPr>
        <p:grpSpPr>
          <a:xfrm>
            <a:off x="5420486" y="2668523"/>
            <a:ext cx="802005" cy="117475"/>
            <a:chOff x="5420486" y="2668523"/>
            <a:chExt cx="802005" cy="117475"/>
          </a:xfrm>
        </p:grpSpPr>
        <p:pic>
          <p:nvPicPr>
            <p:cNvPr id="276" name="object 275">
              <a:extLst>
                <a:ext uri="{FF2B5EF4-FFF2-40B4-BE49-F238E27FC236}">
                  <a16:creationId xmlns:a16="http://schemas.microsoft.com/office/drawing/2014/main" id="{47DA4EA3-0172-0D53-65D1-0F6A609CEBC2}"/>
                </a:ext>
              </a:extLst>
            </p:cNvPr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5420486" y="2668523"/>
              <a:ext cx="71627" cy="117348"/>
            </a:xfrm>
            <a:prstGeom prst="rect">
              <a:avLst/>
            </a:prstGeom>
          </p:spPr>
        </p:pic>
        <p:pic>
          <p:nvPicPr>
            <p:cNvPr id="277" name="object 276">
              <a:extLst>
                <a:ext uri="{FF2B5EF4-FFF2-40B4-BE49-F238E27FC236}">
                  <a16:creationId xmlns:a16="http://schemas.microsoft.com/office/drawing/2014/main" id="{779D521B-7D58-6305-ABDF-4DCD79EB74E9}"/>
                </a:ext>
              </a:extLst>
            </p:cNvPr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5513450" y="2702051"/>
              <a:ext cx="236220" cy="83820"/>
            </a:xfrm>
            <a:prstGeom prst="rect">
              <a:avLst/>
            </a:prstGeom>
          </p:spPr>
        </p:pic>
        <p:pic>
          <p:nvPicPr>
            <p:cNvPr id="278" name="object 277">
              <a:extLst>
                <a:ext uri="{FF2B5EF4-FFF2-40B4-BE49-F238E27FC236}">
                  <a16:creationId xmlns:a16="http://schemas.microsoft.com/office/drawing/2014/main" id="{65949CC8-042E-0318-A314-4B27EFF4756B}"/>
                </a:ext>
              </a:extLst>
            </p:cNvPr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5777102" y="2702051"/>
              <a:ext cx="115824" cy="82296"/>
            </a:xfrm>
            <a:prstGeom prst="rect">
              <a:avLst/>
            </a:prstGeom>
          </p:spPr>
        </p:pic>
        <p:pic>
          <p:nvPicPr>
            <p:cNvPr id="279" name="object 278">
              <a:extLst>
                <a:ext uri="{FF2B5EF4-FFF2-40B4-BE49-F238E27FC236}">
                  <a16:creationId xmlns:a16="http://schemas.microsoft.com/office/drawing/2014/main" id="{2B1C99B7-3C87-E5C2-08C1-E1F4F629DEA9}"/>
                </a:ext>
              </a:extLst>
            </p:cNvPr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5914262" y="2702051"/>
              <a:ext cx="68579" cy="83820"/>
            </a:xfrm>
            <a:prstGeom prst="rect">
              <a:avLst/>
            </a:prstGeom>
          </p:spPr>
        </p:pic>
        <p:pic>
          <p:nvPicPr>
            <p:cNvPr id="280" name="object 279">
              <a:extLst>
                <a:ext uri="{FF2B5EF4-FFF2-40B4-BE49-F238E27FC236}">
                  <a16:creationId xmlns:a16="http://schemas.microsoft.com/office/drawing/2014/main" id="{DE0F5785-DCEE-95EE-26D6-CE66280F2982}"/>
                </a:ext>
              </a:extLst>
            </p:cNvPr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6004178" y="2685287"/>
              <a:ext cx="217932" cy="100584"/>
            </a:xfrm>
            <a:prstGeom prst="rect">
              <a:avLst/>
            </a:prstGeom>
          </p:spPr>
        </p:pic>
      </p:grpSp>
      <p:grpSp>
        <p:nvGrpSpPr>
          <p:cNvPr id="281" name="object 280">
            <a:extLst>
              <a:ext uri="{FF2B5EF4-FFF2-40B4-BE49-F238E27FC236}">
                <a16:creationId xmlns:a16="http://schemas.microsoft.com/office/drawing/2014/main" id="{8D4A57D2-3145-84FD-2745-16EA306A7DD2}"/>
              </a:ext>
            </a:extLst>
          </p:cNvPr>
          <p:cNvGrpSpPr/>
          <p:nvPr/>
        </p:nvGrpSpPr>
        <p:grpSpPr>
          <a:xfrm>
            <a:off x="6310503" y="2673095"/>
            <a:ext cx="599440" cy="113030"/>
            <a:chOff x="6310503" y="2673095"/>
            <a:chExt cx="599440" cy="113030"/>
          </a:xfrm>
        </p:grpSpPr>
        <p:pic>
          <p:nvPicPr>
            <p:cNvPr id="282" name="object 281">
              <a:extLst>
                <a:ext uri="{FF2B5EF4-FFF2-40B4-BE49-F238E27FC236}">
                  <a16:creationId xmlns:a16="http://schemas.microsoft.com/office/drawing/2014/main" id="{7C493EB4-0F53-FD3F-FDA3-9689B00570EC}"/>
                </a:ext>
              </a:extLst>
            </p:cNvPr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6310503" y="2702051"/>
              <a:ext cx="147827" cy="83820"/>
            </a:xfrm>
            <a:prstGeom prst="rect">
              <a:avLst/>
            </a:prstGeom>
          </p:spPr>
        </p:pic>
        <p:pic>
          <p:nvPicPr>
            <p:cNvPr id="283" name="object 282">
              <a:extLst>
                <a:ext uri="{FF2B5EF4-FFF2-40B4-BE49-F238E27FC236}">
                  <a16:creationId xmlns:a16="http://schemas.microsoft.com/office/drawing/2014/main" id="{A377E110-04DE-997D-CDD8-3947E21ED3D6}"/>
                </a:ext>
              </a:extLst>
            </p:cNvPr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6479667" y="2673095"/>
              <a:ext cx="160019" cy="112776"/>
            </a:xfrm>
            <a:prstGeom prst="rect">
              <a:avLst/>
            </a:prstGeom>
          </p:spPr>
        </p:pic>
        <p:pic>
          <p:nvPicPr>
            <p:cNvPr id="284" name="object 283">
              <a:extLst>
                <a:ext uri="{FF2B5EF4-FFF2-40B4-BE49-F238E27FC236}">
                  <a16:creationId xmlns:a16="http://schemas.microsoft.com/office/drawing/2014/main" id="{F1B38094-D64D-BA8C-C8D3-A03968F2E15A}"/>
                </a:ext>
              </a:extLst>
            </p:cNvPr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6661023" y="2702051"/>
              <a:ext cx="68579" cy="83820"/>
            </a:xfrm>
            <a:prstGeom prst="rect">
              <a:avLst/>
            </a:prstGeom>
          </p:spPr>
        </p:pic>
        <p:pic>
          <p:nvPicPr>
            <p:cNvPr id="285" name="object 284">
              <a:extLst>
                <a:ext uri="{FF2B5EF4-FFF2-40B4-BE49-F238E27FC236}">
                  <a16:creationId xmlns:a16="http://schemas.microsoft.com/office/drawing/2014/main" id="{81600BF6-9482-345B-CCC3-35222CD860CC}"/>
                </a:ext>
              </a:extLst>
            </p:cNvPr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6750939" y="2702051"/>
              <a:ext cx="68579" cy="82296"/>
            </a:xfrm>
            <a:prstGeom prst="rect">
              <a:avLst/>
            </a:prstGeom>
          </p:spPr>
        </p:pic>
        <p:pic>
          <p:nvPicPr>
            <p:cNvPr id="286" name="object 285">
              <a:extLst>
                <a:ext uri="{FF2B5EF4-FFF2-40B4-BE49-F238E27FC236}">
                  <a16:creationId xmlns:a16="http://schemas.microsoft.com/office/drawing/2014/main" id="{39528372-8A7C-2A3C-9728-26B2F7A0E87E}"/>
                </a:ext>
              </a:extLst>
            </p:cNvPr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6839331" y="2702051"/>
              <a:ext cx="70103" cy="83820"/>
            </a:xfrm>
            <a:prstGeom prst="rect">
              <a:avLst/>
            </a:prstGeom>
          </p:spPr>
        </p:pic>
      </p:grpSp>
      <p:grpSp>
        <p:nvGrpSpPr>
          <p:cNvPr id="287" name="object 286">
            <a:extLst>
              <a:ext uri="{FF2B5EF4-FFF2-40B4-BE49-F238E27FC236}">
                <a16:creationId xmlns:a16="http://schemas.microsoft.com/office/drawing/2014/main" id="{CF332860-7C91-0E0D-E5DF-70489A8B154F}"/>
              </a:ext>
            </a:extLst>
          </p:cNvPr>
          <p:cNvGrpSpPr/>
          <p:nvPr/>
        </p:nvGrpSpPr>
        <p:grpSpPr>
          <a:xfrm>
            <a:off x="7000875" y="2668523"/>
            <a:ext cx="835660" cy="117475"/>
            <a:chOff x="7000875" y="2668523"/>
            <a:chExt cx="835660" cy="117475"/>
          </a:xfrm>
        </p:grpSpPr>
        <p:sp>
          <p:nvSpPr>
            <p:cNvPr id="288" name="object 287">
              <a:extLst>
                <a:ext uri="{FF2B5EF4-FFF2-40B4-BE49-F238E27FC236}">
                  <a16:creationId xmlns:a16="http://schemas.microsoft.com/office/drawing/2014/main" id="{D0E3F087-A4B0-4804-4553-688B701E5A3B}"/>
                </a:ext>
              </a:extLst>
            </p:cNvPr>
            <p:cNvSpPr/>
            <p:nvPr/>
          </p:nvSpPr>
          <p:spPr>
            <a:xfrm>
              <a:off x="7000875" y="2673095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70" h="111760">
                  <a:moveTo>
                    <a:pt x="12192" y="111252"/>
                  </a:moveTo>
                  <a:lnTo>
                    <a:pt x="12192" y="30480"/>
                  </a:lnTo>
                  <a:lnTo>
                    <a:pt x="0" y="30480"/>
                  </a:lnTo>
                  <a:lnTo>
                    <a:pt x="0" y="111252"/>
                  </a:lnTo>
                  <a:lnTo>
                    <a:pt x="12192" y="111252"/>
                  </a:lnTo>
                  <a:close/>
                </a:path>
                <a:path w="13970" h="111760">
                  <a:moveTo>
                    <a:pt x="13716" y="13716"/>
                  </a:moveTo>
                  <a:lnTo>
                    <a:pt x="13716" y="3048"/>
                  </a:lnTo>
                  <a:lnTo>
                    <a:pt x="12192" y="1524"/>
                  </a:lnTo>
                  <a:lnTo>
                    <a:pt x="10668" y="1524"/>
                  </a:lnTo>
                  <a:lnTo>
                    <a:pt x="9144" y="0"/>
                  </a:lnTo>
                  <a:lnTo>
                    <a:pt x="4572" y="0"/>
                  </a:lnTo>
                  <a:lnTo>
                    <a:pt x="3048" y="1524"/>
                  </a:lnTo>
                  <a:lnTo>
                    <a:pt x="1524" y="1524"/>
                  </a:lnTo>
                  <a:lnTo>
                    <a:pt x="0" y="3048"/>
                  </a:lnTo>
                  <a:lnTo>
                    <a:pt x="0" y="13716"/>
                  </a:lnTo>
                  <a:lnTo>
                    <a:pt x="1524" y="15240"/>
                  </a:lnTo>
                  <a:lnTo>
                    <a:pt x="3048" y="15240"/>
                  </a:lnTo>
                  <a:lnTo>
                    <a:pt x="4572" y="16764"/>
                  </a:lnTo>
                  <a:lnTo>
                    <a:pt x="9144" y="16764"/>
                  </a:lnTo>
                  <a:lnTo>
                    <a:pt x="10668" y="15240"/>
                  </a:lnTo>
                  <a:lnTo>
                    <a:pt x="12192" y="15240"/>
                  </a:lnTo>
                  <a:lnTo>
                    <a:pt x="13716" y="137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9" name="object 288">
              <a:extLst>
                <a:ext uri="{FF2B5EF4-FFF2-40B4-BE49-F238E27FC236}">
                  <a16:creationId xmlns:a16="http://schemas.microsoft.com/office/drawing/2014/main" id="{7E94A5A5-BC1A-4FA6-FE75-ACE684F12F20}"/>
                </a:ext>
              </a:extLst>
            </p:cNvPr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7040498" y="2668523"/>
              <a:ext cx="214883" cy="117348"/>
            </a:xfrm>
            <a:prstGeom prst="rect">
              <a:avLst/>
            </a:prstGeom>
          </p:spPr>
        </p:pic>
        <p:pic>
          <p:nvPicPr>
            <p:cNvPr id="290" name="object 289">
              <a:extLst>
                <a:ext uri="{FF2B5EF4-FFF2-40B4-BE49-F238E27FC236}">
                  <a16:creationId xmlns:a16="http://schemas.microsoft.com/office/drawing/2014/main" id="{894CE1EE-5969-94B4-C36D-F483DE97FC36}"/>
                </a:ext>
              </a:extLst>
            </p:cNvPr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7276718" y="2702051"/>
              <a:ext cx="178307" cy="82296"/>
            </a:xfrm>
            <a:prstGeom prst="rect">
              <a:avLst/>
            </a:prstGeom>
          </p:spPr>
        </p:pic>
        <p:pic>
          <p:nvPicPr>
            <p:cNvPr id="291" name="object 290">
              <a:extLst>
                <a:ext uri="{FF2B5EF4-FFF2-40B4-BE49-F238E27FC236}">
                  <a16:creationId xmlns:a16="http://schemas.microsoft.com/office/drawing/2014/main" id="{69120D8C-042E-6704-8A77-16AF3CDB7DAE}"/>
                </a:ext>
              </a:extLst>
            </p:cNvPr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7474838" y="2702051"/>
              <a:ext cx="65531" cy="83820"/>
            </a:xfrm>
            <a:prstGeom prst="rect">
              <a:avLst/>
            </a:prstGeom>
          </p:spPr>
        </p:pic>
        <p:pic>
          <p:nvPicPr>
            <p:cNvPr id="292" name="object 291">
              <a:extLst>
                <a:ext uri="{FF2B5EF4-FFF2-40B4-BE49-F238E27FC236}">
                  <a16:creationId xmlns:a16="http://schemas.microsoft.com/office/drawing/2014/main" id="{7CAE58F1-03E0-09EF-6D30-20A79B57F826}"/>
                </a:ext>
              </a:extLst>
            </p:cNvPr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7561706" y="2673095"/>
              <a:ext cx="89916" cy="112776"/>
            </a:xfrm>
            <a:prstGeom prst="rect">
              <a:avLst/>
            </a:prstGeom>
          </p:spPr>
        </p:pic>
        <p:pic>
          <p:nvPicPr>
            <p:cNvPr id="293" name="object 292">
              <a:extLst>
                <a:ext uri="{FF2B5EF4-FFF2-40B4-BE49-F238E27FC236}">
                  <a16:creationId xmlns:a16="http://schemas.microsoft.com/office/drawing/2014/main" id="{6D74B075-95C3-B35F-F02F-C5200EF59F22}"/>
                </a:ext>
              </a:extLst>
            </p:cNvPr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7671434" y="2668523"/>
              <a:ext cx="76200" cy="117348"/>
            </a:xfrm>
            <a:prstGeom prst="rect">
              <a:avLst/>
            </a:prstGeom>
          </p:spPr>
        </p:pic>
        <p:pic>
          <p:nvPicPr>
            <p:cNvPr id="294" name="object 293">
              <a:extLst>
                <a:ext uri="{FF2B5EF4-FFF2-40B4-BE49-F238E27FC236}">
                  <a16:creationId xmlns:a16="http://schemas.microsoft.com/office/drawing/2014/main" id="{4F7BA177-2845-F41A-E167-788B4A678E58}"/>
                </a:ext>
              </a:extLst>
            </p:cNvPr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7768970" y="2702051"/>
              <a:ext cx="67055" cy="82296"/>
            </a:xfrm>
            <a:prstGeom prst="rect">
              <a:avLst/>
            </a:prstGeom>
          </p:spPr>
        </p:pic>
      </p:grpSp>
      <p:grpSp>
        <p:nvGrpSpPr>
          <p:cNvPr id="295" name="object 294">
            <a:extLst>
              <a:ext uri="{FF2B5EF4-FFF2-40B4-BE49-F238E27FC236}">
                <a16:creationId xmlns:a16="http://schemas.microsoft.com/office/drawing/2014/main" id="{020235B9-6730-6755-9C8A-026625F3EECB}"/>
              </a:ext>
            </a:extLst>
          </p:cNvPr>
          <p:cNvGrpSpPr/>
          <p:nvPr/>
        </p:nvGrpSpPr>
        <p:grpSpPr>
          <a:xfrm>
            <a:off x="7928991" y="2668523"/>
            <a:ext cx="680085" cy="117475"/>
            <a:chOff x="7928991" y="2668523"/>
            <a:chExt cx="680085" cy="117475"/>
          </a:xfrm>
        </p:grpSpPr>
        <p:pic>
          <p:nvPicPr>
            <p:cNvPr id="296" name="object 295">
              <a:extLst>
                <a:ext uri="{FF2B5EF4-FFF2-40B4-BE49-F238E27FC236}">
                  <a16:creationId xmlns:a16="http://schemas.microsoft.com/office/drawing/2014/main" id="{4A40845B-A0BC-E4B8-B9CF-5E9ABF13D307}"/>
                </a:ext>
              </a:extLst>
            </p:cNvPr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7928991" y="2668523"/>
              <a:ext cx="71627" cy="117348"/>
            </a:xfrm>
            <a:prstGeom prst="rect">
              <a:avLst/>
            </a:prstGeom>
          </p:spPr>
        </p:pic>
        <p:pic>
          <p:nvPicPr>
            <p:cNvPr id="297" name="object 296">
              <a:extLst>
                <a:ext uri="{FF2B5EF4-FFF2-40B4-BE49-F238E27FC236}">
                  <a16:creationId xmlns:a16="http://schemas.microsoft.com/office/drawing/2014/main" id="{57F94E65-67E5-FC3E-8A1F-7BEAE18A2F03}"/>
                </a:ext>
              </a:extLst>
            </p:cNvPr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8021955" y="2673095"/>
              <a:ext cx="230124" cy="112776"/>
            </a:xfrm>
            <a:prstGeom prst="rect">
              <a:avLst/>
            </a:prstGeom>
          </p:spPr>
        </p:pic>
        <p:pic>
          <p:nvPicPr>
            <p:cNvPr id="298" name="object 297">
              <a:extLst>
                <a:ext uri="{FF2B5EF4-FFF2-40B4-BE49-F238E27FC236}">
                  <a16:creationId xmlns:a16="http://schemas.microsoft.com/office/drawing/2014/main" id="{E0944EA8-5308-C3DB-7C5E-AB81CD3919EA}"/>
                </a:ext>
              </a:extLst>
            </p:cNvPr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8277987" y="2702051"/>
              <a:ext cx="67056" cy="82296"/>
            </a:xfrm>
            <a:prstGeom prst="rect">
              <a:avLst/>
            </a:prstGeom>
          </p:spPr>
        </p:pic>
        <p:pic>
          <p:nvPicPr>
            <p:cNvPr id="299" name="object 298">
              <a:extLst>
                <a:ext uri="{FF2B5EF4-FFF2-40B4-BE49-F238E27FC236}">
                  <a16:creationId xmlns:a16="http://schemas.microsoft.com/office/drawing/2014/main" id="{88735355-8666-9C11-883B-C4EF5C19159B}"/>
                </a:ext>
              </a:extLst>
            </p:cNvPr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8364855" y="2702051"/>
              <a:ext cx="65531" cy="83820"/>
            </a:xfrm>
            <a:prstGeom prst="rect">
              <a:avLst/>
            </a:prstGeom>
          </p:spPr>
        </p:pic>
        <p:pic>
          <p:nvPicPr>
            <p:cNvPr id="300" name="object 299">
              <a:extLst>
                <a:ext uri="{FF2B5EF4-FFF2-40B4-BE49-F238E27FC236}">
                  <a16:creationId xmlns:a16="http://schemas.microsoft.com/office/drawing/2014/main" id="{B9B5ADFC-D55C-2222-80C2-5ED06C1142D2}"/>
                </a:ext>
              </a:extLst>
            </p:cNvPr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8451723" y="2668523"/>
              <a:ext cx="71627" cy="117348"/>
            </a:xfrm>
            <a:prstGeom prst="rect">
              <a:avLst/>
            </a:prstGeom>
          </p:spPr>
        </p:pic>
        <p:pic>
          <p:nvPicPr>
            <p:cNvPr id="301" name="object 300">
              <a:extLst>
                <a:ext uri="{FF2B5EF4-FFF2-40B4-BE49-F238E27FC236}">
                  <a16:creationId xmlns:a16="http://schemas.microsoft.com/office/drawing/2014/main" id="{5BED9ED8-9B1B-C260-78BE-42307E96E76C}"/>
                </a:ext>
              </a:extLst>
            </p:cNvPr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8543163" y="2702051"/>
              <a:ext cx="65531" cy="83820"/>
            </a:xfrm>
            <a:prstGeom prst="rect">
              <a:avLst/>
            </a:prstGeom>
          </p:spPr>
        </p:pic>
      </p:grpSp>
      <p:pic>
        <p:nvPicPr>
          <p:cNvPr id="302" name="object 301">
            <a:extLst>
              <a:ext uri="{FF2B5EF4-FFF2-40B4-BE49-F238E27FC236}">
                <a16:creationId xmlns:a16="http://schemas.microsoft.com/office/drawing/2014/main" id="{305FDF79-00EA-617B-79BF-50E70B4E78E8}"/>
              </a:ext>
            </a:extLst>
          </p:cNvPr>
          <p:cNvPicPr/>
          <p:nvPr/>
        </p:nvPicPr>
        <p:blipFill>
          <a:blip r:embed="rId202" cstate="print"/>
          <a:stretch>
            <a:fillRect/>
          </a:stretch>
        </p:blipFill>
        <p:spPr>
          <a:xfrm>
            <a:off x="8701658" y="2668523"/>
            <a:ext cx="1085088" cy="117348"/>
          </a:xfrm>
          <a:prstGeom prst="rect">
            <a:avLst/>
          </a:prstGeom>
        </p:spPr>
      </p:pic>
      <p:pic>
        <p:nvPicPr>
          <p:cNvPr id="303" name="object 302">
            <a:extLst>
              <a:ext uri="{FF2B5EF4-FFF2-40B4-BE49-F238E27FC236}">
                <a16:creationId xmlns:a16="http://schemas.microsoft.com/office/drawing/2014/main" id="{133A7997-84C0-F727-AAF1-98E5BCD7AD6F}"/>
              </a:ext>
            </a:extLst>
          </p:cNvPr>
          <p:cNvPicPr/>
          <p:nvPr/>
        </p:nvPicPr>
        <p:blipFill>
          <a:blip r:embed="rId203" cstate="print"/>
          <a:stretch>
            <a:fillRect/>
          </a:stretch>
        </p:blipFill>
        <p:spPr>
          <a:xfrm>
            <a:off x="9873615" y="2702051"/>
            <a:ext cx="65531" cy="83820"/>
          </a:xfrm>
          <a:prstGeom prst="rect">
            <a:avLst/>
          </a:prstGeom>
        </p:spPr>
      </p:pic>
      <p:grpSp>
        <p:nvGrpSpPr>
          <p:cNvPr id="304" name="object 303">
            <a:extLst>
              <a:ext uri="{FF2B5EF4-FFF2-40B4-BE49-F238E27FC236}">
                <a16:creationId xmlns:a16="http://schemas.microsoft.com/office/drawing/2014/main" id="{BE04DA4B-2705-0711-C9B6-2E93CD1B81ED}"/>
              </a:ext>
            </a:extLst>
          </p:cNvPr>
          <p:cNvGrpSpPr/>
          <p:nvPr/>
        </p:nvGrpSpPr>
        <p:grpSpPr>
          <a:xfrm>
            <a:off x="10036682" y="2668523"/>
            <a:ext cx="182880" cy="117475"/>
            <a:chOff x="10036682" y="2668523"/>
            <a:chExt cx="182880" cy="117475"/>
          </a:xfrm>
        </p:grpSpPr>
        <p:sp>
          <p:nvSpPr>
            <p:cNvPr id="305" name="object 304">
              <a:extLst>
                <a:ext uri="{FF2B5EF4-FFF2-40B4-BE49-F238E27FC236}">
                  <a16:creationId xmlns:a16="http://schemas.microsoft.com/office/drawing/2014/main" id="{8FF0D39F-BB84-99F8-CF62-A483DFCB6F66}"/>
                </a:ext>
              </a:extLst>
            </p:cNvPr>
            <p:cNvSpPr/>
            <p:nvPr/>
          </p:nvSpPr>
          <p:spPr>
            <a:xfrm>
              <a:off x="10036682" y="2668523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6" name="object 305">
              <a:extLst>
                <a:ext uri="{FF2B5EF4-FFF2-40B4-BE49-F238E27FC236}">
                  <a16:creationId xmlns:a16="http://schemas.microsoft.com/office/drawing/2014/main" id="{096C4203-DC4A-68FE-D967-E2B910A8FC60}"/>
                </a:ext>
              </a:extLst>
            </p:cNvPr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10070210" y="2702051"/>
              <a:ext cx="149352" cy="83820"/>
            </a:xfrm>
            <a:prstGeom prst="rect">
              <a:avLst/>
            </a:prstGeom>
          </p:spPr>
        </p:pic>
      </p:grpSp>
      <p:pic>
        <p:nvPicPr>
          <p:cNvPr id="307" name="object 306">
            <a:extLst>
              <a:ext uri="{FF2B5EF4-FFF2-40B4-BE49-F238E27FC236}">
                <a16:creationId xmlns:a16="http://schemas.microsoft.com/office/drawing/2014/main" id="{93A78A4D-4D0A-B353-ABD7-7C23DFF07E0B}"/>
              </a:ext>
            </a:extLst>
          </p:cNvPr>
          <p:cNvPicPr/>
          <p:nvPr/>
        </p:nvPicPr>
        <p:blipFill>
          <a:blip r:embed="rId205" cstate="print"/>
          <a:stretch>
            <a:fillRect/>
          </a:stretch>
        </p:blipFill>
        <p:spPr>
          <a:xfrm>
            <a:off x="2404491" y="2702051"/>
            <a:ext cx="975359" cy="284988"/>
          </a:xfrm>
          <a:prstGeom prst="rect">
            <a:avLst/>
          </a:prstGeom>
        </p:spPr>
      </p:pic>
      <p:pic>
        <p:nvPicPr>
          <p:cNvPr id="308" name="object 307">
            <a:extLst>
              <a:ext uri="{FF2B5EF4-FFF2-40B4-BE49-F238E27FC236}">
                <a16:creationId xmlns:a16="http://schemas.microsoft.com/office/drawing/2014/main" id="{2F3D64BE-E076-91C9-B62A-AE248DE9CA25}"/>
              </a:ext>
            </a:extLst>
          </p:cNvPr>
          <p:cNvPicPr/>
          <p:nvPr/>
        </p:nvPicPr>
        <p:blipFill>
          <a:blip r:embed="rId206" cstate="print"/>
          <a:stretch>
            <a:fillRect/>
          </a:stretch>
        </p:blipFill>
        <p:spPr>
          <a:xfrm>
            <a:off x="481202" y="2869692"/>
            <a:ext cx="893063" cy="117347"/>
          </a:xfrm>
          <a:prstGeom prst="rect">
            <a:avLst/>
          </a:prstGeom>
        </p:spPr>
      </p:pic>
      <p:pic>
        <p:nvPicPr>
          <p:cNvPr id="309" name="object 308">
            <a:extLst>
              <a:ext uri="{FF2B5EF4-FFF2-40B4-BE49-F238E27FC236}">
                <a16:creationId xmlns:a16="http://schemas.microsoft.com/office/drawing/2014/main" id="{97FF9784-E025-AE95-26CA-C375CF09D0D4}"/>
              </a:ext>
            </a:extLst>
          </p:cNvPr>
          <p:cNvPicPr/>
          <p:nvPr/>
        </p:nvPicPr>
        <p:blipFill>
          <a:blip r:embed="rId207" cstate="print"/>
          <a:stretch>
            <a:fillRect/>
          </a:stretch>
        </p:blipFill>
        <p:spPr>
          <a:xfrm>
            <a:off x="3466719" y="2668523"/>
            <a:ext cx="1653539" cy="353567"/>
          </a:xfrm>
          <a:prstGeom prst="rect">
            <a:avLst/>
          </a:prstGeom>
        </p:spPr>
      </p:pic>
      <p:grpSp>
        <p:nvGrpSpPr>
          <p:cNvPr id="310" name="object 309">
            <a:extLst>
              <a:ext uri="{FF2B5EF4-FFF2-40B4-BE49-F238E27FC236}">
                <a16:creationId xmlns:a16="http://schemas.microsoft.com/office/drawing/2014/main" id="{614C3AF9-CB7C-D343-6417-BEBE4BA0C4D3}"/>
              </a:ext>
            </a:extLst>
          </p:cNvPr>
          <p:cNvGrpSpPr/>
          <p:nvPr/>
        </p:nvGrpSpPr>
        <p:grpSpPr>
          <a:xfrm>
            <a:off x="1461135" y="2869692"/>
            <a:ext cx="635635" cy="152400"/>
            <a:chOff x="1461135" y="2869692"/>
            <a:chExt cx="635635" cy="152400"/>
          </a:xfrm>
        </p:grpSpPr>
        <p:sp>
          <p:nvSpPr>
            <p:cNvPr id="311" name="object 310">
              <a:extLst>
                <a:ext uri="{FF2B5EF4-FFF2-40B4-BE49-F238E27FC236}">
                  <a16:creationId xmlns:a16="http://schemas.microsoft.com/office/drawing/2014/main" id="{9319971E-5D87-E0F8-B6C6-645710C5B207}"/>
                </a:ext>
              </a:extLst>
            </p:cNvPr>
            <p:cNvSpPr/>
            <p:nvPr/>
          </p:nvSpPr>
          <p:spPr>
            <a:xfrm>
              <a:off x="1461135" y="2869699"/>
              <a:ext cx="96520" cy="116205"/>
            </a:xfrm>
            <a:custGeom>
              <a:avLst/>
              <a:gdLst/>
              <a:ahLst/>
              <a:cxnLst/>
              <a:rect l="l" t="t" r="r" b="b"/>
              <a:pathLst>
                <a:path w="96519" h="116205">
                  <a:moveTo>
                    <a:pt x="60960" y="7620"/>
                  </a:moveTo>
                  <a:lnTo>
                    <a:pt x="0" y="7620"/>
                  </a:lnTo>
                  <a:lnTo>
                    <a:pt x="0" y="115824"/>
                  </a:lnTo>
                  <a:lnTo>
                    <a:pt x="60960" y="115824"/>
                  </a:lnTo>
                  <a:lnTo>
                    <a:pt x="60960" y="105156"/>
                  </a:lnTo>
                  <a:lnTo>
                    <a:pt x="13716" y="105156"/>
                  </a:lnTo>
                  <a:lnTo>
                    <a:pt x="13716" y="65532"/>
                  </a:lnTo>
                  <a:lnTo>
                    <a:pt x="57912" y="65532"/>
                  </a:lnTo>
                  <a:lnTo>
                    <a:pt x="57912" y="53340"/>
                  </a:lnTo>
                  <a:lnTo>
                    <a:pt x="13716" y="53340"/>
                  </a:lnTo>
                  <a:lnTo>
                    <a:pt x="13716" y="18288"/>
                  </a:lnTo>
                  <a:lnTo>
                    <a:pt x="60960" y="18288"/>
                  </a:lnTo>
                  <a:lnTo>
                    <a:pt x="60960" y="7620"/>
                  </a:lnTo>
                  <a:close/>
                </a:path>
                <a:path w="96519" h="116205">
                  <a:moveTo>
                    <a:pt x="96012" y="0"/>
                  </a:moveTo>
                  <a:lnTo>
                    <a:pt x="83820" y="0"/>
                  </a:lnTo>
                  <a:lnTo>
                    <a:pt x="83820" y="115824"/>
                  </a:lnTo>
                  <a:lnTo>
                    <a:pt x="96012" y="115824"/>
                  </a:lnTo>
                  <a:lnTo>
                    <a:pt x="960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2" name="object 311">
              <a:extLst>
                <a:ext uri="{FF2B5EF4-FFF2-40B4-BE49-F238E27FC236}">
                  <a16:creationId xmlns:a16="http://schemas.microsoft.com/office/drawing/2014/main" id="{4B89DE88-08C0-A3DA-FB0A-48882C6C2E70}"/>
                </a:ext>
              </a:extLst>
            </p:cNvPr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1578483" y="2874264"/>
              <a:ext cx="187451" cy="147828"/>
            </a:xfrm>
            <a:prstGeom prst="rect">
              <a:avLst/>
            </a:prstGeom>
          </p:spPr>
        </p:pic>
        <p:pic>
          <p:nvPicPr>
            <p:cNvPr id="313" name="object 312">
              <a:extLst>
                <a:ext uri="{FF2B5EF4-FFF2-40B4-BE49-F238E27FC236}">
                  <a16:creationId xmlns:a16="http://schemas.microsoft.com/office/drawing/2014/main" id="{1E4F024F-B48A-9051-93FA-D532155D61B9}"/>
                </a:ext>
              </a:extLst>
            </p:cNvPr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1790319" y="2869692"/>
              <a:ext cx="71628" cy="117347"/>
            </a:xfrm>
            <a:prstGeom prst="rect">
              <a:avLst/>
            </a:prstGeom>
          </p:spPr>
        </p:pic>
        <p:sp>
          <p:nvSpPr>
            <p:cNvPr id="314" name="object 313">
              <a:extLst>
                <a:ext uri="{FF2B5EF4-FFF2-40B4-BE49-F238E27FC236}">
                  <a16:creationId xmlns:a16="http://schemas.microsoft.com/office/drawing/2014/main" id="{DD2A2571-05CF-357F-4539-43574B660AE5}"/>
                </a:ext>
              </a:extLst>
            </p:cNvPr>
            <p:cNvSpPr/>
            <p:nvPr/>
          </p:nvSpPr>
          <p:spPr>
            <a:xfrm>
              <a:off x="1883283" y="2869692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69" h="116205">
                  <a:moveTo>
                    <a:pt x="13716" y="115823"/>
                  </a:moveTo>
                  <a:lnTo>
                    <a:pt x="13716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3716" y="115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5" name="object 314">
              <a:extLst>
                <a:ext uri="{FF2B5EF4-FFF2-40B4-BE49-F238E27FC236}">
                  <a16:creationId xmlns:a16="http://schemas.microsoft.com/office/drawing/2014/main" id="{0E4A5303-222D-A4CB-9735-08CA194E9BF0}"/>
                </a:ext>
              </a:extLst>
            </p:cNvPr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1918335" y="2903220"/>
              <a:ext cx="178308" cy="85343"/>
            </a:xfrm>
            <a:prstGeom prst="rect">
              <a:avLst/>
            </a:prstGeom>
          </p:spPr>
        </p:pic>
      </p:grpSp>
      <p:pic>
        <p:nvPicPr>
          <p:cNvPr id="316" name="object 315">
            <a:extLst>
              <a:ext uri="{FF2B5EF4-FFF2-40B4-BE49-F238E27FC236}">
                <a16:creationId xmlns:a16="http://schemas.microsoft.com/office/drawing/2014/main" id="{15BD81C1-08AD-F693-3F20-0E4A3EEBFBC0}"/>
              </a:ext>
            </a:extLst>
          </p:cNvPr>
          <p:cNvPicPr/>
          <p:nvPr/>
        </p:nvPicPr>
        <p:blipFill>
          <a:blip r:embed="rId211" cstate="print"/>
          <a:stretch>
            <a:fillRect/>
          </a:stretch>
        </p:blipFill>
        <p:spPr>
          <a:xfrm>
            <a:off x="2188082" y="2877311"/>
            <a:ext cx="135636" cy="109727"/>
          </a:xfrm>
          <a:prstGeom prst="rect">
            <a:avLst/>
          </a:prstGeom>
        </p:spPr>
      </p:pic>
      <p:grpSp>
        <p:nvGrpSpPr>
          <p:cNvPr id="317" name="object 316">
            <a:extLst>
              <a:ext uri="{FF2B5EF4-FFF2-40B4-BE49-F238E27FC236}">
                <a16:creationId xmlns:a16="http://schemas.microsoft.com/office/drawing/2014/main" id="{24517CB5-74F6-C4D4-F8F1-CE931CBE44CE}"/>
              </a:ext>
            </a:extLst>
          </p:cNvPr>
          <p:cNvGrpSpPr/>
          <p:nvPr/>
        </p:nvGrpSpPr>
        <p:grpSpPr>
          <a:xfrm>
            <a:off x="5201030" y="2903220"/>
            <a:ext cx="210820" cy="83820"/>
            <a:chOff x="5201030" y="2903220"/>
            <a:chExt cx="210820" cy="83820"/>
          </a:xfrm>
        </p:grpSpPr>
        <p:pic>
          <p:nvPicPr>
            <p:cNvPr id="318" name="object 317">
              <a:extLst>
                <a:ext uri="{FF2B5EF4-FFF2-40B4-BE49-F238E27FC236}">
                  <a16:creationId xmlns:a16="http://schemas.microsoft.com/office/drawing/2014/main" id="{7760A764-1B73-581B-A3C1-5D8B4011F196}"/>
                </a:ext>
              </a:extLst>
            </p:cNvPr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5201030" y="2903220"/>
              <a:ext cx="141732" cy="83819"/>
            </a:xfrm>
            <a:prstGeom prst="rect">
              <a:avLst/>
            </a:prstGeom>
          </p:spPr>
        </p:pic>
        <p:sp>
          <p:nvSpPr>
            <p:cNvPr id="319" name="object 318">
              <a:extLst>
                <a:ext uri="{FF2B5EF4-FFF2-40B4-BE49-F238E27FC236}">
                  <a16:creationId xmlns:a16="http://schemas.microsoft.com/office/drawing/2014/main" id="{1E889C75-8567-B8C6-FC34-B44CC99296BB}"/>
                </a:ext>
              </a:extLst>
            </p:cNvPr>
            <p:cNvSpPr/>
            <p:nvPr/>
          </p:nvSpPr>
          <p:spPr>
            <a:xfrm>
              <a:off x="5364098" y="2903220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3" y="0"/>
                  </a:moveTo>
                  <a:lnTo>
                    <a:pt x="32003" y="0"/>
                  </a:lnTo>
                  <a:lnTo>
                    <a:pt x="27431" y="1524"/>
                  </a:lnTo>
                  <a:lnTo>
                    <a:pt x="22860" y="4572"/>
                  </a:lnTo>
                  <a:lnTo>
                    <a:pt x="19812" y="7619"/>
                  </a:lnTo>
                  <a:lnTo>
                    <a:pt x="15239" y="10668"/>
                  </a:lnTo>
                  <a:lnTo>
                    <a:pt x="12191" y="16763"/>
                  </a:lnTo>
                  <a:lnTo>
                    <a:pt x="10667" y="1524"/>
                  </a:lnTo>
                  <a:lnTo>
                    <a:pt x="0" y="1524"/>
                  </a:lnTo>
                  <a:lnTo>
                    <a:pt x="0" y="82296"/>
                  </a:lnTo>
                  <a:lnTo>
                    <a:pt x="12191" y="82296"/>
                  </a:lnTo>
                  <a:lnTo>
                    <a:pt x="12191" y="30480"/>
                  </a:lnTo>
                  <a:lnTo>
                    <a:pt x="15239" y="24384"/>
                  </a:lnTo>
                  <a:lnTo>
                    <a:pt x="19812" y="19812"/>
                  </a:lnTo>
                  <a:lnTo>
                    <a:pt x="24384" y="13716"/>
                  </a:lnTo>
                  <a:lnTo>
                    <a:pt x="30479" y="10668"/>
                  </a:lnTo>
                  <a:lnTo>
                    <a:pt x="42672" y="10668"/>
                  </a:lnTo>
                  <a:lnTo>
                    <a:pt x="45720" y="12192"/>
                  </a:lnTo>
                  <a:lnTo>
                    <a:pt x="47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0" name="object 319">
            <a:extLst>
              <a:ext uri="{FF2B5EF4-FFF2-40B4-BE49-F238E27FC236}">
                <a16:creationId xmlns:a16="http://schemas.microsoft.com/office/drawing/2014/main" id="{00602F63-FE35-133F-0D46-6890B64AF4E2}"/>
              </a:ext>
            </a:extLst>
          </p:cNvPr>
          <p:cNvGrpSpPr/>
          <p:nvPr/>
        </p:nvGrpSpPr>
        <p:grpSpPr>
          <a:xfrm>
            <a:off x="5487542" y="2869692"/>
            <a:ext cx="753110" cy="117475"/>
            <a:chOff x="5487542" y="2869692"/>
            <a:chExt cx="753110" cy="117475"/>
          </a:xfrm>
        </p:grpSpPr>
        <p:pic>
          <p:nvPicPr>
            <p:cNvPr id="321" name="object 320">
              <a:extLst>
                <a:ext uri="{FF2B5EF4-FFF2-40B4-BE49-F238E27FC236}">
                  <a16:creationId xmlns:a16="http://schemas.microsoft.com/office/drawing/2014/main" id="{D2492C71-70B5-B829-76B1-2CC985A80602}"/>
                </a:ext>
              </a:extLst>
            </p:cNvPr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5487542" y="2869692"/>
              <a:ext cx="71628" cy="117347"/>
            </a:xfrm>
            <a:prstGeom prst="rect">
              <a:avLst/>
            </a:prstGeom>
          </p:spPr>
        </p:pic>
        <p:sp>
          <p:nvSpPr>
            <p:cNvPr id="322" name="object 321">
              <a:extLst>
                <a:ext uri="{FF2B5EF4-FFF2-40B4-BE49-F238E27FC236}">
                  <a16:creationId xmlns:a16="http://schemas.microsoft.com/office/drawing/2014/main" id="{D4F0C121-75F7-E50F-B6BD-5A45E20EF5BB}"/>
                </a:ext>
              </a:extLst>
            </p:cNvPr>
            <p:cNvSpPr/>
            <p:nvPr/>
          </p:nvSpPr>
          <p:spPr>
            <a:xfrm>
              <a:off x="5585078" y="2874264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70" h="111760">
                  <a:moveTo>
                    <a:pt x="12192" y="111252"/>
                  </a:moveTo>
                  <a:lnTo>
                    <a:pt x="12192" y="30480"/>
                  </a:lnTo>
                  <a:lnTo>
                    <a:pt x="0" y="30480"/>
                  </a:lnTo>
                  <a:lnTo>
                    <a:pt x="0" y="111252"/>
                  </a:lnTo>
                  <a:lnTo>
                    <a:pt x="12192" y="111252"/>
                  </a:lnTo>
                  <a:close/>
                </a:path>
                <a:path w="13970" h="111760">
                  <a:moveTo>
                    <a:pt x="13716" y="13716"/>
                  </a:moveTo>
                  <a:lnTo>
                    <a:pt x="13716" y="3048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3716"/>
                  </a:lnTo>
                  <a:lnTo>
                    <a:pt x="1524" y="13716"/>
                  </a:lnTo>
                  <a:lnTo>
                    <a:pt x="4572" y="16764"/>
                  </a:lnTo>
                  <a:lnTo>
                    <a:pt x="9144" y="16764"/>
                  </a:lnTo>
                  <a:lnTo>
                    <a:pt x="12192" y="13716"/>
                  </a:lnTo>
                  <a:lnTo>
                    <a:pt x="13716" y="137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3" name="object 322">
              <a:extLst>
                <a:ext uri="{FF2B5EF4-FFF2-40B4-BE49-F238E27FC236}">
                  <a16:creationId xmlns:a16="http://schemas.microsoft.com/office/drawing/2014/main" id="{F3AC8E42-AC6E-B538-56D8-57B46E9060A8}"/>
                </a:ext>
              </a:extLst>
            </p:cNvPr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5618606" y="2874264"/>
              <a:ext cx="207263" cy="112775"/>
            </a:xfrm>
            <a:prstGeom prst="rect">
              <a:avLst/>
            </a:prstGeom>
          </p:spPr>
        </p:pic>
        <p:pic>
          <p:nvPicPr>
            <p:cNvPr id="324" name="object 323">
              <a:extLst>
                <a:ext uri="{FF2B5EF4-FFF2-40B4-BE49-F238E27FC236}">
                  <a16:creationId xmlns:a16="http://schemas.microsoft.com/office/drawing/2014/main" id="{6356CA91-8CA7-CBAE-976F-DE6FE429F3E3}"/>
                </a:ext>
              </a:extLst>
            </p:cNvPr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5851778" y="2869692"/>
              <a:ext cx="71628" cy="117347"/>
            </a:xfrm>
            <a:prstGeom prst="rect">
              <a:avLst/>
            </a:prstGeom>
          </p:spPr>
        </p:pic>
        <p:pic>
          <p:nvPicPr>
            <p:cNvPr id="325" name="object 324">
              <a:extLst>
                <a:ext uri="{FF2B5EF4-FFF2-40B4-BE49-F238E27FC236}">
                  <a16:creationId xmlns:a16="http://schemas.microsoft.com/office/drawing/2014/main" id="{C27B40F2-22B9-F6CF-8D4E-0B2D01FDAFAA}"/>
                </a:ext>
              </a:extLst>
            </p:cNvPr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5943218" y="2904744"/>
              <a:ext cx="68579" cy="82295"/>
            </a:xfrm>
            <a:prstGeom prst="rect">
              <a:avLst/>
            </a:prstGeom>
          </p:spPr>
        </p:pic>
        <p:sp>
          <p:nvSpPr>
            <p:cNvPr id="326" name="object 325">
              <a:extLst>
                <a:ext uri="{FF2B5EF4-FFF2-40B4-BE49-F238E27FC236}">
                  <a16:creationId xmlns:a16="http://schemas.microsoft.com/office/drawing/2014/main" id="{18C46E97-49C1-BEFF-9A56-B849B99DF73B}"/>
                </a:ext>
              </a:extLst>
            </p:cNvPr>
            <p:cNvSpPr/>
            <p:nvPr/>
          </p:nvSpPr>
          <p:spPr>
            <a:xfrm>
              <a:off x="6037706" y="2874264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70" h="111760">
                  <a:moveTo>
                    <a:pt x="12191" y="111252"/>
                  </a:moveTo>
                  <a:lnTo>
                    <a:pt x="12191" y="30480"/>
                  </a:lnTo>
                  <a:lnTo>
                    <a:pt x="0" y="30480"/>
                  </a:lnTo>
                  <a:lnTo>
                    <a:pt x="0" y="111252"/>
                  </a:lnTo>
                  <a:lnTo>
                    <a:pt x="12191" y="111252"/>
                  </a:lnTo>
                  <a:close/>
                </a:path>
                <a:path w="13970" h="111760">
                  <a:moveTo>
                    <a:pt x="13715" y="13716"/>
                  </a:moveTo>
                  <a:lnTo>
                    <a:pt x="13715" y="3048"/>
                  </a:lnTo>
                  <a:lnTo>
                    <a:pt x="10667" y="0"/>
                  </a:lnTo>
                  <a:lnTo>
                    <a:pt x="3047" y="0"/>
                  </a:lnTo>
                  <a:lnTo>
                    <a:pt x="0" y="3048"/>
                  </a:lnTo>
                  <a:lnTo>
                    <a:pt x="0" y="13716"/>
                  </a:lnTo>
                  <a:lnTo>
                    <a:pt x="1523" y="13716"/>
                  </a:lnTo>
                  <a:lnTo>
                    <a:pt x="4571" y="16764"/>
                  </a:lnTo>
                  <a:lnTo>
                    <a:pt x="9143" y="16764"/>
                  </a:lnTo>
                  <a:lnTo>
                    <a:pt x="12191" y="13716"/>
                  </a:lnTo>
                  <a:lnTo>
                    <a:pt x="13715" y="137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7" name="object 326">
              <a:extLst>
                <a:ext uri="{FF2B5EF4-FFF2-40B4-BE49-F238E27FC236}">
                  <a16:creationId xmlns:a16="http://schemas.microsoft.com/office/drawing/2014/main" id="{FFB931D5-947B-56EA-CCD4-4841BB1027EB}"/>
                </a:ext>
              </a:extLst>
            </p:cNvPr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6072758" y="2869692"/>
              <a:ext cx="71627" cy="117347"/>
            </a:xfrm>
            <a:prstGeom prst="rect">
              <a:avLst/>
            </a:prstGeom>
          </p:spPr>
        </p:pic>
        <p:pic>
          <p:nvPicPr>
            <p:cNvPr id="328" name="object 327">
              <a:extLst>
                <a:ext uri="{FF2B5EF4-FFF2-40B4-BE49-F238E27FC236}">
                  <a16:creationId xmlns:a16="http://schemas.microsoft.com/office/drawing/2014/main" id="{CEB03FDF-0F7A-8029-AFAE-5A2C4349BA8F}"/>
                </a:ext>
              </a:extLst>
            </p:cNvPr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6165722" y="2903220"/>
              <a:ext cx="74675" cy="83819"/>
            </a:xfrm>
            <a:prstGeom prst="rect">
              <a:avLst/>
            </a:prstGeom>
          </p:spPr>
        </p:pic>
      </p:grpSp>
      <p:grpSp>
        <p:nvGrpSpPr>
          <p:cNvPr id="329" name="object 328">
            <a:extLst>
              <a:ext uri="{FF2B5EF4-FFF2-40B4-BE49-F238E27FC236}">
                <a16:creationId xmlns:a16="http://schemas.microsoft.com/office/drawing/2014/main" id="{8AA71F92-B43A-99EA-757C-3EA8E9866234}"/>
              </a:ext>
            </a:extLst>
          </p:cNvPr>
          <p:cNvGrpSpPr/>
          <p:nvPr/>
        </p:nvGrpSpPr>
        <p:grpSpPr>
          <a:xfrm>
            <a:off x="6321171" y="2869692"/>
            <a:ext cx="104139" cy="117475"/>
            <a:chOff x="6321171" y="2869692"/>
            <a:chExt cx="104139" cy="117475"/>
          </a:xfrm>
        </p:grpSpPr>
        <p:pic>
          <p:nvPicPr>
            <p:cNvPr id="330" name="object 329">
              <a:extLst>
                <a:ext uri="{FF2B5EF4-FFF2-40B4-BE49-F238E27FC236}">
                  <a16:creationId xmlns:a16="http://schemas.microsoft.com/office/drawing/2014/main" id="{A76BDA13-CD4E-0B24-2208-7C249DB47D7A}"/>
                </a:ext>
              </a:extLst>
            </p:cNvPr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6321171" y="2903220"/>
              <a:ext cx="65531" cy="83819"/>
            </a:xfrm>
            <a:prstGeom prst="rect">
              <a:avLst/>
            </a:prstGeom>
          </p:spPr>
        </p:pic>
        <p:sp>
          <p:nvSpPr>
            <p:cNvPr id="331" name="object 330">
              <a:extLst>
                <a:ext uri="{FF2B5EF4-FFF2-40B4-BE49-F238E27FC236}">
                  <a16:creationId xmlns:a16="http://schemas.microsoft.com/office/drawing/2014/main" id="{CE5B8070-2655-0F78-1583-E52E2C019767}"/>
                </a:ext>
              </a:extLst>
            </p:cNvPr>
            <p:cNvSpPr/>
            <p:nvPr/>
          </p:nvSpPr>
          <p:spPr>
            <a:xfrm>
              <a:off x="6411087" y="2869692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70" h="116205">
                  <a:moveTo>
                    <a:pt x="13715" y="115824"/>
                  </a:moveTo>
                  <a:lnTo>
                    <a:pt x="13715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3715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2" name="object 331">
            <a:extLst>
              <a:ext uri="{FF2B5EF4-FFF2-40B4-BE49-F238E27FC236}">
                <a16:creationId xmlns:a16="http://schemas.microsoft.com/office/drawing/2014/main" id="{F59C1222-6693-20BF-C07F-307C2C7582E7}"/>
              </a:ext>
            </a:extLst>
          </p:cNvPr>
          <p:cNvGrpSpPr/>
          <p:nvPr/>
        </p:nvGrpSpPr>
        <p:grpSpPr>
          <a:xfrm>
            <a:off x="6516243" y="2869692"/>
            <a:ext cx="500380" cy="152400"/>
            <a:chOff x="6516243" y="2869692"/>
            <a:chExt cx="500380" cy="152400"/>
          </a:xfrm>
        </p:grpSpPr>
        <p:pic>
          <p:nvPicPr>
            <p:cNvPr id="333" name="object 332">
              <a:extLst>
                <a:ext uri="{FF2B5EF4-FFF2-40B4-BE49-F238E27FC236}">
                  <a16:creationId xmlns:a16="http://schemas.microsoft.com/office/drawing/2014/main" id="{46CF129E-DD3A-E6BA-A312-63D5853920AB}"/>
                </a:ext>
              </a:extLst>
            </p:cNvPr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6516243" y="2903220"/>
              <a:ext cx="71627" cy="118872"/>
            </a:xfrm>
            <a:prstGeom prst="rect">
              <a:avLst/>
            </a:prstGeom>
          </p:spPr>
        </p:pic>
        <p:pic>
          <p:nvPicPr>
            <p:cNvPr id="334" name="object 333">
              <a:extLst>
                <a:ext uri="{FF2B5EF4-FFF2-40B4-BE49-F238E27FC236}">
                  <a16:creationId xmlns:a16="http://schemas.microsoft.com/office/drawing/2014/main" id="{6C807052-93DF-944B-3EB8-ABA9FF17D594}"/>
                </a:ext>
              </a:extLst>
            </p:cNvPr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6607683" y="2869692"/>
              <a:ext cx="68580" cy="117347"/>
            </a:xfrm>
            <a:prstGeom prst="rect">
              <a:avLst/>
            </a:prstGeom>
          </p:spPr>
        </p:pic>
        <p:pic>
          <p:nvPicPr>
            <p:cNvPr id="335" name="object 334">
              <a:extLst>
                <a:ext uri="{FF2B5EF4-FFF2-40B4-BE49-F238E27FC236}">
                  <a16:creationId xmlns:a16="http://schemas.microsoft.com/office/drawing/2014/main" id="{9E8C1153-9B7B-2AD4-BDBB-2E7BE892CC87}"/>
                </a:ext>
              </a:extLst>
            </p:cNvPr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6702171" y="2869692"/>
              <a:ext cx="71627" cy="117347"/>
            </a:xfrm>
            <a:prstGeom prst="rect">
              <a:avLst/>
            </a:prstGeom>
          </p:spPr>
        </p:pic>
        <p:sp>
          <p:nvSpPr>
            <p:cNvPr id="336" name="object 335">
              <a:extLst>
                <a:ext uri="{FF2B5EF4-FFF2-40B4-BE49-F238E27FC236}">
                  <a16:creationId xmlns:a16="http://schemas.microsoft.com/office/drawing/2014/main" id="{94780605-950D-8A1E-D84E-ABA41444C200}"/>
                </a:ext>
              </a:extLst>
            </p:cNvPr>
            <p:cNvSpPr/>
            <p:nvPr/>
          </p:nvSpPr>
          <p:spPr>
            <a:xfrm>
              <a:off x="6796659" y="2869699"/>
              <a:ext cx="52069" cy="116205"/>
            </a:xfrm>
            <a:custGeom>
              <a:avLst/>
              <a:gdLst/>
              <a:ahLst/>
              <a:cxnLst/>
              <a:rect l="l" t="t" r="r" b="b"/>
              <a:pathLst>
                <a:path w="52070" h="116205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2070" h="116205">
                  <a:moveTo>
                    <a:pt x="50292" y="35052"/>
                  </a:moveTo>
                  <a:lnTo>
                    <a:pt x="38100" y="35052"/>
                  </a:lnTo>
                  <a:lnTo>
                    <a:pt x="38100" y="115824"/>
                  </a:lnTo>
                  <a:lnTo>
                    <a:pt x="50292" y="115824"/>
                  </a:lnTo>
                  <a:lnTo>
                    <a:pt x="50292" y="35052"/>
                  </a:lnTo>
                  <a:close/>
                </a:path>
                <a:path w="52070" h="116205">
                  <a:moveTo>
                    <a:pt x="51816" y="9144"/>
                  </a:moveTo>
                  <a:lnTo>
                    <a:pt x="47244" y="4572"/>
                  </a:lnTo>
                  <a:lnTo>
                    <a:pt x="39624" y="4572"/>
                  </a:lnTo>
                  <a:lnTo>
                    <a:pt x="38100" y="6096"/>
                  </a:lnTo>
                  <a:lnTo>
                    <a:pt x="38100" y="7620"/>
                  </a:lnTo>
                  <a:lnTo>
                    <a:pt x="36576" y="9144"/>
                  </a:lnTo>
                  <a:lnTo>
                    <a:pt x="36576" y="15240"/>
                  </a:lnTo>
                  <a:lnTo>
                    <a:pt x="38100" y="18288"/>
                  </a:lnTo>
                  <a:lnTo>
                    <a:pt x="39624" y="19812"/>
                  </a:lnTo>
                  <a:lnTo>
                    <a:pt x="42672" y="21336"/>
                  </a:lnTo>
                  <a:lnTo>
                    <a:pt x="45720" y="21336"/>
                  </a:lnTo>
                  <a:lnTo>
                    <a:pt x="48768" y="18288"/>
                  </a:lnTo>
                  <a:lnTo>
                    <a:pt x="50292" y="18288"/>
                  </a:lnTo>
                  <a:lnTo>
                    <a:pt x="51816" y="15240"/>
                  </a:lnTo>
                  <a:lnTo>
                    <a:pt x="51816" y="91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7" name="object 336">
              <a:extLst>
                <a:ext uri="{FF2B5EF4-FFF2-40B4-BE49-F238E27FC236}">
                  <a16:creationId xmlns:a16="http://schemas.microsoft.com/office/drawing/2014/main" id="{7AF8644C-8445-E48B-A123-1143CAD5B445}"/>
                </a:ext>
              </a:extLst>
            </p:cNvPr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6868287" y="2903220"/>
              <a:ext cx="147828" cy="83819"/>
            </a:xfrm>
            <a:prstGeom prst="rect">
              <a:avLst/>
            </a:prstGeom>
          </p:spPr>
        </p:pic>
      </p:grpSp>
      <p:grpSp>
        <p:nvGrpSpPr>
          <p:cNvPr id="338" name="object 337">
            <a:extLst>
              <a:ext uri="{FF2B5EF4-FFF2-40B4-BE49-F238E27FC236}">
                <a16:creationId xmlns:a16="http://schemas.microsoft.com/office/drawing/2014/main" id="{111A8E14-D713-FEE0-C4D3-4FE5B7883922}"/>
              </a:ext>
            </a:extLst>
          </p:cNvPr>
          <p:cNvGrpSpPr/>
          <p:nvPr/>
        </p:nvGrpSpPr>
        <p:grpSpPr>
          <a:xfrm>
            <a:off x="7098410" y="2903220"/>
            <a:ext cx="158750" cy="83820"/>
            <a:chOff x="7098410" y="2903220"/>
            <a:chExt cx="158750" cy="83820"/>
          </a:xfrm>
        </p:grpSpPr>
        <p:pic>
          <p:nvPicPr>
            <p:cNvPr id="339" name="object 338">
              <a:extLst>
                <a:ext uri="{FF2B5EF4-FFF2-40B4-BE49-F238E27FC236}">
                  <a16:creationId xmlns:a16="http://schemas.microsoft.com/office/drawing/2014/main" id="{884BDD2C-E7A0-7D96-AC5D-0945BC12BF7B}"/>
                </a:ext>
              </a:extLst>
            </p:cNvPr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7098410" y="2903220"/>
              <a:ext cx="68580" cy="83819"/>
            </a:xfrm>
            <a:prstGeom prst="rect">
              <a:avLst/>
            </a:prstGeom>
          </p:spPr>
        </p:pic>
        <p:pic>
          <p:nvPicPr>
            <p:cNvPr id="340" name="object 339">
              <a:extLst>
                <a:ext uri="{FF2B5EF4-FFF2-40B4-BE49-F238E27FC236}">
                  <a16:creationId xmlns:a16="http://schemas.microsoft.com/office/drawing/2014/main" id="{1CFD7DB6-8B86-5A43-9FFA-D1322A8455DA}"/>
                </a:ext>
              </a:extLst>
            </p:cNvPr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7188326" y="2903220"/>
              <a:ext cx="68579" cy="82296"/>
            </a:xfrm>
            <a:prstGeom prst="rect">
              <a:avLst/>
            </a:prstGeom>
          </p:spPr>
        </p:pic>
      </p:grpSp>
      <p:grpSp>
        <p:nvGrpSpPr>
          <p:cNvPr id="341" name="object 340">
            <a:extLst>
              <a:ext uri="{FF2B5EF4-FFF2-40B4-BE49-F238E27FC236}">
                <a16:creationId xmlns:a16="http://schemas.microsoft.com/office/drawing/2014/main" id="{A45FD9BA-CE5E-87BD-4C26-BE4AC7D7897E}"/>
              </a:ext>
            </a:extLst>
          </p:cNvPr>
          <p:cNvGrpSpPr/>
          <p:nvPr/>
        </p:nvGrpSpPr>
        <p:grpSpPr>
          <a:xfrm>
            <a:off x="7336155" y="2869692"/>
            <a:ext cx="561340" cy="152400"/>
            <a:chOff x="7336155" y="2869692"/>
            <a:chExt cx="561340" cy="152400"/>
          </a:xfrm>
        </p:grpSpPr>
        <p:pic>
          <p:nvPicPr>
            <p:cNvPr id="342" name="object 341">
              <a:extLst>
                <a:ext uri="{FF2B5EF4-FFF2-40B4-BE49-F238E27FC236}">
                  <a16:creationId xmlns:a16="http://schemas.microsoft.com/office/drawing/2014/main" id="{72EA0605-D380-30C3-0A6D-19C0904CD243}"/>
                </a:ext>
              </a:extLst>
            </p:cNvPr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7336155" y="2903220"/>
              <a:ext cx="158496" cy="118872"/>
            </a:xfrm>
            <a:prstGeom prst="rect">
              <a:avLst/>
            </a:prstGeom>
          </p:spPr>
        </p:pic>
        <p:pic>
          <p:nvPicPr>
            <p:cNvPr id="343" name="object 342">
              <a:extLst>
                <a:ext uri="{FF2B5EF4-FFF2-40B4-BE49-F238E27FC236}">
                  <a16:creationId xmlns:a16="http://schemas.microsoft.com/office/drawing/2014/main" id="{C9773924-F97C-B80A-F1A9-F72812140971}"/>
                </a:ext>
              </a:extLst>
            </p:cNvPr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7515987" y="2903220"/>
              <a:ext cx="68580" cy="82296"/>
            </a:xfrm>
            <a:prstGeom prst="rect">
              <a:avLst/>
            </a:prstGeom>
          </p:spPr>
        </p:pic>
        <p:pic>
          <p:nvPicPr>
            <p:cNvPr id="344" name="object 343">
              <a:extLst>
                <a:ext uri="{FF2B5EF4-FFF2-40B4-BE49-F238E27FC236}">
                  <a16:creationId xmlns:a16="http://schemas.microsoft.com/office/drawing/2014/main" id="{984AA958-2FAE-38DB-1258-FD1564D22740}"/>
                </a:ext>
              </a:extLst>
            </p:cNvPr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7604379" y="2903220"/>
              <a:ext cx="68579" cy="83819"/>
            </a:xfrm>
            <a:prstGeom prst="rect">
              <a:avLst/>
            </a:prstGeom>
          </p:spPr>
        </p:pic>
        <p:pic>
          <p:nvPicPr>
            <p:cNvPr id="345" name="object 344">
              <a:extLst>
                <a:ext uri="{FF2B5EF4-FFF2-40B4-BE49-F238E27FC236}">
                  <a16:creationId xmlns:a16="http://schemas.microsoft.com/office/drawing/2014/main" id="{165AC055-61CD-3BF3-FEBE-1F9C27A43D81}"/>
                </a:ext>
              </a:extLst>
            </p:cNvPr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7694295" y="2903220"/>
              <a:ext cx="121920" cy="83819"/>
            </a:xfrm>
            <a:prstGeom prst="rect">
              <a:avLst/>
            </a:prstGeom>
          </p:spPr>
        </p:pic>
        <p:sp>
          <p:nvSpPr>
            <p:cNvPr id="346" name="object 345">
              <a:extLst>
                <a:ext uri="{FF2B5EF4-FFF2-40B4-BE49-F238E27FC236}">
                  <a16:creationId xmlns:a16="http://schemas.microsoft.com/office/drawing/2014/main" id="{0529BE34-C868-50EE-9D7E-68EB41E22E5C}"/>
                </a:ext>
              </a:extLst>
            </p:cNvPr>
            <p:cNvSpPr/>
            <p:nvPr/>
          </p:nvSpPr>
          <p:spPr>
            <a:xfrm>
              <a:off x="7842123" y="2869699"/>
              <a:ext cx="55244" cy="119380"/>
            </a:xfrm>
            <a:custGeom>
              <a:avLst/>
              <a:gdLst/>
              <a:ahLst/>
              <a:cxnLst/>
              <a:rect l="l" t="t" r="r" b="b"/>
              <a:pathLst>
                <a:path w="55245" h="119380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5245" h="119380">
                  <a:moveTo>
                    <a:pt x="54864" y="105156"/>
                  </a:moveTo>
                  <a:lnTo>
                    <a:pt x="53340" y="102108"/>
                  </a:lnTo>
                  <a:lnTo>
                    <a:pt x="50292" y="99060"/>
                  </a:lnTo>
                  <a:lnTo>
                    <a:pt x="39624" y="99060"/>
                  </a:lnTo>
                  <a:lnTo>
                    <a:pt x="36576" y="102108"/>
                  </a:lnTo>
                  <a:lnTo>
                    <a:pt x="36576" y="108204"/>
                  </a:lnTo>
                  <a:lnTo>
                    <a:pt x="36576" y="114300"/>
                  </a:lnTo>
                  <a:lnTo>
                    <a:pt x="38100" y="115824"/>
                  </a:lnTo>
                  <a:lnTo>
                    <a:pt x="41148" y="117348"/>
                  </a:lnTo>
                  <a:lnTo>
                    <a:pt x="42672" y="118872"/>
                  </a:lnTo>
                  <a:lnTo>
                    <a:pt x="47244" y="118872"/>
                  </a:lnTo>
                  <a:lnTo>
                    <a:pt x="50292" y="117348"/>
                  </a:lnTo>
                  <a:lnTo>
                    <a:pt x="53340" y="114300"/>
                  </a:lnTo>
                  <a:lnTo>
                    <a:pt x="54864" y="111252"/>
                  </a:lnTo>
                  <a:lnTo>
                    <a:pt x="54864" y="1051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7" name="object 346">
            <a:extLst>
              <a:ext uri="{FF2B5EF4-FFF2-40B4-BE49-F238E27FC236}">
                <a16:creationId xmlns:a16="http://schemas.microsoft.com/office/drawing/2014/main" id="{0882574C-6A4A-D57B-5F6E-B8A3A6BB8B56}"/>
              </a:ext>
            </a:extLst>
          </p:cNvPr>
          <p:cNvGrpSpPr/>
          <p:nvPr/>
        </p:nvGrpSpPr>
        <p:grpSpPr>
          <a:xfrm>
            <a:off x="7988300" y="2877311"/>
            <a:ext cx="213995" cy="109855"/>
            <a:chOff x="7988300" y="2877311"/>
            <a:chExt cx="213995" cy="109855"/>
          </a:xfrm>
        </p:grpSpPr>
        <p:pic>
          <p:nvPicPr>
            <p:cNvPr id="348" name="object 347">
              <a:extLst>
                <a:ext uri="{FF2B5EF4-FFF2-40B4-BE49-F238E27FC236}">
                  <a16:creationId xmlns:a16="http://schemas.microsoft.com/office/drawing/2014/main" id="{1A53BD28-051A-958E-B813-AFBD7D47744A}"/>
                </a:ext>
              </a:extLst>
            </p:cNvPr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7988300" y="2877311"/>
              <a:ext cx="135763" cy="109727"/>
            </a:xfrm>
            <a:prstGeom prst="rect">
              <a:avLst/>
            </a:prstGeom>
          </p:spPr>
        </p:pic>
        <p:sp>
          <p:nvSpPr>
            <p:cNvPr id="349" name="object 348">
              <a:extLst>
                <a:ext uri="{FF2B5EF4-FFF2-40B4-BE49-F238E27FC236}">
                  <a16:creationId xmlns:a16="http://schemas.microsoft.com/office/drawing/2014/main" id="{6FCD1A6F-E8DB-C6C6-C45B-249363E0E40E}"/>
                </a:ext>
              </a:extLst>
            </p:cNvPr>
            <p:cNvSpPr/>
            <p:nvPr/>
          </p:nvSpPr>
          <p:spPr>
            <a:xfrm>
              <a:off x="8143875" y="2903219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19">
                  <a:moveTo>
                    <a:pt x="57911" y="68580"/>
                  </a:moveTo>
                  <a:lnTo>
                    <a:pt x="57911" y="60960"/>
                  </a:lnTo>
                  <a:lnTo>
                    <a:pt x="57911" y="54863"/>
                  </a:lnTo>
                  <a:lnTo>
                    <a:pt x="56388" y="50292"/>
                  </a:lnTo>
                  <a:lnTo>
                    <a:pt x="50292" y="44196"/>
                  </a:lnTo>
                  <a:lnTo>
                    <a:pt x="44196" y="39624"/>
                  </a:lnTo>
                  <a:lnTo>
                    <a:pt x="33527" y="36575"/>
                  </a:lnTo>
                  <a:lnTo>
                    <a:pt x="27431" y="33528"/>
                  </a:lnTo>
                  <a:lnTo>
                    <a:pt x="21335" y="32004"/>
                  </a:lnTo>
                  <a:lnTo>
                    <a:pt x="19811" y="30480"/>
                  </a:lnTo>
                  <a:lnTo>
                    <a:pt x="16764" y="28956"/>
                  </a:lnTo>
                  <a:lnTo>
                    <a:pt x="12192" y="24384"/>
                  </a:lnTo>
                  <a:lnTo>
                    <a:pt x="12192" y="16763"/>
                  </a:lnTo>
                  <a:lnTo>
                    <a:pt x="16764" y="12192"/>
                  </a:lnTo>
                  <a:lnTo>
                    <a:pt x="19811" y="10668"/>
                  </a:lnTo>
                  <a:lnTo>
                    <a:pt x="36575" y="10668"/>
                  </a:lnTo>
                  <a:lnTo>
                    <a:pt x="44196" y="12192"/>
                  </a:lnTo>
                  <a:lnTo>
                    <a:pt x="51816" y="15240"/>
                  </a:lnTo>
                  <a:lnTo>
                    <a:pt x="56388" y="4572"/>
                  </a:lnTo>
                  <a:lnTo>
                    <a:pt x="50411" y="2571"/>
                  </a:lnTo>
                  <a:lnTo>
                    <a:pt x="44005" y="1143"/>
                  </a:lnTo>
                  <a:lnTo>
                    <a:pt x="37314" y="285"/>
                  </a:lnTo>
                  <a:lnTo>
                    <a:pt x="30479" y="0"/>
                  </a:lnTo>
                  <a:lnTo>
                    <a:pt x="21335" y="0"/>
                  </a:lnTo>
                  <a:lnTo>
                    <a:pt x="13716" y="1524"/>
                  </a:lnTo>
                  <a:lnTo>
                    <a:pt x="9144" y="6096"/>
                  </a:lnTo>
                  <a:lnTo>
                    <a:pt x="3048" y="9143"/>
                  </a:lnTo>
                  <a:lnTo>
                    <a:pt x="0" y="15240"/>
                  </a:lnTo>
                  <a:lnTo>
                    <a:pt x="0" y="24384"/>
                  </a:lnTo>
                  <a:lnTo>
                    <a:pt x="1524" y="28956"/>
                  </a:lnTo>
                  <a:lnTo>
                    <a:pt x="3048" y="30480"/>
                  </a:lnTo>
                  <a:lnTo>
                    <a:pt x="4572" y="33528"/>
                  </a:lnTo>
                  <a:lnTo>
                    <a:pt x="7620" y="36575"/>
                  </a:lnTo>
                  <a:lnTo>
                    <a:pt x="13716" y="39624"/>
                  </a:lnTo>
                  <a:lnTo>
                    <a:pt x="18288" y="42672"/>
                  </a:lnTo>
                  <a:lnTo>
                    <a:pt x="25907" y="45719"/>
                  </a:lnTo>
                  <a:lnTo>
                    <a:pt x="35051" y="48768"/>
                  </a:lnTo>
                  <a:lnTo>
                    <a:pt x="39624" y="51816"/>
                  </a:lnTo>
                  <a:lnTo>
                    <a:pt x="42672" y="53340"/>
                  </a:lnTo>
                  <a:lnTo>
                    <a:pt x="47244" y="57912"/>
                  </a:lnTo>
                  <a:lnTo>
                    <a:pt x="47244" y="65531"/>
                  </a:lnTo>
                  <a:lnTo>
                    <a:pt x="41148" y="71628"/>
                  </a:lnTo>
                  <a:lnTo>
                    <a:pt x="38100" y="73152"/>
                  </a:lnTo>
                  <a:lnTo>
                    <a:pt x="33527" y="74675"/>
                  </a:lnTo>
                  <a:lnTo>
                    <a:pt x="22859" y="74675"/>
                  </a:lnTo>
                  <a:lnTo>
                    <a:pt x="18288" y="73152"/>
                  </a:lnTo>
                  <a:lnTo>
                    <a:pt x="13716" y="73152"/>
                  </a:lnTo>
                  <a:lnTo>
                    <a:pt x="4572" y="70104"/>
                  </a:lnTo>
                  <a:lnTo>
                    <a:pt x="1524" y="67056"/>
                  </a:lnTo>
                  <a:lnTo>
                    <a:pt x="1524" y="79248"/>
                  </a:lnTo>
                  <a:lnTo>
                    <a:pt x="7620" y="82296"/>
                  </a:lnTo>
                  <a:lnTo>
                    <a:pt x="15240" y="83819"/>
                  </a:lnTo>
                  <a:lnTo>
                    <a:pt x="36575" y="83819"/>
                  </a:lnTo>
                  <a:lnTo>
                    <a:pt x="44196" y="82296"/>
                  </a:lnTo>
                  <a:lnTo>
                    <a:pt x="50292" y="77724"/>
                  </a:lnTo>
                  <a:lnTo>
                    <a:pt x="56388" y="74675"/>
                  </a:lnTo>
                  <a:lnTo>
                    <a:pt x="57911" y="685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0" name="object 349">
            <a:extLst>
              <a:ext uri="{FF2B5EF4-FFF2-40B4-BE49-F238E27FC236}">
                <a16:creationId xmlns:a16="http://schemas.microsoft.com/office/drawing/2014/main" id="{7F01C5C9-455D-4642-E5C6-ADDE763034DC}"/>
              </a:ext>
            </a:extLst>
          </p:cNvPr>
          <p:cNvGrpSpPr/>
          <p:nvPr/>
        </p:nvGrpSpPr>
        <p:grpSpPr>
          <a:xfrm>
            <a:off x="8287131" y="2903220"/>
            <a:ext cx="637540" cy="119380"/>
            <a:chOff x="8287131" y="2903220"/>
            <a:chExt cx="637540" cy="119380"/>
          </a:xfrm>
        </p:grpSpPr>
        <p:pic>
          <p:nvPicPr>
            <p:cNvPr id="351" name="object 350">
              <a:extLst>
                <a:ext uri="{FF2B5EF4-FFF2-40B4-BE49-F238E27FC236}">
                  <a16:creationId xmlns:a16="http://schemas.microsoft.com/office/drawing/2014/main" id="{A637488A-B57C-9B73-D912-61DAE9B1A054}"/>
                </a:ext>
              </a:extLst>
            </p:cNvPr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8287131" y="2903220"/>
              <a:ext cx="158496" cy="118872"/>
            </a:xfrm>
            <a:prstGeom prst="rect">
              <a:avLst/>
            </a:prstGeom>
          </p:spPr>
        </p:pic>
        <p:pic>
          <p:nvPicPr>
            <p:cNvPr id="352" name="object 351">
              <a:extLst>
                <a:ext uri="{FF2B5EF4-FFF2-40B4-BE49-F238E27FC236}">
                  <a16:creationId xmlns:a16="http://schemas.microsoft.com/office/drawing/2014/main" id="{7AA06C4C-5E04-3233-B606-29C1A0FDC856}"/>
                </a:ext>
              </a:extLst>
            </p:cNvPr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8466963" y="2903220"/>
              <a:ext cx="204215" cy="83819"/>
            </a:xfrm>
            <a:prstGeom prst="rect">
              <a:avLst/>
            </a:prstGeom>
          </p:spPr>
        </p:pic>
        <p:pic>
          <p:nvPicPr>
            <p:cNvPr id="353" name="object 352">
              <a:extLst>
                <a:ext uri="{FF2B5EF4-FFF2-40B4-BE49-F238E27FC236}">
                  <a16:creationId xmlns:a16="http://schemas.microsoft.com/office/drawing/2014/main" id="{039C8403-2BC5-B892-00A6-2F4317BA8778}"/>
                </a:ext>
              </a:extLst>
            </p:cNvPr>
            <p:cNvPicPr/>
            <p:nvPr/>
          </p:nvPicPr>
          <p:blipFill>
            <a:blip r:embed="rId233" cstate="print"/>
            <a:stretch>
              <a:fillRect/>
            </a:stretch>
          </p:blipFill>
          <p:spPr>
            <a:xfrm>
              <a:off x="8694039" y="2903220"/>
              <a:ext cx="67055" cy="82296"/>
            </a:xfrm>
            <a:prstGeom prst="rect">
              <a:avLst/>
            </a:prstGeom>
          </p:spPr>
        </p:pic>
        <p:pic>
          <p:nvPicPr>
            <p:cNvPr id="354" name="object 353">
              <a:extLst>
                <a:ext uri="{FF2B5EF4-FFF2-40B4-BE49-F238E27FC236}">
                  <a16:creationId xmlns:a16="http://schemas.microsoft.com/office/drawing/2014/main" id="{ADEE5652-18BF-5D9A-C60D-C08D1302BCE5}"/>
                </a:ext>
              </a:extLst>
            </p:cNvPr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8780907" y="2903220"/>
              <a:ext cx="65532" cy="83819"/>
            </a:xfrm>
            <a:prstGeom prst="rect">
              <a:avLst/>
            </a:prstGeom>
          </p:spPr>
        </p:pic>
        <p:sp>
          <p:nvSpPr>
            <p:cNvPr id="355" name="object 354">
              <a:extLst>
                <a:ext uri="{FF2B5EF4-FFF2-40B4-BE49-F238E27FC236}">
                  <a16:creationId xmlns:a16="http://schemas.microsoft.com/office/drawing/2014/main" id="{000A7751-FA71-3F17-C8A7-C0CA918C7713}"/>
                </a:ext>
              </a:extLst>
            </p:cNvPr>
            <p:cNvSpPr/>
            <p:nvPr/>
          </p:nvSpPr>
          <p:spPr>
            <a:xfrm>
              <a:off x="8866251" y="2903220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19">
                  <a:moveTo>
                    <a:pt x="57912" y="68580"/>
                  </a:moveTo>
                  <a:lnTo>
                    <a:pt x="57912" y="60960"/>
                  </a:lnTo>
                  <a:lnTo>
                    <a:pt x="57912" y="54864"/>
                  </a:lnTo>
                  <a:lnTo>
                    <a:pt x="56388" y="50292"/>
                  </a:lnTo>
                  <a:lnTo>
                    <a:pt x="53340" y="47244"/>
                  </a:lnTo>
                  <a:lnTo>
                    <a:pt x="48768" y="44196"/>
                  </a:lnTo>
                  <a:lnTo>
                    <a:pt x="42672" y="39624"/>
                  </a:lnTo>
                  <a:lnTo>
                    <a:pt x="33527" y="36576"/>
                  </a:lnTo>
                  <a:lnTo>
                    <a:pt x="25907" y="33528"/>
                  </a:lnTo>
                  <a:lnTo>
                    <a:pt x="21335" y="32004"/>
                  </a:lnTo>
                  <a:lnTo>
                    <a:pt x="19812" y="30480"/>
                  </a:lnTo>
                  <a:lnTo>
                    <a:pt x="16764" y="28956"/>
                  </a:lnTo>
                  <a:lnTo>
                    <a:pt x="12192" y="24384"/>
                  </a:lnTo>
                  <a:lnTo>
                    <a:pt x="12192" y="16764"/>
                  </a:lnTo>
                  <a:lnTo>
                    <a:pt x="16764" y="12192"/>
                  </a:lnTo>
                  <a:lnTo>
                    <a:pt x="19812" y="10668"/>
                  </a:lnTo>
                  <a:lnTo>
                    <a:pt x="36575" y="10668"/>
                  </a:lnTo>
                  <a:lnTo>
                    <a:pt x="44196" y="12192"/>
                  </a:lnTo>
                  <a:lnTo>
                    <a:pt x="51816" y="15240"/>
                  </a:lnTo>
                  <a:lnTo>
                    <a:pt x="56388" y="4572"/>
                  </a:lnTo>
                  <a:lnTo>
                    <a:pt x="49768" y="2571"/>
                  </a:lnTo>
                  <a:lnTo>
                    <a:pt x="43433" y="1143"/>
                  </a:lnTo>
                  <a:lnTo>
                    <a:pt x="37099" y="285"/>
                  </a:lnTo>
                  <a:lnTo>
                    <a:pt x="30479" y="0"/>
                  </a:lnTo>
                  <a:lnTo>
                    <a:pt x="21335" y="0"/>
                  </a:lnTo>
                  <a:lnTo>
                    <a:pt x="13716" y="1524"/>
                  </a:lnTo>
                  <a:lnTo>
                    <a:pt x="9144" y="6096"/>
                  </a:lnTo>
                  <a:lnTo>
                    <a:pt x="3048" y="9144"/>
                  </a:lnTo>
                  <a:lnTo>
                    <a:pt x="0" y="15240"/>
                  </a:lnTo>
                  <a:lnTo>
                    <a:pt x="0" y="24384"/>
                  </a:lnTo>
                  <a:lnTo>
                    <a:pt x="1524" y="28956"/>
                  </a:lnTo>
                  <a:lnTo>
                    <a:pt x="3048" y="30480"/>
                  </a:lnTo>
                  <a:lnTo>
                    <a:pt x="6096" y="36576"/>
                  </a:lnTo>
                  <a:lnTo>
                    <a:pt x="9144" y="38100"/>
                  </a:lnTo>
                  <a:lnTo>
                    <a:pt x="13716" y="39624"/>
                  </a:lnTo>
                  <a:lnTo>
                    <a:pt x="18288" y="42672"/>
                  </a:lnTo>
                  <a:lnTo>
                    <a:pt x="33527" y="48768"/>
                  </a:lnTo>
                  <a:lnTo>
                    <a:pt x="42672" y="53340"/>
                  </a:lnTo>
                  <a:lnTo>
                    <a:pt x="44196" y="56388"/>
                  </a:lnTo>
                  <a:lnTo>
                    <a:pt x="45720" y="57912"/>
                  </a:lnTo>
                  <a:lnTo>
                    <a:pt x="45720" y="65532"/>
                  </a:lnTo>
                  <a:lnTo>
                    <a:pt x="44196" y="68580"/>
                  </a:lnTo>
                  <a:lnTo>
                    <a:pt x="41148" y="71628"/>
                  </a:lnTo>
                  <a:lnTo>
                    <a:pt x="38100" y="73152"/>
                  </a:lnTo>
                  <a:lnTo>
                    <a:pt x="32003" y="74676"/>
                  </a:lnTo>
                  <a:lnTo>
                    <a:pt x="21335" y="74676"/>
                  </a:lnTo>
                  <a:lnTo>
                    <a:pt x="18288" y="73152"/>
                  </a:lnTo>
                  <a:lnTo>
                    <a:pt x="13716" y="73152"/>
                  </a:lnTo>
                  <a:lnTo>
                    <a:pt x="4572" y="70104"/>
                  </a:lnTo>
                  <a:lnTo>
                    <a:pt x="0" y="67056"/>
                  </a:lnTo>
                  <a:lnTo>
                    <a:pt x="0" y="79248"/>
                  </a:lnTo>
                  <a:lnTo>
                    <a:pt x="5119" y="81248"/>
                  </a:lnTo>
                  <a:lnTo>
                    <a:pt x="11239" y="82677"/>
                  </a:lnTo>
                  <a:lnTo>
                    <a:pt x="18216" y="83534"/>
                  </a:lnTo>
                  <a:lnTo>
                    <a:pt x="25907" y="83820"/>
                  </a:lnTo>
                  <a:lnTo>
                    <a:pt x="36575" y="83820"/>
                  </a:lnTo>
                  <a:lnTo>
                    <a:pt x="44196" y="82296"/>
                  </a:lnTo>
                  <a:lnTo>
                    <a:pt x="50292" y="77724"/>
                  </a:lnTo>
                  <a:lnTo>
                    <a:pt x="54864" y="74676"/>
                  </a:lnTo>
                  <a:lnTo>
                    <a:pt x="57912" y="685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6" name="object 355">
            <a:extLst>
              <a:ext uri="{FF2B5EF4-FFF2-40B4-BE49-F238E27FC236}">
                <a16:creationId xmlns:a16="http://schemas.microsoft.com/office/drawing/2014/main" id="{82301E5B-06E5-0724-8B87-1079860AD785}"/>
              </a:ext>
            </a:extLst>
          </p:cNvPr>
          <p:cNvGrpSpPr/>
          <p:nvPr/>
        </p:nvGrpSpPr>
        <p:grpSpPr>
          <a:xfrm>
            <a:off x="9004934" y="2903220"/>
            <a:ext cx="256540" cy="119380"/>
            <a:chOff x="9004934" y="2903220"/>
            <a:chExt cx="256540" cy="119380"/>
          </a:xfrm>
        </p:grpSpPr>
        <p:pic>
          <p:nvPicPr>
            <p:cNvPr id="357" name="object 356">
              <a:extLst>
                <a:ext uri="{FF2B5EF4-FFF2-40B4-BE49-F238E27FC236}">
                  <a16:creationId xmlns:a16="http://schemas.microsoft.com/office/drawing/2014/main" id="{282A0182-B7F2-AB30-BBC6-6F42A3F48C5C}"/>
                </a:ext>
              </a:extLst>
            </p:cNvPr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9004934" y="2903220"/>
              <a:ext cx="71628" cy="118872"/>
            </a:xfrm>
            <a:prstGeom prst="rect">
              <a:avLst/>
            </a:prstGeom>
          </p:spPr>
        </p:pic>
        <p:pic>
          <p:nvPicPr>
            <p:cNvPr id="358" name="object 357">
              <a:extLst>
                <a:ext uri="{FF2B5EF4-FFF2-40B4-BE49-F238E27FC236}">
                  <a16:creationId xmlns:a16="http://schemas.microsoft.com/office/drawing/2014/main" id="{D9F4B8E8-7E1B-49FC-C97C-3E8CFD394E10}"/>
                </a:ext>
              </a:extLst>
            </p:cNvPr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9102470" y="2904744"/>
              <a:ext cx="68579" cy="82296"/>
            </a:xfrm>
            <a:prstGeom prst="rect">
              <a:avLst/>
            </a:prstGeom>
          </p:spPr>
        </p:pic>
        <p:pic>
          <p:nvPicPr>
            <p:cNvPr id="359" name="object 358">
              <a:extLst>
                <a:ext uri="{FF2B5EF4-FFF2-40B4-BE49-F238E27FC236}">
                  <a16:creationId xmlns:a16="http://schemas.microsoft.com/office/drawing/2014/main" id="{1D9984A6-90D4-5CD6-F6BB-77FD128A53C3}"/>
                </a:ext>
              </a:extLst>
            </p:cNvPr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9192386" y="2903220"/>
              <a:ext cx="68580" cy="83820"/>
            </a:xfrm>
            <a:prstGeom prst="rect">
              <a:avLst/>
            </a:prstGeom>
          </p:spPr>
        </p:pic>
      </p:grpSp>
      <p:grpSp>
        <p:nvGrpSpPr>
          <p:cNvPr id="360" name="object 359">
            <a:extLst>
              <a:ext uri="{FF2B5EF4-FFF2-40B4-BE49-F238E27FC236}">
                <a16:creationId xmlns:a16="http://schemas.microsoft.com/office/drawing/2014/main" id="{27DCA0D4-EF73-B19B-989F-577698AEAF55}"/>
              </a:ext>
            </a:extLst>
          </p:cNvPr>
          <p:cNvGrpSpPr/>
          <p:nvPr/>
        </p:nvGrpSpPr>
        <p:grpSpPr>
          <a:xfrm>
            <a:off x="9347834" y="2869692"/>
            <a:ext cx="504825" cy="117475"/>
            <a:chOff x="9347834" y="2869692"/>
            <a:chExt cx="504825" cy="117475"/>
          </a:xfrm>
        </p:grpSpPr>
        <p:pic>
          <p:nvPicPr>
            <p:cNvPr id="361" name="object 360">
              <a:extLst>
                <a:ext uri="{FF2B5EF4-FFF2-40B4-BE49-F238E27FC236}">
                  <a16:creationId xmlns:a16="http://schemas.microsoft.com/office/drawing/2014/main" id="{C3CE92F6-8512-C2CF-82A9-C42D78973B5D}"/>
                </a:ext>
              </a:extLst>
            </p:cNvPr>
            <p:cNvPicPr/>
            <p:nvPr/>
          </p:nvPicPr>
          <p:blipFill>
            <a:blip r:embed="rId237" cstate="print"/>
            <a:stretch>
              <a:fillRect/>
            </a:stretch>
          </p:blipFill>
          <p:spPr>
            <a:xfrm>
              <a:off x="9347834" y="2874264"/>
              <a:ext cx="233172" cy="112775"/>
            </a:xfrm>
            <a:prstGeom prst="rect">
              <a:avLst/>
            </a:prstGeom>
          </p:spPr>
        </p:pic>
        <p:pic>
          <p:nvPicPr>
            <p:cNvPr id="362" name="object 361">
              <a:extLst>
                <a:ext uri="{FF2B5EF4-FFF2-40B4-BE49-F238E27FC236}">
                  <a16:creationId xmlns:a16="http://schemas.microsoft.com/office/drawing/2014/main" id="{93B7013D-5A14-D1D6-0BDC-73103377DF42}"/>
                </a:ext>
              </a:extLst>
            </p:cNvPr>
            <p:cNvPicPr/>
            <p:nvPr/>
          </p:nvPicPr>
          <p:blipFill>
            <a:blip r:embed="rId238" cstate="print"/>
            <a:stretch>
              <a:fillRect/>
            </a:stretch>
          </p:blipFill>
          <p:spPr>
            <a:xfrm>
              <a:off x="9605390" y="2869692"/>
              <a:ext cx="152400" cy="117348"/>
            </a:xfrm>
            <a:prstGeom prst="rect">
              <a:avLst/>
            </a:prstGeom>
          </p:spPr>
        </p:pic>
        <p:pic>
          <p:nvPicPr>
            <p:cNvPr id="363" name="object 362">
              <a:extLst>
                <a:ext uri="{FF2B5EF4-FFF2-40B4-BE49-F238E27FC236}">
                  <a16:creationId xmlns:a16="http://schemas.microsoft.com/office/drawing/2014/main" id="{766DF7B1-AA82-40EE-B805-FAC95670F8AB}"/>
                </a:ext>
              </a:extLst>
            </p:cNvPr>
            <p:cNvPicPr/>
            <p:nvPr/>
          </p:nvPicPr>
          <p:blipFill>
            <a:blip r:embed="rId239" cstate="print"/>
            <a:stretch>
              <a:fillRect/>
            </a:stretch>
          </p:blipFill>
          <p:spPr>
            <a:xfrm>
              <a:off x="9783698" y="2903220"/>
              <a:ext cx="68579" cy="82296"/>
            </a:xfrm>
            <a:prstGeom prst="rect">
              <a:avLst/>
            </a:prstGeom>
          </p:spPr>
        </p:pic>
      </p:grpSp>
      <p:pic>
        <p:nvPicPr>
          <p:cNvPr id="364" name="object 363">
            <a:extLst>
              <a:ext uri="{FF2B5EF4-FFF2-40B4-BE49-F238E27FC236}">
                <a16:creationId xmlns:a16="http://schemas.microsoft.com/office/drawing/2014/main" id="{0EB005F5-8071-10F8-B72E-5C1B88847D29}"/>
              </a:ext>
            </a:extLst>
          </p:cNvPr>
          <p:cNvPicPr/>
          <p:nvPr/>
        </p:nvPicPr>
        <p:blipFill>
          <a:blip r:embed="rId240" cstate="print"/>
          <a:stretch>
            <a:fillRect/>
          </a:stretch>
        </p:blipFill>
        <p:spPr>
          <a:xfrm>
            <a:off x="9937622" y="2884932"/>
            <a:ext cx="275844" cy="102107"/>
          </a:xfrm>
          <a:prstGeom prst="rect">
            <a:avLst/>
          </a:prstGeom>
        </p:spPr>
      </p:pic>
      <p:grpSp>
        <p:nvGrpSpPr>
          <p:cNvPr id="365" name="object 364">
            <a:extLst>
              <a:ext uri="{FF2B5EF4-FFF2-40B4-BE49-F238E27FC236}">
                <a16:creationId xmlns:a16="http://schemas.microsoft.com/office/drawing/2014/main" id="{259A8DCC-C5D0-D5A5-30DC-4167984068C2}"/>
              </a:ext>
            </a:extLst>
          </p:cNvPr>
          <p:cNvGrpSpPr/>
          <p:nvPr/>
        </p:nvGrpSpPr>
        <p:grpSpPr>
          <a:xfrm>
            <a:off x="1438275" y="3133344"/>
            <a:ext cx="165100" cy="83820"/>
            <a:chOff x="1438275" y="3133344"/>
            <a:chExt cx="165100" cy="83820"/>
          </a:xfrm>
        </p:grpSpPr>
        <p:pic>
          <p:nvPicPr>
            <p:cNvPr id="366" name="object 365">
              <a:extLst>
                <a:ext uri="{FF2B5EF4-FFF2-40B4-BE49-F238E27FC236}">
                  <a16:creationId xmlns:a16="http://schemas.microsoft.com/office/drawing/2014/main" id="{934FA089-BD50-3B96-5228-796A2662E546}"/>
                </a:ext>
              </a:extLst>
            </p:cNvPr>
            <p:cNvPicPr/>
            <p:nvPr/>
          </p:nvPicPr>
          <p:blipFill>
            <a:blip r:embed="rId241" cstate="print"/>
            <a:stretch>
              <a:fillRect/>
            </a:stretch>
          </p:blipFill>
          <p:spPr>
            <a:xfrm>
              <a:off x="1438275" y="3133344"/>
              <a:ext cx="68580" cy="82295"/>
            </a:xfrm>
            <a:prstGeom prst="rect">
              <a:avLst/>
            </a:prstGeom>
          </p:spPr>
        </p:pic>
        <p:pic>
          <p:nvPicPr>
            <p:cNvPr id="367" name="object 366">
              <a:extLst>
                <a:ext uri="{FF2B5EF4-FFF2-40B4-BE49-F238E27FC236}">
                  <a16:creationId xmlns:a16="http://schemas.microsoft.com/office/drawing/2014/main" id="{F0C3F272-D3F8-6AE4-ECA9-3AA0B7A70830}"/>
                </a:ext>
              </a:extLst>
            </p:cNvPr>
            <p:cNvPicPr/>
            <p:nvPr/>
          </p:nvPicPr>
          <p:blipFill>
            <a:blip r:embed="rId242" cstate="print"/>
            <a:stretch>
              <a:fillRect/>
            </a:stretch>
          </p:blipFill>
          <p:spPr>
            <a:xfrm>
              <a:off x="1528190" y="3133344"/>
              <a:ext cx="74675" cy="83819"/>
            </a:xfrm>
            <a:prstGeom prst="rect">
              <a:avLst/>
            </a:prstGeom>
          </p:spPr>
        </p:pic>
      </p:grpSp>
      <p:grpSp>
        <p:nvGrpSpPr>
          <p:cNvPr id="368" name="object 367">
            <a:extLst>
              <a:ext uri="{FF2B5EF4-FFF2-40B4-BE49-F238E27FC236}">
                <a16:creationId xmlns:a16="http://schemas.microsoft.com/office/drawing/2014/main" id="{7D356BD2-8DE7-DDE8-8489-A8B7EF3F6D0F}"/>
              </a:ext>
            </a:extLst>
          </p:cNvPr>
          <p:cNvGrpSpPr/>
          <p:nvPr/>
        </p:nvGrpSpPr>
        <p:grpSpPr>
          <a:xfrm>
            <a:off x="1671447" y="3133344"/>
            <a:ext cx="315595" cy="83820"/>
            <a:chOff x="1671447" y="3133344"/>
            <a:chExt cx="315595" cy="83820"/>
          </a:xfrm>
        </p:grpSpPr>
        <p:pic>
          <p:nvPicPr>
            <p:cNvPr id="369" name="object 368">
              <a:extLst>
                <a:ext uri="{FF2B5EF4-FFF2-40B4-BE49-F238E27FC236}">
                  <a16:creationId xmlns:a16="http://schemas.microsoft.com/office/drawing/2014/main" id="{D20DE68B-ADFC-3712-7202-837A3B4CE810}"/>
                </a:ext>
              </a:extLst>
            </p:cNvPr>
            <p:cNvPicPr/>
            <p:nvPr/>
          </p:nvPicPr>
          <p:blipFill>
            <a:blip r:embed="rId243" cstate="print"/>
            <a:stretch>
              <a:fillRect/>
            </a:stretch>
          </p:blipFill>
          <p:spPr>
            <a:xfrm>
              <a:off x="1671447" y="3133344"/>
              <a:ext cx="222503" cy="83819"/>
            </a:xfrm>
            <a:prstGeom prst="rect">
              <a:avLst/>
            </a:prstGeom>
          </p:spPr>
        </p:pic>
        <p:pic>
          <p:nvPicPr>
            <p:cNvPr id="370" name="object 369">
              <a:extLst>
                <a:ext uri="{FF2B5EF4-FFF2-40B4-BE49-F238E27FC236}">
                  <a16:creationId xmlns:a16="http://schemas.microsoft.com/office/drawing/2014/main" id="{D3B30BC8-F0FD-4BBF-C328-F54F0374D606}"/>
                </a:ext>
              </a:extLst>
            </p:cNvPr>
            <p:cNvPicPr/>
            <p:nvPr/>
          </p:nvPicPr>
          <p:blipFill>
            <a:blip r:embed="rId244" cstate="print"/>
            <a:stretch>
              <a:fillRect/>
            </a:stretch>
          </p:blipFill>
          <p:spPr>
            <a:xfrm>
              <a:off x="1918335" y="3133344"/>
              <a:ext cx="68579" cy="82295"/>
            </a:xfrm>
            <a:prstGeom prst="rect">
              <a:avLst/>
            </a:prstGeom>
          </p:spPr>
        </p:pic>
      </p:grpSp>
      <p:pic>
        <p:nvPicPr>
          <p:cNvPr id="371" name="object 370">
            <a:extLst>
              <a:ext uri="{FF2B5EF4-FFF2-40B4-BE49-F238E27FC236}">
                <a16:creationId xmlns:a16="http://schemas.microsoft.com/office/drawing/2014/main" id="{220807C6-8A39-2E52-8321-C6EF661A7CF8}"/>
              </a:ext>
            </a:extLst>
          </p:cNvPr>
          <p:cNvPicPr/>
          <p:nvPr/>
        </p:nvPicPr>
        <p:blipFill>
          <a:blip r:embed="rId245" cstate="print"/>
          <a:stretch>
            <a:fillRect/>
          </a:stretch>
        </p:blipFill>
        <p:spPr>
          <a:xfrm>
            <a:off x="2066163" y="3099816"/>
            <a:ext cx="893063" cy="117347"/>
          </a:xfrm>
          <a:prstGeom prst="rect">
            <a:avLst/>
          </a:prstGeom>
        </p:spPr>
      </p:pic>
      <p:grpSp>
        <p:nvGrpSpPr>
          <p:cNvPr id="372" name="object 371">
            <a:extLst>
              <a:ext uri="{FF2B5EF4-FFF2-40B4-BE49-F238E27FC236}">
                <a16:creationId xmlns:a16="http://schemas.microsoft.com/office/drawing/2014/main" id="{A01ECA28-B671-5287-83E2-3AE35799F6E6}"/>
              </a:ext>
            </a:extLst>
          </p:cNvPr>
          <p:cNvGrpSpPr/>
          <p:nvPr/>
        </p:nvGrpSpPr>
        <p:grpSpPr>
          <a:xfrm>
            <a:off x="3704463" y="3133344"/>
            <a:ext cx="163195" cy="83820"/>
            <a:chOff x="3704463" y="3133344"/>
            <a:chExt cx="163195" cy="83820"/>
          </a:xfrm>
        </p:grpSpPr>
        <p:pic>
          <p:nvPicPr>
            <p:cNvPr id="373" name="object 372">
              <a:extLst>
                <a:ext uri="{FF2B5EF4-FFF2-40B4-BE49-F238E27FC236}">
                  <a16:creationId xmlns:a16="http://schemas.microsoft.com/office/drawing/2014/main" id="{03B0D3B0-F478-E84A-6CC7-0A71BEF7D322}"/>
                </a:ext>
              </a:extLst>
            </p:cNvPr>
            <p:cNvPicPr/>
            <p:nvPr/>
          </p:nvPicPr>
          <p:blipFill>
            <a:blip r:embed="rId246" cstate="print"/>
            <a:stretch>
              <a:fillRect/>
            </a:stretch>
          </p:blipFill>
          <p:spPr>
            <a:xfrm>
              <a:off x="3704463" y="3133344"/>
              <a:ext cx="67056" cy="82295"/>
            </a:xfrm>
            <a:prstGeom prst="rect">
              <a:avLst/>
            </a:prstGeom>
          </p:spPr>
        </p:pic>
        <p:pic>
          <p:nvPicPr>
            <p:cNvPr id="374" name="object 373">
              <a:extLst>
                <a:ext uri="{FF2B5EF4-FFF2-40B4-BE49-F238E27FC236}">
                  <a16:creationId xmlns:a16="http://schemas.microsoft.com/office/drawing/2014/main" id="{5B2E5893-459B-41EF-7DCB-2DF8BD5B206C}"/>
                </a:ext>
              </a:extLst>
            </p:cNvPr>
            <p:cNvPicPr/>
            <p:nvPr/>
          </p:nvPicPr>
          <p:blipFill>
            <a:blip r:embed="rId247" cstate="print"/>
            <a:stretch>
              <a:fillRect/>
            </a:stretch>
          </p:blipFill>
          <p:spPr>
            <a:xfrm>
              <a:off x="3792855" y="3133344"/>
              <a:ext cx="74675" cy="83819"/>
            </a:xfrm>
            <a:prstGeom prst="rect">
              <a:avLst/>
            </a:prstGeom>
          </p:spPr>
        </p:pic>
      </p:grpSp>
      <p:grpSp>
        <p:nvGrpSpPr>
          <p:cNvPr id="375" name="object 374">
            <a:extLst>
              <a:ext uri="{FF2B5EF4-FFF2-40B4-BE49-F238E27FC236}">
                <a16:creationId xmlns:a16="http://schemas.microsoft.com/office/drawing/2014/main" id="{10F5AD9B-3F83-B866-293A-92A568BE45F7}"/>
              </a:ext>
            </a:extLst>
          </p:cNvPr>
          <p:cNvGrpSpPr/>
          <p:nvPr/>
        </p:nvGrpSpPr>
        <p:grpSpPr>
          <a:xfrm>
            <a:off x="4560951" y="3099816"/>
            <a:ext cx="161925" cy="117475"/>
            <a:chOff x="4560951" y="3099816"/>
            <a:chExt cx="161925" cy="117475"/>
          </a:xfrm>
        </p:grpSpPr>
        <p:pic>
          <p:nvPicPr>
            <p:cNvPr id="376" name="object 375">
              <a:extLst>
                <a:ext uri="{FF2B5EF4-FFF2-40B4-BE49-F238E27FC236}">
                  <a16:creationId xmlns:a16="http://schemas.microsoft.com/office/drawing/2014/main" id="{AF6D236E-8D30-91CB-09F6-5196B4D632B0}"/>
                </a:ext>
              </a:extLst>
            </p:cNvPr>
            <p:cNvPicPr/>
            <p:nvPr/>
          </p:nvPicPr>
          <p:blipFill>
            <a:blip r:embed="rId248" cstate="print"/>
            <a:stretch>
              <a:fillRect/>
            </a:stretch>
          </p:blipFill>
          <p:spPr>
            <a:xfrm>
              <a:off x="4560951" y="3099816"/>
              <a:ext cx="71627" cy="117347"/>
            </a:xfrm>
            <a:prstGeom prst="rect">
              <a:avLst/>
            </a:prstGeom>
          </p:spPr>
        </p:pic>
        <p:pic>
          <p:nvPicPr>
            <p:cNvPr id="377" name="object 376">
              <a:extLst>
                <a:ext uri="{FF2B5EF4-FFF2-40B4-BE49-F238E27FC236}">
                  <a16:creationId xmlns:a16="http://schemas.microsoft.com/office/drawing/2014/main" id="{845A4D35-4993-30CC-694D-4075C8A1C697}"/>
                </a:ext>
              </a:extLst>
            </p:cNvPr>
            <p:cNvPicPr/>
            <p:nvPr/>
          </p:nvPicPr>
          <p:blipFill>
            <a:blip r:embed="rId249" cstate="print"/>
            <a:stretch>
              <a:fillRect/>
            </a:stretch>
          </p:blipFill>
          <p:spPr>
            <a:xfrm>
              <a:off x="4653915" y="3133344"/>
              <a:ext cx="68580" cy="83819"/>
            </a:xfrm>
            <a:prstGeom prst="rect">
              <a:avLst/>
            </a:prstGeom>
          </p:spPr>
        </p:pic>
      </p:grpSp>
      <p:grpSp>
        <p:nvGrpSpPr>
          <p:cNvPr id="378" name="object 377">
            <a:extLst>
              <a:ext uri="{FF2B5EF4-FFF2-40B4-BE49-F238E27FC236}">
                <a16:creationId xmlns:a16="http://schemas.microsoft.com/office/drawing/2014/main" id="{4D47D7A7-B69E-A029-57B3-AB7051EC8530}"/>
              </a:ext>
            </a:extLst>
          </p:cNvPr>
          <p:cNvGrpSpPr/>
          <p:nvPr/>
        </p:nvGrpSpPr>
        <p:grpSpPr>
          <a:xfrm>
            <a:off x="4792598" y="3115055"/>
            <a:ext cx="317500" cy="104139"/>
            <a:chOff x="4792598" y="3115055"/>
            <a:chExt cx="317500" cy="104139"/>
          </a:xfrm>
        </p:grpSpPr>
        <p:pic>
          <p:nvPicPr>
            <p:cNvPr id="379" name="object 378">
              <a:extLst>
                <a:ext uri="{FF2B5EF4-FFF2-40B4-BE49-F238E27FC236}">
                  <a16:creationId xmlns:a16="http://schemas.microsoft.com/office/drawing/2014/main" id="{7E07DCCA-0ADC-D593-2535-BBCD9E1866F9}"/>
                </a:ext>
              </a:extLst>
            </p:cNvPr>
            <p:cNvPicPr/>
            <p:nvPr/>
          </p:nvPicPr>
          <p:blipFill>
            <a:blip r:embed="rId250" cstate="print"/>
            <a:stretch>
              <a:fillRect/>
            </a:stretch>
          </p:blipFill>
          <p:spPr>
            <a:xfrm>
              <a:off x="4792598" y="3115055"/>
              <a:ext cx="275843" cy="102107"/>
            </a:xfrm>
            <a:prstGeom prst="rect">
              <a:avLst/>
            </a:prstGeom>
          </p:spPr>
        </p:pic>
        <p:sp>
          <p:nvSpPr>
            <p:cNvPr id="380" name="object 379">
              <a:extLst>
                <a:ext uri="{FF2B5EF4-FFF2-40B4-BE49-F238E27FC236}">
                  <a16:creationId xmlns:a16="http://schemas.microsoft.com/office/drawing/2014/main" id="{AB220C95-AD61-B1E2-E3C3-FDD5A673AE49}"/>
                </a:ext>
              </a:extLst>
            </p:cNvPr>
            <p:cNvSpPr/>
            <p:nvPr/>
          </p:nvSpPr>
          <p:spPr>
            <a:xfrm>
              <a:off x="5091302" y="3197351"/>
              <a:ext cx="18415" cy="21590"/>
            </a:xfrm>
            <a:custGeom>
              <a:avLst/>
              <a:gdLst/>
              <a:ahLst/>
              <a:cxnLst/>
              <a:rect l="l" t="t" r="r" b="b"/>
              <a:pathLst>
                <a:path w="18414" h="21589">
                  <a:moveTo>
                    <a:pt x="18287" y="13715"/>
                  </a:moveTo>
                  <a:lnTo>
                    <a:pt x="18287" y="7619"/>
                  </a:lnTo>
                  <a:lnTo>
                    <a:pt x="16763" y="4571"/>
                  </a:lnTo>
                  <a:lnTo>
                    <a:pt x="12192" y="0"/>
                  </a:lnTo>
                  <a:lnTo>
                    <a:pt x="6096" y="0"/>
                  </a:lnTo>
                  <a:lnTo>
                    <a:pt x="3048" y="1523"/>
                  </a:lnTo>
                  <a:lnTo>
                    <a:pt x="3048" y="3047"/>
                  </a:lnTo>
                  <a:lnTo>
                    <a:pt x="1524" y="4571"/>
                  </a:lnTo>
                  <a:lnTo>
                    <a:pt x="0" y="7619"/>
                  </a:lnTo>
                  <a:lnTo>
                    <a:pt x="0" y="10667"/>
                  </a:lnTo>
                  <a:lnTo>
                    <a:pt x="0" y="13715"/>
                  </a:lnTo>
                  <a:lnTo>
                    <a:pt x="1524" y="16763"/>
                  </a:lnTo>
                  <a:lnTo>
                    <a:pt x="6096" y="21335"/>
                  </a:lnTo>
                  <a:lnTo>
                    <a:pt x="12192" y="21335"/>
                  </a:lnTo>
                  <a:lnTo>
                    <a:pt x="16763" y="16763"/>
                  </a:lnTo>
                  <a:lnTo>
                    <a:pt x="18287" y="137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1" name="object 380">
            <a:extLst>
              <a:ext uri="{FF2B5EF4-FFF2-40B4-BE49-F238E27FC236}">
                <a16:creationId xmlns:a16="http://schemas.microsoft.com/office/drawing/2014/main" id="{3B6CD43D-DD20-BC26-94DE-696368B4537B}"/>
              </a:ext>
            </a:extLst>
          </p:cNvPr>
          <p:cNvPicPr/>
          <p:nvPr/>
        </p:nvPicPr>
        <p:blipFill>
          <a:blip r:embed="rId251" cstate="print"/>
          <a:stretch>
            <a:fillRect/>
          </a:stretch>
        </p:blipFill>
        <p:spPr>
          <a:xfrm>
            <a:off x="5186679" y="3107435"/>
            <a:ext cx="137794" cy="109727"/>
          </a:xfrm>
          <a:prstGeom prst="rect">
            <a:avLst/>
          </a:prstGeom>
        </p:spPr>
      </p:pic>
      <p:grpSp>
        <p:nvGrpSpPr>
          <p:cNvPr id="382" name="object 381">
            <a:extLst>
              <a:ext uri="{FF2B5EF4-FFF2-40B4-BE49-F238E27FC236}">
                <a16:creationId xmlns:a16="http://schemas.microsoft.com/office/drawing/2014/main" id="{FDCB57D0-CB30-5B32-A43F-6BA7601A8AE6}"/>
              </a:ext>
            </a:extLst>
          </p:cNvPr>
          <p:cNvGrpSpPr/>
          <p:nvPr/>
        </p:nvGrpSpPr>
        <p:grpSpPr>
          <a:xfrm>
            <a:off x="5397627" y="3099816"/>
            <a:ext cx="868680" cy="152400"/>
            <a:chOff x="5397627" y="3099816"/>
            <a:chExt cx="868680" cy="152400"/>
          </a:xfrm>
        </p:grpSpPr>
        <p:pic>
          <p:nvPicPr>
            <p:cNvPr id="383" name="object 382">
              <a:extLst>
                <a:ext uri="{FF2B5EF4-FFF2-40B4-BE49-F238E27FC236}">
                  <a16:creationId xmlns:a16="http://schemas.microsoft.com/office/drawing/2014/main" id="{BD48D86F-2C08-A0E0-3523-BB066292E4B6}"/>
                </a:ext>
              </a:extLst>
            </p:cNvPr>
            <p:cNvPicPr/>
            <p:nvPr/>
          </p:nvPicPr>
          <p:blipFill>
            <a:blip r:embed="rId252" cstate="print"/>
            <a:stretch>
              <a:fillRect/>
            </a:stretch>
          </p:blipFill>
          <p:spPr>
            <a:xfrm>
              <a:off x="5397627" y="3133344"/>
              <a:ext cx="74675" cy="83819"/>
            </a:xfrm>
            <a:prstGeom prst="rect">
              <a:avLst/>
            </a:prstGeom>
          </p:spPr>
        </p:pic>
        <p:pic>
          <p:nvPicPr>
            <p:cNvPr id="384" name="object 383">
              <a:extLst>
                <a:ext uri="{FF2B5EF4-FFF2-40B4-BE49-F238E27FC236}">
                  <a16:creationId xmlns:a16="http://schemas.microsoft.com/office/drawing/2014/main" id="{3B527C53-A995-5394-98DD-BE6E93E5FC87}"/>
                </a:ext>
              </a:extLst>
            </p:cNvPr>
            <p:cNvPicPr/>
            <p:nvPr/>
          </p:nvPicPr>
          <p:blipFill>
            <a:blip r:embed="rId253" cstate="print"/>
            <a:stretch>
              <a:fillRect/>
            </a:stretch>
          </p:blipFill>
          <p:spPr>
            <a:xfrm>
              <a:off x="5493639" y="3133344"/>
              <a:ext cx="164591" cy="118872"/>
            </a:xfrm>
            <a:prstGeom prst="rect">
              <a:avLst/>
            </a:prstGeom>
          </p:spPr>
        </p:pic>
        <p:pic>
          <p:nvPicPr>
            <p:cNvPr id="385" name="object 384">
              <a:extLst>
                <a:ext uri="{FF2B5EF4-FFF2-40B4-BE49-F238E27FC236}">
                  <a16:creationId xmlns:a16="http://schemas.microsoft.com/office/drawing/2014/main" id="{4DE3E0D2-C394-2098-534A-7727FF75F03F}"/>
                </a:ext>
              </a:extLst>
            </p:cNvPr>
            <p:cNvPicPr/>
            <p:nvPr/>
          </p:nvPicPr>
          <p:blipFill>
            <a:blip r:embed="rId254" cstate="print"/>
            <a:stretch>
              <a:fillRect/>
            </a:stretch>
          </p:blipFill>
          <p:spPr>
            <a:xfrm>
              <a:off x="5679567" y="3115056"/>
              <a:ext cx="182880" cy="102107"/>
            </a:xfrm>
            <a:prstGeom prst="rect">
              <a:avLst/>
            </a:prstGeom>
          </p:spPr>
        </p:pic>
        <p:pic>
          <p:nvPicPr>
            <p:cNvPr id="386" name="object 385">
              <a:extLst>
                <a:ext uri="{FF2B5EF4-FFF2-40B4-BE49-F238E27FC236}">
                  <a16:creationId xmlns:a16="http://schemas.microsoft.com/office/drawing/2014/main" id="{BFF078B6-1766-6B41-0B22-02361918CECA}"/>
                </a:ext>
              </a:extLst>
            </p:cNvPr>
            <p:cNvPicPr/>
            <p:nvPr/>
          </p:nvPicPr>
          <p:blipFill>
            <a:blip r:embed="rId255" cstate="print"/>
            <a:stretch>
              <a:fillRect/>
            </a:stretch>
          </p:blipFill>
          <p:spPr>
            <a:xfrm>
              <a:off x="5888355" y="3133344"/>
              <a:ext cx="68580" cy="82295"/>
            </a:xfrm>
            <a:prstGeom prst="rect">
              <a:avLst/>
            </a:prstGeom>
          </p:spPr>
        </p:pic>
        <p:sp>
          <p:nvSpPr>
            <p:cNvPr id="387" name="object 386">
              <a:extLst>
                <a:ext uri="{FF2B5EF4-FFF2-40B4-BE49-F238E27FC236}">
                  <a16:creationId xmlns:a16="http://schemas.microsoft.com/office/drawing/2014/main" id="{58A31695-D492-C927-0761-28CC91B99F14}"/>
                </a:ext>
              </a:extLst>
            </p:cNvPr>
            <p:cNvSpPr/>
            <p:nvPr/>
          </p:nvSpPr>
          <p:spPr>
            <a:xfrm>
              <a:off x="5981319" y="3104388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39" h="111760">
                  <a:moveTo>
                    <a:pt x="13715" y="111252"/>
                  </a:moveTo>
                  <a:lnTo>
                    <a:pt x="13715" y="30480"/>
                  </a:lnTo>
                  <a:lnTo>
                    <a:pt x="1523" y="30480"/>
                  </a:lnTo>
                  <a:lnTo>
                    <a:pt x="1523" y="111252"/>
                  </a:lnTo>
                  <a:lnTo>
                    <a:pt x="13715" y="111252"/>
                  </a:lnTo>
                  <a:close/>
                </a:path>
                <a:path w="15239" h="111760">
                  <a:moveTo>
                    <a:pt x="15239" y="10668"/>
                  </a:moveTo>
                  <a:lnTo>
                    <a:pt x="15239" y="4572"/>
                  </a:lnTo>
                  <a:lnTo>
                    <a:pt x="10667" y="0"/>
                  </a:lnTo>
                  <a:lnTo>
                    <a:pt x="3047" y="0"/>
                  </a:lnTo>
                  <a:lnTo>
                    <a:pt x="0" y="3048"/>
                  </a:lnTo>
                  <a:lnTo>
                    <a:pt x="0" y="12192"/>
                  </a:lnTo>
                  <a:lnTo>
                    <a:pt x="4571" y="16764"/>
                  </a:lnTo>
                  <a:lnTo>
                    <a:pt x="9143" y="16764"/>
                  </a:lnTo>
                  <a:lnTo>
                    <a:pt x="15239" y="106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8" name="object 387">
              <a:extLst>
                <a:ext uri="{FF2B5EF4-FFF2-40B4-BE49-F238E27FC236}">
                  <a16:creationId xmlns:a16="http://schemas.microsoft.com/office/drawing/2014/main" id="{77B38552-43D7-B3D3-C0DC-322314167C9B}"/>
                </a:ext>
              </a:extLst>
            </p:cNvPr>
            <p:cNvPicPr/>
            <p:nvPr/>
          </p:nvPicPr>
          <p:blipFill>
            <a:blip r:embed="rId248" cstate="print"/>
            <a:stretch>
              <a:fillRect/>
            </a:stretch>
          </p:blipFill>
          <p:spPr>
            <a:xfrm>
              <a:off x="6016371" y="3099816"/>
              <a:ext cx="71627" cy="117347"/>
            </a:xfrm>
            <a:prstGeom prst="rect">
              <a:avLst/>
            </a:prstGeom>
          </p:spPr>
        </p:pic>
        <p:pic>
          <p:nvPicPr>
            <p:cNvPr id="389" name="object 388">
              <a:extLst>
                <a:ext uri="{FF2B5EF4-FFF2-40B4-BE49-F238E27FC236}">
                  <a16:creationId xmlns:a16="http://schemas.microsoft.com/office/drawing/2014/main" id="{3C57803C-CE84-C6F6-0AE3-6CB293BBA59C}"/>
                </a:ext>
              </a:extLst>
            </p:cNvPr>
            <p:cNvPicPr/>
            <p:nvPr/>
          </p:nvPicPr>
          <p:blipFill>
            <a:blip r:embed="rId256" cstate="print"/>
            <a:stretch>
              <a:fillRect/>
            </a:stretch>
          </p:blipFill>
          <p:spPr>
            <a:xfrm>
              <a:off x="6107811" y="3133344"/>
              <a:ext cx="65531" cy="83819"/>
            </a:xfrm>
            <a:prstGeom prst="rect">
              <a:avLst/>
            </a:prstGeom>
          </p:spPr>
        </p:pic>
        <p:pic>
          <p:nvPicPr>
            <p:cNvPr id="390" name="object 389">
              <a:extLst>
                <a:ext uri="{FF2B5EF4-FFF2-40B4-BE49-F238E27FC236}">
                  <a16:creationId xmlns:a16="http://schemas.microsoft.com/office/drawing/2014/main" id="{A9ABF034-121B-7925-3074-9989F920476B}"/>
                </a:ext>
              </a:extLst>
            </p:cNvPr>
            <p:cNvPicPr/>
            <p:nvPr/>
          </p:nvPicPr>
          <p:blipFill>
            <a:blip r:embed="rId257" cstate="print"/>
            <a:stretch>
              <a:fillRect/>
            </a:stretch>
          </p:blipFill>
          <p:spPr>
            <a:xfrm>
              <a:off x="6194679" y="3099816"/>
              <a:ext cx="71628" cy="117347"/>
            </a:xfrm>
            <a:prstGeom prst="rect">
              <a:avLst/>
            </a:prstGeom>
          </p:spPr>
        </p:pic>
      </p:grpSp>
      <p:grpSp>
        <p:nvGrpSpPr>
          <p:cNvPr id="391" name="object 390">
            <a:extLst>
              <a:ext uri="{FF2B5EF4-FFF2-40B4-BE49-F238E27FC236}">
                <a16:creationId xmlns:a16="http://schemas.microsoft.com/office/drawing/2014/main" id="{18E74F6B-94D7-3EC9-3D4F-4DB3037E2E92}"/>
              </a:ext>
            </a:extLst>
          </p:cNvPr>
          <p:cNvGrpSpPr/>
          <p:nvPr/>
        </p:nvGrpSpPr>
        <p:grpSpPr>
          <a:xfrm>
            <a:off x="6339459" y="3099816"/>
            <a:ext cx="163195" cy="117475"/>
            <a:chOff x="6339459" y="3099816"/>
            <a:chExt cx="163195" cy="117475"/>
          </a:xfrm>
        </p:grpSpPr>
        <p:pic>
          <p:nvPicPr>
            <p:cNvPr id="392" name="object 391">
              <a:extLst>
                <a:ext uri="{FF2B5EF4-FFF2-40B4-BE49-F238E27FC236}">
                  <a16:creationId xmlns:a16="http://schemas.microsoft.com/office/drawing/2014/main" id="{C1074925-3963-FC63-BA7F-F69B4377126A}"/>
                </a:ext>
              </a:extLst>
            </p:cNvPr>
            <p:cNvPicPr/>
            <p:nvPr/>
          </p:nvPicPr>
          <p:blipFill>
            <a:blip r:embed="rId258" cstate="print"/>
            <a:stretch>
              <a:fillRect/>
            </a:stretch>
          </p:blipFill>
          <p:spPr>
            <a:xfrm>
              <a:off x="6339459" y="3099816"/>
              <a:ext cx="71627" cy="117347"/>
            </a:xfrm>
            <a:prstGeom prst="rect">
              <a:avLst/>
            </a:prstGeom>
          </p:spPr>
        </p:pic>
        <p:pic>
          <p:nvPicPr>
            <p:cNvPr id="393" name="object 392">
              <a:extLst>
                <a:ext uri="{FF2B5EF4-FFF2-40B4-BE49-F238E27FC236}">
                  <a16:creationId xmlns:a16="http://schemas.microsoft.com/office/drawing/2014/main" id="{EF5E255B-B41B-CBA0-F2E6-BE53A73EECF7}"/>
                </a:ext>
              </a:extLst>
            </p:cNvPr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6432423" y="3133344"/>
              <a:ext cx="70103" cy="83819"/>
            </a:xfrm>
            <a:prstGeom prst="rect">
              <a:avLst/>
            </a:prstGeom>
          </p:spPr>
        </p:pic>
      </p:grpSp>
      <p:grpSp>
        <p:nvGrpSpPr>
          <p:cNvPr id="394" name="object 393">
            <a:extLst>
              <a:ext uri="{FF2B5EF4-FFF2-40B4-BE49-F238E27FC236}">
                <a16:creationId xmlns:a16="http://schemas.microsoft.com/office/drawing/2014/main" id="{B063BE2B-C842-B088-DC98-E68615265E13}"/>
              </a:ext>
            </a:extLst>
          </p:cNvPr>
          <p:cNvGrpSpPr/>
          <p:nvPr/>
        </p:nvGrpSpPr>
        <p:grpSpPr>
          <a:xfrm>
            <a:off x="6574155" y="3099816"/>
            <a:ext cx="628015" cy="117475"/>
            <a:chOff x="6574155" y="3099816"/>
            <a:chExt cx="628015" cy="117475"/>
          </a:xfrm>
        </p:grpSpPr>
        <p:sp>
          <p:nvSpPr>
            <p:cNvPr id="395" name="object 394">
              <a:extLst>
                <a:ext uri="{FF2B5EF4-FFF2-40B4-BE49-F238E27FC236}">
                  <a16:creationId xmlns:a16="http://schemas.microsoft.com/office/drawing/2014/main" id="{0A644165-039A-0EEB-70B4-D00D38F5EE2F}"/>
                </a:ext>
              </a:extLst>
            </p:cNvPr>
            <p:cNvSpPr/>
            <p:nvPr/>
          </p:nvSpPr>
          <p:spPr>
            <a:xfrm>
              <a:off x="6574155" y="3104388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40" h="111760">
                  <a:moveTo>
                    <a:pt x="13716" y="111252"/>
                  </a:moveTo>
                  <a:lnTo>
                    <a:pt x="13716" y="30480"/>
                  </a:lnTo>
                  <a:lnTo>
                    <a:pt x="1524" y="30480"/>
                  </a:lnTo>
                  <a:lnTo>
                    <a:pt x="1524" y="111252"/>
                  </a:lnTo>
                  <a:lnTo>
                    <a:pt x="13716" y="111252"/>
                  </a:lnTo>
                  <a:close/>
                </a:path>
                <a:path w="15240" h="111760">
                  <a:moveTo>
                    <a:pt x="15240" y="10668"/>
                  </a:moveTo>
                  <a:lnTo>
                    <a:pt x="15240" y="4572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2192"/>
                  </a:lnTo>
                  <a:lnTo>
                    <a:pt x="4572" y="16764"/>
                  </a:lnTo>
                  <a:lnTo>
                    <a:pt x="9144" y="16764"/>
                  </a:lnTo>
                  <a:lnTo>
                    <a:pt x="15240" y="106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6" name="object 395">
              <a:extLst>
                <a:ext uri="{FF2B5EF4-FFF2-40B4-BE49-F238E27FC236}">
                  <a16:creationId xmlns:a16="http://schemas.microsoft.com/office/drawing/2014/main" id="{B03552FA-51A7-BDC2-8067-C5DDED12313F}"/>
                </a:ext>
              </a:extLst>
            </p:cNvPr>
            <p:cNvPicPr/>
            <p:nvPr/>
          </p:nvPicPr>
          <p:blipFill>
            <a:blip r:embed="rId260" cstate="print"/>
            <a:stretch>
              <a:fillRect/>
            </a:stretch>
          </p:blipFill>
          <p:spPr>
            <a:xfrm>
              <a:off x="6613779" y="3133344"/>
              <a:ext cx="234696" cy="83819"/>
            </a:xfrm>
            <a:prstGeom prst="rect">
              <a:avLst/>
            </a:prstGeom>
          </p:spPr>
        </p:pic>
        <p:pic>
          <p:nvPicPr>
            <p:cNvPr id="397" name="object 396">
              <a:extLst>
                <a:ext uri="{FF2B5EF4-FFF2-40B4-BE49-F238E27FC236}">
                  <a16:creationId xmlns:a16="http://schemas.microsoft.com/office/drawing/2014/main" id="{51268F74-16C2-8188-7302-359F5B88BA3E}"/>
                </a:ext>
              </a:extLst>
            </p:cNvPr>
            <p:cNvPicPr/>
            <p:nvPr/>
          </p:nvPicPr>
          <p:blipFill>
            <a:blip r:embed="rId261" cstate="print"/>
            <a:stretch>
              <a:fillRect/>
            </a:stretch>
          </p:blipFill>
          <p:spPr>
            <a:xfrm>
              <a:off x="6868287" y="3104388"/>
              <a:ext cx="149352" cy="112775"/>
            </a:xfrm>
            <a:prstGeom prst="rect">
              <a:avLst/>
            </a:prstGeom>
          </p:spPr>
        </p:pic>
        <p:pic>
          <p:nvPicPr>
            <p:cNvPr id="398" name="object 397">
              <a:extLst>
                <a:ext uri="{FF2B5EF4-FFF2-40B4-BE49-F238E27FC236}">
                  <a16:creationId xmlns:a16="http://schemas.microsoft.com/office/drawing/2014/main" id="{F5A3C5C8-18D2-D271-1D71-D733A82CFC24}"/>
                </a:ext>
              </a:extLst>
            </p:cNvPr>
            <p:cNvPicPr/>
            <p:nvPr/>
          </p:nvPicPr>
          <p:blipFill>
            <a:blip r:embed="rId262" cstate="print"/>
            <a:stretch>
              <a:fillRect/>
            </a:stretch>
          </p:blipFill>
          <p:spPr>
            <a:xfrm>
              <a:off x="7037451" y="3099816"/>
              <a:ext cx="74675" cy="117347"/>
            </a:xfrm>
            <a:prstGeom prst="rect">
              <a:avLst/>
            </a:prstGeom>
          </p:spPr>
        </p:pic>
        <p:pic>
          <p:nvPicPr>
            <p:cNvPr id="399" name="object 398">
              <a:extLst>
                <a:ext uri="{FF2B5EF4-FFF2-40B4-BE49-F238E27FC236}">
                  <a16:creationId xmlns:a16="http://schemas.microsoft.com/office/drawing/2014/main" id="{68F6AE75-EF21-5DA5-9DB6-492D92A19755}"/>
                </a:ext>
              </a:extLst>
            </p:cNvPr>
            <p:cNvPicPr/>
            <p:nvPr/>
          </p:nvPicPr>
          <p:blipFill>
            <a:blip r:embed="rId263" cstate="print"/>
            <a:stretch>
              <a:fillRect/>
            </a:stretch>
          </p:blipFill>
          <p:spPr>
            <a:xfrm>
              <a:off x="7133463" y="3133344"/>
              <a:ext cx="68579" cy="82295"/>
            </a:xfrm>
            <a:prstGeom prst="rect">
              <a:avLst/>
            </a:prstGeom>
          </p:spPr>
        </p:pic>
      </p:grpSp>
      <p:pic>
        <p:nvPicPr>
          <p:cNvPr id="400" name="object 399">
            <a:extLst>
              <a:ext uri="{FF2B5EF4-FFF2-40B4-BE49-F238E27FC236}">
                <a16:creationId xmlns:a16="http://schemas.microsoft.com/office/drawing/2014/main" id="{7052F117-6A9C-FFCA-4559-BA39EB86E38A}"/>
              </a:ext>
            </a:extLst>
          </p:cNvPr>
          <p:cNvPicPr/>
          <p:nvPr/>
        </p:nvPicPr>
        <p:blipFill>
          <a:blip r:embed="rId264" cstate="print"/>
          <a:stretch>
            <a:fillRect/>
          </a:stretch>
        </p:blipFill>
        <p:spPr>
          <a:xfrm>
            <a:off x="7275194" y="3099816"/>
            <a:ext cx="71627" cy="117347"/>
          </a:xfrm>
          <a:prstGeom prst="rect">
            <a:avLst/>
          </a:prstGeom>
        </p:spPr>
      </p:pic>
      <p:pic>
        <p:nvPicPr>
          <p:cNvPr id="401" name="object 400">
            <a:extLst>
              <a:ext uri="{FF2B5EF4-FFF2-40B4-BE49-F238E27FC236}">
                <a16:creationId xmlns:a16="http://schemas.microsoft.com/office/drawing/2014/main" id="{08894190-52AF-A21E-F2F2-E39AE78CFB07}"/>
              </a:ext>
            </a:extLst>
          </p:cNvPr>
          <p:cNvPicPr/>
          <p:nvPr/>
        </p:nvPicPr>
        <p:blipFill>
          <a:blip r:embed="rId265" cstate="print"/>
          <a:stretch>
            <a:fillRect/>
          </a:stretch>
        </p:blipFill>
        <p:spPr>
          <a:xfrm>
            <a:off x="475106" y="3099816"/>
            <a:ext cx="1624584" cy="353567"/>
          </a:xfrm>
          <a:prstGeom prst="rect">
            <a:avLst/>
          </a:prstGeom>
        </p:spPr>
      </p:pic>
      <p:pic>
        <p:nvPicPr>
          <p:cNvPr id="402" name="object 401">
            <a:extLst>
              <a:ext uri="{FF2B5EF4-FFF2-40B4-BE49-F238E27FC236}">
                <a16:creationId xmlns:a16="http://schemas.microsoft.com/office/drawing/2014/main" id="{2457404A-59CD-CE34-1CF0-7B8FC9A2B4EE}"/>
              </a:ext>
            </a:extLst>
          </p:cNvPr>
          <p:cNvPicPr/>
          <p:nvPr/>
        </p:nvPicPr>
        <p:blipFill>
          <a:blip r:embed="rId266" cstate="print"/>
          <a:stretch>
            <a:fillRect/>
          </a:stretch>
        </p:blipFill>
        <p:spPr>
          <a:xfrm>
            <a:off x="7368158" y="3104388"/>
            <a:ext cx="449580" cy="112775"/>
          </a:xfrm>
          <a:prstGeom prst="rect">
            <a:avLst/>
          </a:prstGeom>
        </p:spPr>
      </p:pic>
      <p:grpSp>
        <p:nvGrpSpPr>
          <p:cNvPr id="403" name="object 402">
            <a:extLst>
              <a:ext uri="{FF2B5EF4-FFF2-40B4-BE49-F238E27FC236}">
                <a16:creationId xmlns:a16="http://schemas.microsoft.com/office/drawing/2014/main" id="{218773F7-6BE4-D9FF-7F0C-3122F2E421D4}"/>
              </a:ext>
            </a:extLst>
          </p:cNvPr>
          <p:cNvGrpSpPr/>
          <p:nvPr/>
        </p:nvGrpSpPr>
        <p:grpSpPr>
          <a:xfrm>
            <a:off x="7890891" y="3133344"/>
            <a:ext cx="157480" cy="83820"/>
            <a:chOff x="7890891" y="3133344"/>
            <a:chExt cx="157480" cy="83820"/>
          </a:xfrm>
        </p:grpSpPr>
        <p:pic>
          <p:nvPicPr>
            <p:cNvPr id="404" name="object 403">
              <a:extLst>
                <a:ext uri="{FF2B5EF4-FFF2-40B4-BE49-F238E27FC236}">
                  <a16:creationId xmlns:a16="http://schemas.microsoft.com/office/drawing/2014/main" id="{6751DFB0-6270-1334-3D7C-4FD0F9770458}"/>
                </a:ext>
              </a:extLst>
            </p:cNvPr>
            <p:cNvPicPr/>
            <p:nvPr/>
          </p:nvPicPr>
          <p:blipFill>
            <a:blip r:embed="rId267" cstate="print"/>
            <a:stretch>
              <a:fillRect/>
            </a:stretch>
          </p:blipFill>
          <p:spPr>
            <a:xfrm>
              <a:off x="7890891" y="3133344"/>
              <a:ext cx="68579" cy="83819"/>
            </a:xfrm>
            <a:prstGeom prst="rect">
              <a:avLst/>
            </a:prstGeom>
          </p:spPr>
        </p:pic>
        <p:pic>
          <p:nvPicPr>
            <p:cNvPr id="405" name="object 404">
              <a:extLst>
                <a:ext uri="{FF2B5EF4-FFF2-40B4-BE49-F238E27FC236}">
                  <a16:creationId xmlns:a16="http://schemas.microsoft.com/office/drawing/2014/main" id="{9FDDF83A-7A13-BCDD-EE5D-C6C11F2ED7AD}"/>
                </a:ext>
              </a:extLst>
            </p:cNvPr>
            <p:cNvPicPr/>
            <p:nvPr/>
          </p:nvPicPr>
          <p:blipFill>
            <a:blip r:embed="rId268" cstate="print"/>
            <a:stretch>
              <a:fillRect/>
            </a:stretch>
          </p:blipFill>
          <p:spPr>
            <a:xfrm>
              <a:off x="7980807" y="3133344"/>
              <a:ext cx="67056" cy="82295"/>
            </a:xfrm>
            <a:prstGeom prst="rect">
              <a:avLst/>
            </a:prstGeom>
          </p:spPr>
        </p:pic>
      </p:grpSp>
      <p:pic>
        <p:nvPicPr>
          <p:cNvPr id="406" name="object 405">
            <a:extLst>
              <a:ext uri="{FF2B5EF4-FFF2-40B4-BE49-F238E27FC236}">
                <a16:creationId xmlns:a16="http://schemas.microsoft.com/office/drawing/2014/main" id="{B6A555B1-6B14-062C-09E8-1DCE9E271B94}"/>
              </a:ext>
            </a:extLst>
          </p:cNvPr>
          <p:cNvPicPr/>
          <p:nvPr/>
        </p:nvPicPr>
        <p:blipFill>
          <a:blip r:embed="rId269" cstate="print"/>
          <a:stretch>
            <a:fillRect/>
          </a:stretch>
        </p:blipFill>
        <p:spPr>
          <a:xfrm>
            <a:off x="8121015" y="3115055"/>
            <a:ext cx="275843" cy="102107"/>
          </a:xfrm>
          <a:prstGeom prst="rect">
            <a:avLst/>
          </a:prstGeom>
        </p:spPr>
      </p:pic>
      <p:grpSp>
        <p:nvGrpSpPr>
          <p:cNvPr id="407" name="object 406">
            <a:extLst>
              <a:ext uri="{FF2B5EF4-FFF2-40B4-BE49-F238E27FC236}">
                <a16:creationId xmlns:a16="http://schemas.microsoft.com/office/drawing/2014/main" id="{77DB9F4F-EBB8-510E-4FB5-80AE03C456C7}"/>
              </a:ext>
            </a:extLst>
          </p:cNvPr>
          <p:cNvGrpSpPr/>
          <p:nvPr/>
        </p:nvGrpSpPr>
        <p:grpSpPr>
          <a:xfrm>
            <a:off x="8474582" y="3104388"/>
            <a:ext cx="567055" cy="147955"/>
            <a:chOff x="8474582" y="3104388"/>
            <a:chExt cx="567055" cy="147955"/>
          </a:xfrm>
        </p:grpSpPr>
        <p:pic>
          <p:nvPicPr>
            <p:cNvPr id="408" name="object 407">
              <a:extLst>
                <a:ext uri="{FF2B5EF4-FFF2-40B4-BE49-F238E27FC236}">
                  <a16:creationId xmlns:a16="http://schemas.microsoft.com/office/drawing/2014/main" id="{A66A8AF9-FEC0-D236-825E-374536C9EA86}"/>
                </a:ext>
              </a:extLst>
            </p:cNvPr>
            <p:cNvPicPr/>
            <p:nvPr/>
          </p:nvPicPr>
          <p:blipFill>
            <a:blip r:embed="rId270" cstate="print"/>
            <a:stretch>
              <a:fillRect/>
            </a:stretch>
          </p:blipFill>
          <p:spPr>
            <a:xfrm>
              <a:off x="8474582" y="3133344"/>
              <a:ext cx="71627" cy="118871"/>
            </a:xfrm>
            <a:prstGeom prst="rect">
              <a:avLst/>
            </a:prstGeom>
          </p:spPr>
        </p:pic>
        <p:pic>
          <p:nvPicPr>
            <p:cNvPr id="409" name="object 408">
              <a:extLst>
                <a:ext uri="{FF2B5EF4-FFF2-40B4-BE49-F238E27FC236}">
                  <a16:creationId xmlns:a16="http://schemas.microsoft.com/office/drawing/2014/main" id="{49568414-0124-9AEF-8611-AF5D2D544045}"/>
                </a:ext>
              </a:extLst>
            </p:cNvPr>
            <p:cNvPicPr/>
            <p:nvPr/>
          </p:nvPicPr>
          <p:blipFill>
            <a:blip r:embed="rId271" cstate="print"/>
            <a:stretch>
              <a:fillRect/>
            </a:stretch>
          </p:blipFill>
          <p:spPr>
            <a:xfrm>
              <a:off x="8567546" y="3133344"/>
              <a:ext cx="132587" cy="83819"/>
            </a:xfrm>
            <a:prstGeom prst="rect">
              <a:avLst/>
            </a:prstGeom>
          </p:spPr>
        </p:pic>
        <p:pic>
          <p:nvPicPr>
            <p:cNvPr id="410" name="object 409">
              <a:extLst>
                <a:ext uri="{FF2B5EF4-FFF2-40B4-BE49-F238E27FC236}">
                  <a16:creationId xmlns:a16="http://schemas.microsoft.com/office/drawing/2014/main" id="{C58FB338-1226-B79E-88EB-CF4C635FF649}"/>
                </a:ext>
              </a:extLst>
            </p:cNvPr>
            <p:cNvPicPr/>
            <p:nvPr/>
          </p:nvPicPr>
          <p:blipFill>
            <a:blip r:embed="rId272" cstate="print"/>
            <a:stretch>
              <a:fillRect/>
            </a:stretch>
          </p:blipFill>
          <p:spPr>
            <a:xfrm>
              <a:off x="8722994" y="3133344"/>
              <a:ext cx="115824" cy="82295"/>
            </a:xfrm>
            <a:prstGeom prst="rect">
              <a:avLst/>
            </a:prstGeom>
          </p:spPr>
        </p:pic>
        <p:pic>
          <p:nvPicPr>
            <p:cNvPr id="411" name="object 410">
              <a:extLst>
                <a:ext uri="{FF2B5EF4-FFF2-40B4-BE49-F238E27FC236}">
                  <a16:creationId xmlns:a16="http://schemas.microsoft.com/office/drawing/2014/main" id="{E7625316-1B11-CD5B-A4DF-4C41D29F3396}"/>
                </a:ext>
              </a:extLst>
            </p:cNvPr>
            <p:cNvPicPr/>
            <p:nvPr/>
          </p:nvPicPr>
          <p:blipFill>
            <a:blip r:embed="rId273" cstate="print"/>
            <a:stretch>
              <a:fillRect/>
            </a:stretch>
          </p:blipFill>
          <p:spPr>
            <a:xfrm>
              <a:off x="8860154" y="3104388"/>
              <a:ext cx="181355" cy="112775"/>
            </a:xfrm>
            <a:prstGeom prst="rect">
              <a:avLst/>
            </a:prstGeom>
          </p:spPr>
        </p:pic>
      </p:grpSp>
      <p:pic>
        <p:nvPicPr>
          <p:cNvPr id="412" name="object 411">
            <a:extLst>
              <a:ext uri="{FF2B5EF4-FFF2-40B4-BE49-F238E27FC236}">
                <a16:creationId xmlns:a16="http://schemas.microsoft.com/office/drawing/2014/main" id="{741A86BC-316B-1549-E6AB-A7A311BF6F76}"/>
              </a:ext>
            </a:extLst>
          </p:cNvPr>
          <p:cNvPicPr/>
          <p:nvPr/>
        </p:nvPicPr>
        <p:blipFill>
          <a:blip r:embed="rId274" cstate="print"/>
          <a:stretch>
            <a:fillRect/>
          </a:stretch>
        </p:blipFill>
        <p:spPr>
          <a:xfrm>
            <a:off x="2823591" y="3099816"/>
            <a:ext cx="893063" cy="318516"/>
          </a:xfrm>
          <a:prstGeom prst="rect">
            <a:avLst/>
          </a:prstGeom>
        </p:spPr>
      </p:pic>
      <p:grpSp>
        <p:nvGrpSpPr>
          <p:cNvPr id="413" name="object 412">
            <a:extLst>
              <a:ext uri="{FF2B5EF4-FFF2-40B4-BE49-F238E27FC236}">
                <a16:creationId xmlns:a16="http://schemas.microsoft.com/office/drawing/2014/main" id="{9FE20F45-D0AD-3765-6233-06F36AAD1E84}"/>
              </a:ext>
            </a:extLst>
          </p:cNvPr>
          <p:cNvGrpSpPr/>
          <p:nvPr/>
        </p:nvGrpSpPr>
        <p:grpSpPr>
          <a:xfrm>
            <a:off x="9062846" y="3099816"/>
            <a:ext cx="165100" cy="117475"/>
            <a:chOff x="9062846" y="3099816"/>
            <a:chExt cx="165100" cy="117475"/>
          </a:xfrm>
        </p:grpSpPr>
        <p:pic>
          <p:nvPicPr>
            <p:cNvPr id="414" name="object 413">
              <a:extLst>
                <a:ext uri="{FF2B5EF4-FFF2-40B4-BE49-F238E27FC236}">
                  <a16:creationId xmlns:a16="http://schemas.microsoft.com/office/drawing/2014/main" id="{68E96B1F-263D-CD63-058C-5DC4D4096765}"/>
                </a:ext>
              </a:extLst>
            </p:cNvPr>
            <p:cNvPicPr/>
            <p:nvPr/>
          </p:nvPicPr>
          <p:blipFill>
            <a:blip r:embed="rId275" cstate="print"/>
            <a:stretch>
              <a:fillRect/>
            </a:stretch>
          </p:blipFill>
          <p:spPr>
            <a:xfrm>
              <a:off x="9062846" y="3099816"/>
              <a:ext cx="74675" cy="117348"/>
            </a:xfrm>
            <a:prstGeom prst="rect">
              <a:avLst/>
            </a:prstGeom>
          </p:spPr>
        </p:pic>
        <p:pic>
          <p:nvPicPr>
            <p:cNvPr id="415" name="object 414">
              <a:extLst>
                <a:ext uri="{FF2B5EF4-FFF2-40B4-BE49-F238E27FC236}">
                  <a16:creationId xmlns:a16="http://schemas.microsoft.com/office/drawing/2014/main" id="{42ECD3D1-8072-CC0C-3786-31D94D9233DE}"/>
                </a:ext>
              </a:extLst>
            </p:cNvPr>
            <p:cNvPicPr/>
            <p:nvPr/>
          </p:nvPicPr>
          <p:blipFill>
            <a:blip r:embed="rId276" cstate="print"/>
            <a:stretch>
              <a:fillRect/>
            </a:stretch>
          </p:blipFill>
          <p:spPr>
            <a:xfrm>
              <a:off x="9158858" y="3133344"/>
              <a:ext cx="68580" cy="82296"/>
            </a:xfrm>
            <a:prstGeom prst="rect">
              <a:avLst/>
            </a:prstGeom>
          </p:spPr>
        </p:pic>
      </p:grpSp>
      <p:pic>
        <p:nvPicPr>
          <p:cNvPr id="416" name="object 415">
            <a:extLst>
              <a:ext uri="{FF2B5EF4-FFF2-40B4-BE49-F238E27FC236}">
                <a16:creationId xmlns:a16="http://schemas.microsoft.com/office/drawing/2014/main" id="{C325F852-1A45-85BE-B2A6-AE210ACFF6C2}"/>
              </a:ext>
            </a:extLst>
          </p:cNvPr>
          <p:cNvPicPr/>
          <p:nvPr/>
        </p:nvPicPr>
        <p:blipFill>
          <a:blip r:embed="rId277" cstate="print"/>
          <a:stretch>
            <a:fillRect/>
          </a:stretch>
        </p:blipFill>
        <p:spPr>
          <a:xfrm>
            <a:off x="9299067" y="3133344"/>
            <a:ext cx="141731" cy="83820"/>
          </a:xfrm>
          <a:prstGeom prst="rect">
            <a:avLst/>
          </a:prstGeom>
        </p:spPr>
      </p:pic>
      <p:grpSp>
        <p:nvGrpSpPr>
          <p:cNvPr id="417" name="object 416">
            <a:extLst>
              <a:ext uri="{FF2B5EF4-FFF2-40B4-BE49-F238E27FC236}">
                <a16:creationId xmlns:a16="http://schemas.microsoft.com/office/drawing/2014/main" id="{6E7977B0-5AEB-A3BB-E79F-EFA02DE97581}"/>
              </a:ext>
            </a:extLst>
          </p:cNvPr>
          <p:cNvGrpSpPr/>
          <p:nvPr/>
        </p:nvGrpSpPr>
        <p:grpSpPr>
          <a:xfrm>
            <a:off x="9509379" y="3133344"/>
            <a:ext cx="325120" cy="83820"/>
            <a:chOff x="9509379" y="3133344"/>
            <a:chExt cx="325120" cy="83820"/>
          </a:xfrm>
        </p:grpSpPr>
        <p:pic>
          <p:nvPicPr>
            <p:cNvPr id="418" name="object 417">
              <a:extLst>
                <a:ext uri="{FF2B5EF4-FFF2-40B4-BE49-F238E27FC236}">
                  <a16:creationId xmlns:a16="http://schemas.microsoft.com/office/drawing/2014/main" id="{D9298E58-398E-285D-3395-50E3B6D8323F}"/>
                </a:ext>
              </a:extLst>
            </p:cNvPr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9509379" y="3133344"/>
              <a:ext cx="70103" cy="83820"/>
            </a:xfrm>
            <a:prstGeom prst="rect">
              <a:avLst/>
            </a:prstGeom>
          </p:spPr>
        </p:pic>
        <p:pic>
          <p:nvPicPr>
            <p:cNvPr id="419" name="object 418">
              <a:extLst>
                <a:ext uri="{FF2B5EF4-FFF2-40B4-BE49-F238E27FC236}">
                  <a16:creationId xmlns:a16="http://schemas.microsoft.com/office/drawing/2014/main" id="{F6CAAC3B-0410-D7D4-AA5D-9957C68FCE6B}"/>
                </a:ext>
              </a:extLst>
            </p:cNvPr>
            <p:cNvPicPr/>
            <p:nvPr/>
          </p:nvPicPr>
          <p:blipFill>
            <a:blip r:embed="rId278" cstate="print"/>
            <a:stretch>
              <a:fillRect/>
            </a:stretch>
          </p:blipFill>
          <p:spPr>
            <a:xfrm>
              <a:off x="9600819" y="3133344"/>
              <a:ext cx="67055" cy="82296"/>
            </a:xfrm>
            <a:prstGeom prst="rect">
              <a:avLst/>
            </a:prstGeom>
          </p:spPr>
        </p:pic>
        <p:pic>
          <p:nvPicPr>
            <p:cNvPr id="420" name="object 419">
              <a:extLst>
                <a:ext uri="{FF2B5EF4-FFF2-40B4-BE49-F238E27FC236}">
                  <a16:creationId xmlns:a16="http://schemas.microsoft.com/office/drawing/2014/main" id="{70F1096F-6A76-EFA8-FC5A-4360F32A07D8}"/>
                </a:ext>
              </a:extLst>
            </p:cNvPr>
            <p:cNvPicPr/>
            <p:nvPr/>
          </p:nvPicPr>
          <p:blipFill>
            <a:blip r:embed="rId279" cstate="print"/>
            <a:stretch>
              <a:fillRect/>
            </a:stretch>
          </p:blipFill>
          <p:spPr>
            <a:xfrm>
              <a:off x="9689211" y="3133344"/>
              <a:ext cx="144780" cy="83820"/>
            </a:xfrm>
            <a:prstGeom prst="rect">
              <a:avLst/>
            </a:prstGeom>
          </p:spPr>
        </p:pic>
      </p:grpSp>
      <p:pic>
        <p:nvPicPr>
          <p:cNvPr id="421" name="object 420">
            <a:extLst>
              <a:ext uri="{FF2B5EF4-FFF2-40B4-BE49-F238E27FC236}">
                <a16:creationId xmlns:a16="http://schemas.microsoft.com/office/drawing/2014/main" id="{B9A942CB-7202-9C20-84AF-D959A4329088}"/>
              </a:ext>
            </a:extLst>
          </p:cNvPr>
          <p:cNvPicPr/>
          <p:nvPr/>
        </p:nvPicPr>
        <p:blipFill>
          <a:blip r:embed="rId280" cstate="print"/>
          <a:stretch>
            <a:fillRect/>
          </a:stretch>
        </p:blipFill>
        <p:spPr>
          <a:xfrm>
            <a:off x="3795903" y="3099816"/>
            <a:ext cx="740663" cy="353568"/>
          </a:xfrm>
          <a:prstGeom prst="rect">
            <a:avLst/>
          </a:prstGeom>
        </p:spPr>
      </p:pic>
      <p:grpSp>
        <p:nvGrpSpPr>
          <p:cNvPr id="422" name="object 421">
            <a:extLst>
              <a:ext uri="{FF2B5EF4-FFF2-40B4-BE49-F238E27FC236}">
                <a16:creationId xmlns:a16="http://schemas.microsoft.com/office/drawing/2014/main" id="{A97F21BE-88E4-2516-2219-5D6FCF2E293F}"/>
              </a:ext>
            </a:extLst>
          </p:cNvPr>
          <p:cNvGrpSpPr/>
          <p:nvPr/>
        </p:nvGrpSpPr>
        <p:grpSpPr>
          <a:xfrm>
            <a:off x="9855327" y="3115055"/>
            <a:ext cx="358140" cy="102235"/>
            <a:chOff x="9855327" y="3115055"/>
            <a:chExt cx="358140" cy="102235"/>
          </a:xfrm>
        </p:grpSpPr>
        <p:pic>
          <p:nvPicPr>
            <p:cNvPr id="423" name="object 422">
              <a:extLst>
                <a:ext uri="{FF2B5EF4-FFF2-40B4-BE49-F238E27FC236}">
                  <a16:creationId xmlns:a16="http://schemas.microsoft.com/office/drawing/2014/main" id="{273C99E2-51BC-119A-3198-27D0857E7AF5}"/>
                </a:ext>
              </a:extLst>
            </p:cNvPr>
            <p:cNvPicPr/>
            <p:nvPr/>
          </p:nvPicPr>
          <p:blipFill>
            <a:blip r:embed="rId281" cstate="print"/>
            <a:stretch>
              <a:fillRect/>
            </a:stretch>
          </p:blipFill>
          <p:spPr>
            <a:xfrm>
              <a:off x="9855327" y="3133343"/>
              <a:ext cx="68579" cy="83820"/>
            </a:xfrm>
            <a:prstGeom prst="rect">
              <a:avLst/>
            </a:prstGeom>
          </p:spPr>
        </p:pic>
        <p:pic>
          <p:nvPicPr>
            <p:cNvPr id="424" name="object 423">
              <a:extLst>
                <a:ext uri="{FF2B5EF4-FFF2-40B4-BE49-F238E27FC236}">
                  <a16:creationId xmlns:a16="http://schemas.microsoft.com/office/drawing/2014/main" id="{383EF3F0-B773-FA61-0C73-4574687B1F7D}"/>
                </a:ext>
              </a:extLst>
            </p:cNvPr>
            <p:cNvPicPr/>
            <p:nvPr/>
          </p:nvPicPr>
          <p:blipFill>
            <a:blip r:embed="rId282" cstate="print"/>
            <a:stretch>
              <a:fillRect/>
            </a:stretch>
          </p:blipFill>
          <p:spPr>
            <a:xfrm>
              <a:off x="9945243" y="3115055"/>
              <a:ext cx="268224" cy="102107"/>
            </a:xfrm>
            <a:prstGeom prst="rect">
              <a:avLst/>
            </a:prstGeom>
          </p:spPr>
        </p:pic>
      </p:grpSp>
      <p:grpSp>
        <p:nvGrpSpPr>
          <p:cNvPr id="425" name="object 424">
            <a:extLst>
              <a:ext uri="{FF2B5EF4-FFF2-40B4-BE49-F238E27FC236}">
                <a16:creationId xmlns:a16="http://schemas.microsoft.com/office/drawing/2014/main" id="{0F95B235-84BB-2192-2AF7-55DD0AC612F6}"/>
              </a:ext>
            </a:extLst>
          </p:cNvPr>
          <p:cNvGrpSpPr/>
          <p:nvPr/>
        </p:nvGrpSpPr>
        <p:grpSpPr>
          <a:xfrm>
            <a:off x="2177414" y="3334511"/>
            <a:ext cx="300355" cy="119380"/>
            <a:chOff x="2177414" y="3334511"/>
            <a:chExt cx="300355" cy="119380"/>
          </a:xfrm>
        </p:grpSpPr>
        <p:pic>
          <p:nvPicPr>
            <p:cNvPr id="426" name="object 425">
              <a:extLst>
                <a:ext uri="{FF2B5EF4-FFF2-40B4-BE49-F238E27FC236}">
                  <a16:creationId xmlns:a16="http://schemas.microsoft.com/office/drawing/2014/main" id="{85AC4082-B6EF-1886-E01E-4F886A9F91FF}"/>
                </a:ext>
              </a:extLst>
            </p:cNvPr>
            <p:cNvPicPr/>
            <p:nvPr/>
          </p:nvPicPr>
          <p:blipFill>
            <a:blip r:embed="rId283" cstate="print"/>
            <a:stretch>
              <a:fillRect/>
            </a:stretch>
          </p:blipFill>
          <p:spPr>
            <a:xfrm>
              <a:off x="2177414" y="3334511"/>
              <a:ext cx="153924" cy="118872"/>
            </a:xfrm>
            <a:prstGeom prst="rect">
              <a:avLst/>
            </a:prstGeom>
          </p:spPr>
        </p:pic>
        <p:pic>
          <p:nvPicPr>
            <p:cNvPr id="427" name="object 426">
              <a:extLst>
                <a:ext uri="{FF2B5EF4-FFF2-40B4-BE49-F238E27FC236}">
                  <a16:creationId xmlns:a16="http://schemas.microsoft.com/office/drawing/2014/main" id="{DC6CA6F1-DFC6-68F2-33FF-8D61AC943BAC}"/>
                </a:ext>
              </a:extLst>
            </p:cNvPr>
            <p:cNvPicPr/>
            <p:nvPr/>
          </p:nvPicPr>
          <p:blipFill>
            <a:blip r:embed="rId284" cstate="print"/>
            <a:stretch>
              <a:fillRect/>
            </a:stretch>
          </p:blipFill>
          <p:spPr>
            <a:xfrm>
              <a:off x="2355722" y="3334511"/>
              <a:ext cx="121919" cy="83820"/>
            </a:xfrm>
            <a:prstGeom prst="rect">
              <a:avLst/>
            </a:prstGeom>
          </p:spPr>
        </p:pic>
      </p:grpSp>
      <p:grpSp>
        <p:nvGrpSpPr>
          <p:cNvPr id="428" name="object 427">
            <a:extLst>
              <a:ext uri="{FF2B5EF4-FFF2-40B4-BE49-F238E27FC236}">
                <a16:creationId xmlns:a16="http://schemas.microsoft.com/office/drawing/2014/main" id="{03A78E6C-5863-1962-B430-2414EBA4BEF7}"/>
              </a:ext>
            </a:extLst>
          </p:cNvPr>
          <p:cNvGrpSpPr/>
          <p:nvPr/>
        </p:nvGrpSpPr>
        <p:grpSpPr>
          <a:xfrm>
            <a:off x="2561463" y="3300984"/>
            <a:ext cx="182880" cy="117475"/>
            <a:chOff x="2561463" y="3300984"/>
            <a:chExt cx="182880" cy="117475"/>
          </a:xfrm>
        </p:grpSpPr>
        <p:sp>
          <p:nvSpPr>
            <p:cNvPr id="429" name="object 428">
              <a:extLst>
                <a:ext uri="{FF2B5EF4-FFF2-40B4-BE49-F238E27FC236}">
                  <a16:creationId xmlns:a16="http://schemas.microsoft.com/office/drawing/2014/main" id="{F070030C-AB12-C131-F8F0-789F5A765D75}"/>
                </a:ext>
              </a:extLst>
            </p:cNvPr>
            <p:cNvSpPr/>
            <p:nvPr/>
          </p:nvSpPr>
          <p:spPr>
            <a:xfrm>
              <a:off x="2561463" y="3300984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0" name="object 429">
              <a:extLst>
                <a:ext uri="{FF2B5EF4-FFF2-40B4-BE49-F238E27FC236}">
                  <a16:creationId xmlns:a16="http://schemas.microsoft.com/office/drawing/2014/main" id="{91D78235-D498-BF3A-1012-B3232971792A}"/>
                </a:ext>
              </a:extLst>
            </p:cNvPr>
            <p:cNvPicPr/>
            <p:nvPr/>
          </p:nvPicPr>
          <p:blipFill>
            <a:blip r:embed="rId285" cstate="print"/>
            <a:stretch>
              <a:fillRect/>
            </a:stretch>
          </p:blipFill>
          <p:spPr>
            <a:xfrm>
              <a:off x="2594991" y="3334512"/>
              <a:ext cx="149351" cy="83820"/>
            </a:xfrm>
            <a:prstGeom prst="rect">
              <a:avLst/>
            </a:prstGeom>
          </p:spPr>
        </p:pic>
      </p:grpSp>
      <p:grpSp>
        <p:nvGrpSpPr>
          <p:cNvPr id="431" name="object 430">
            <a:extLst>
              <a:ext uri="{FF2B5EF4-FFF2-40B4-BE49-F238E27FC236}">
                <a16:creationId xmlns:a16="http://schemas.microsoft.com/office/drawing/2014/main" id="{301A16FF-28C4-A87D-06EF-C42EE46D7077}"/>
              </a:ext>
            </a:extLst>
          </p:cNvPr>
          <p:cNvGrpSpPr/>
          <p:nvPr/>
        </p:nvGrpSpPr>
        <p:grpSpPr>
          <a:xfrm>
            <a:off x="4608195" y="3334511"/>
            <a:ext cx="300355" cy="119380"/>
            <a:chOff x="4608195" y="3334511"/>
            <a:chExt cx="300355" cy="119380"/>
          </a:xfrm>
        </p:grpSpPr>
        <p:pic>
          <p:nvPicPr>
            <p:cNvPr id="432" name="object 431">
              <a:extLst>
                <a:ext uri="{FF2B5EF4-FFF2-40B4-BE49-F238E27FC236}">
                  <a16:creationId xmlns:a16="http://schemas.microsoft.com/office/drawing/2014/main" id="{1909F080-1E97-6245-2C17-483602AFFF1C}"/>
                </a:ext>
              </a:extLst>
            </p:cNvPr>
            <p:cNvPicPr/>
            <p:nvPr/>
          </p:nvPicPr>
          <p:blipFill>
            <a:blip r:embed="rId286" cstate="print"/>
            <a:stretch>
              <a:fillRect/>
            </a:stretch>
          </p:blipFill>
          <p:spPr>
            <a:xfrm>
              <a:off x="4608195" y="3334511"/>
              <a:ext cx="152400" cy="118872"/>
            </a:xfrm>
            <a:prstGeom prst="rect">
              <a:avLst/>
            </a:prstGeom>
          </p:spPr>
        </p:pic>
        <p:pic>
          <p:nvPicPr>
            <p:cNvPr id="433" name="object 432">
              <a:extLst>
                <a:ext uri="{FF2B5EF4-FFF2-40B4-BE49-F238E27FC236}">
                  <a16:creationId xmlns:a16="http://schemas.microsoft.com/office/drawing/2014/main" id="{C17E1E04-A3FA-0783-DBCB-AD0B44DCFD58}"/>
                </a:ext>
              </a:extLst>
            </p:cNvPr>
            <p:cNvPicPr/>
            <p:nvPr/>
          </p:nvPicPr>
          <p:blipFill>
            <a:blip r:embed="rId287" cstate="print"/>
            <a:stretch>
              <a:fillRect/>
            </a:stretch>
          </p:blipFill>
          <p:spPr>
            <a:xfrm>
              <a:off x="4786503" y="3334511"/>
              <a:ext cx="121920" cy="83820"/>
            </a:xfrm>
            <a:prstGeom prst="rect">
              <a:avLst/>
            </a:prstGeom>
          </p:spPr>
        </p:pic>
      </p:grpSp>
      <p:grpSp>
        <p:nvGrpSpPr>
          <p:cNvPr id="434" name="object 433">
            <a:extLst>
              <a:ext uri="{FF2B5EF4-FFF2-40B4-BE49-F238E27FC236}">
                <a16:creationId xmlns:a16="http://schemas.microsoft.com/office/drawing/2014/main" id="{44538318-AD17-58BF-78FE-BD85AA3B52DB}"/>
              </a:ext>
            </a:extLst>
          </p:cNvPr>
          <p:cNvGrpSpPr/>
          <p:nvPr/>
        </p:nvGrpSpPr>
        <p:grpSpPr>
          <a:xfrm>
            <a:off x="4990719" y="3305555"/>
            <a:ext cx="556260" cy="147955"/>
            <a:chOff x="4990719" y="3305555"/>
            <a:chExt cx="556260" cy="147955"/>
          </a:xfrm>
        </p:grpSpPr>
        <p:pic>
          <p:nvPicPr>
            <p:cNvPr id="435" name="object 434">
              <a:extLst>
                <a:ext uri="{FF2B5EF4-FFF2-40B4-BE49-F238E27FC236}">
                  <a16:creationId xmlns:a16="http://schemas.microsoft.com/office/drawing/2014/main" id="{02B2441D-D162-F514-5821-9632F2773708}"/>
                </a:ext>
              </a:extLst>
            </p:cNvPr>
            <p:cNvPicPr/>
            <p:nvPr/>
          </p:nvPicPr>
          <p:blipFill>
            <a:blip r:embed="rId288" cstate="print"/>
            <a:stretch>
              <a:fillRect/>
            </a:stretch>
          </p:blipFill>
          <p:spPr>
            <a:xfrm>
              <a:off x="4990719" y="3334511"/>
              <a:ext cx="68579" cy="82296"/>
            </a:xfrm>
            <a:prstGeom prst="rect">
              <a:avLst/>
            </a:prstGeom>
          </p:spPr>
        </p:pic>
        <p:sp>
          <p:nvSpPr>
            <p:cNvPr id="436" name="object 435">
              <a:extLst>
                <a:ext uri="{FF2B5EF4-FFF2-40B4-BE49-F238E27FC236}">
                  <a16:creationId xmlns:a16="http://schemas.microsoft.com/office/drawing/2014/main" id="{155116CA-9671-89EF-0283-3C211B5EF3FD}"/>
                </a:ext>
              </a:extLst>
            </p:cNvPr>
            <p:cNvSpPr/>
            <p:nvPr/>
          </p:nvSpPr>
          <p:spPr>
            <a:xfrm>
              <a:off x="5083683" y="3305555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39" h="111760">
                  <a:moveTo>
                    <a:pt x="13715" y="111252"/>
                  </a:moveTo>
                  <a:lnTo>
                    <a:pt x="13715" y="30480"/>
                  </a:lnTo>
                  <a:lnTo>
                    <a:pt x="1524" y="30480"/>
                  </a:lnTo>
                  <a:lnTo>
                    <a:pt x="1524" y="111252"/>
                  </a:lnTo>
                  <a:lnTo>
                    <a:pt x="13715" y="111252"/>
                  </a:lnTo>
                  <a:close/>
                </a:path>
                <a:path w="15239" h="111760">
                  <a:moveTo>
                    <a:pt x="15239" y="10668"/>
                  </a:moveTo>
                  <a:lnTo>
                    <a:pt x="15239" y="4572"/>
                  </a:lnTo>
                  <a:lnTo>
                    <a:pt x="10667" y="0"/>
                  </a:lnTo>
                  <a:lnTo>
                    <a:pt x="3047" y="0"/>
                  </a:lnTo>
                  <a:lnTo>
                    <a:pt x="0" y="3048"/>
                  </a:lnTo>
                  <a:lnTo>
                    <a:pt x="0" y="12192"/>
                  </a:lnTo>
                  <a:lnTo>
                    <a:pt x="4571" y="16764"/>
                  </a:lnTo>
                  <a:lnTo>
                    <a:pt x="9143" y="16764"/>
                  </a:lnTo>
                  <a:lnTo>
                    <a:pt x="15239" y="106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7" name="object 436">
              <a:extLst>
                <a:ext uri="{FF2B5EF4-FFF2-40B4-BE49-F238E27FC236}">
                  <a16:creationId xmlns:a16="http://schemas.microsoft.com/office/drawing/2014/main" id="{1023368F-07F9-4B4D-5B77-0E0FCF942661}"/>
                </a:ext>
              </a:extLst>
            </p:cNvPr>
            <p:cNvPicPr/>
            <p:nvPr/>
          </p:nvPicPr>
          <p:blipFill>
            <a:blip r:embed="rId289" cstate="print"/>
            <a:stretch>
              <a:fillRect/>
            </a:stretch>
          </p:blipFill>
          <p:spPr>
            <a:xfrm>
              <a:off x="5123307" y="3334511"/>
              <a:ext cx="243839" cy="118810"/>
            </a:xfrm>
            <a:prstGeom prst="rect">
              <a:avLst/>
            </a:prstGeom>
          </p:spPr>
        </p:pic>
        <p:pic>
          <p:nvPicPr>
            <p:cNvPr id="438" name="object 437">
              <a:extLst>
                <a:ext uri="{FF2B5EF4-FFF2-40B4-BE49-F238E27FC236}">
                  <a16:creationId xmlns:a16="http://schemas.microsoft.com/office/drawing/2014/main" id="{BD298373-1101-0A67-2D4A-763072AD27D3}"/>
                </a:ext>
              </a:extLst>
            </p:cNvPr>
            <p:cNvPicPr/>
            <p:nvPr/>
          </p:nvPicPr>
          <p:blipFill>
            <a:blip r:embed="rId290" cstate="print"/>
            <a:stretch>
              <a:fillRect/>
            </a:stretch>
          </p:blipFill>
          <p:spPr>
            <a:xfrm>
              <a:off x="5394579" y="3334511"/>
              <a:ext cx="67056" cy="82296"/>
            </a:xfrm>
            <a:prstGeom prst="rect">
              <a:avLst/>
            </a:prstGeom>
          </p:spPr>
        </p:pic>
        <p:pic>
          <p:nvPicPr>
            <p:cNvPr id="439" name="object 438">
              <a:extLst>
                <a:ext uri="{FF2B5EF4-FFF2-40B4-BE49-F238E27FC236}">
                  <a16:creationId xmlns:a16="http://schemas.microsoft.com/office/drawing/2014/main" id="{696E8795-3D93-021D-EB9A-995FF8CEB496}"/>
                </a:ext>
              </a:extLst>
            </p:cNvPr>
            <p:cNvPicPr/>
            <p:nvPr/>
          </p:nvPicPr>
          <p:blipFill>
            <a:blip r:embed="rId291" cstate="print"/>
            <a:stretch>
              <a:fillRect/>
            </a:stretch>
          </p:blipFill>
          <p:spPr>
            <a:xfrm>
              <a:off x="5481447" y="3334511"/>
              <a:ext cx="65531" cy="83820"/>
            </a:xfrm>
            <a:prstGeom prst="rect">
              <a:avLst/>
            </a:prstGeom>
          </p:spPr>
        </p:pic>
      </p:grpSp>
      <p:pic>
        <p:nvPicPr>
          <p:cNvPr id="440" name="object 439">
            <a:extLst>
              <a:ext uri="{FF2B5EF4-FFF2-40B4-BE49-F238E27FC236}">
                <a16:creationId xmlns:a16="http://schemas.microsoft.com/office/drawing/2014/main" id="{B326580A-AFF9-1352-80E7-2D062DCAA7AE}"/>
              </a:ext>
            </a:extLst>
          </p:cNvPr>
          <p:cNvPicPr/>
          <p:nvPr/>
        </p:nvPicPr>
        <p:blipFill>
          <a:blip r:embed="rId292" cstate="print"/>
          <a:stretch>
            <a:fillRect/>
          </a:stretch>
        </p:blipFill>
        <p:spPr>
          <a:xfrm>
            <a:off x="5624703" y="3316223"/>
            <a:ext cx="272796" cy="102108"/>
          </a:xfrm>
          <a:prstGeom prst="rect">
            <a:avLst/>
          </a:prstGeom>
        </p:spPr>
      </p:pic>
      <p:grpSp>
        <p:nvGrpSpPr>
          <p:cNvPr id="441" name="object 440">
            <a:extLst>
              <a:ext uri="{FF2B5EF4-FFF2-40B4-BE49-F238E27FC236}">
                <a16:creationId xmlns:a16="http://schemas.microsoft.com/office/drawing/2014/main" id="{0634233B-61F3-0009-0999-F3095E95EC0E}"/>
              </a:ext>
            </a:extLst>
          </p:cNvPr>
          <p:cNvGrpSpPr/>
          <p:nvPr/>
        </p:nvGrpSpPr>
        <p:grpSpPr>
          <a:xfrm>
            <a:off x="5979795" y="3334511"/>
            <a:ext cx="600710" cy="119380"/>
            <a:chOff x="5979795" y="3334511"/>
            <a:chExt cx="600710" cy="119380"/>
          </a:xfrm>
        </p:grpSpPr>
        <p:pic>
          <p:nvPicPr>
            <p:cNvPr id="442" name="object 441">
              <a:extLst>
                <a:ext uri="{FF2B5EF4-FFF2-40B4-BE49-F238E27FC236}">
                  <a16:creationId xmlns:a16="http://schemas.microsoft.com/office/drawing/2014/main" id="{A8AEBF7C-257F-E359-A45D-928837020BE1}"/>
                </a:ext>
              </a:extLst>
            </p:cNvPr>
            <p:cNvPicPr/>
            <p:nvPr/>
          </p:nvPicPr>
          <p:blipFill>
            <a:blip r:embed="rId293" cstate="print"/>
            <a:stretch>
              <a:fillRect/>
            </a:stretch>
          </p:blipFill>
          <p:spPr>
            <a:xfrm>
              <a:off x="5979795" y="3334511"/>
              <a:ext cx="158495" cy="118872"/>
            </a:xfrm>
            <a:prstGeom prst="rect">
              <a:avLst/>
            </a:prstGeom>
          </p:spPr>
        </p:pic>
        <p:pic>
          <p:nvPicPr>
            <p:cNvPr id="443" name="object 442">
              <a:extLst>
                <a:ext uri="{FF2B5EF4-FFF2-40B4-BE49-F238E27FC236}">
                  <a16:creationId xmlns:a16="http://schemas.microsoft.com/office/drawing/2014/main" id="{95C7DA1F-9310-BCD4-FA34-316F7267B329}"/>
                </a:ext>
              </a:extLst>
            </p:cNvPr>
            <p:cNvPicPr/>
            <p:nvPr/>
          </p:nvPicPr>
          <p:blipFill>
            <a:blip r:embed="rId294" cstate="print"/>
            <a:stretch>
              <a:fillRect/>
            </a:stretch>
          </p:blipFill>
          <p:spPr>
            <a:xfrm>
              <a:off x="6159627" y="3334511"/>
              <a:ext cx="204215" cy="83820"/>
            </a:xfrm>
            <a:prstGeom prst="rect">
              <a:avLst/>
            </a:prstGeom>
          </p:spPr>
        </p:pic>
        <p:pic>
          <p:nvPicPr>
            <p:cNvPr id="444" name="object 443">
              <a:extLst>
                <a:ext uri="{FF2B5EF4-FFF2-40B4-BE49-F238E27FC236}">
                  <a16:creationId xmlns:a16="http://schemas.microsoft.com/office/drawing/2014/main" id="{36877822-A8FC-4FB4-5C23-23765A11D4FD}"/>
                </a:ext>
              </a:extLst>
            </p:cNvPr>
            <p:cNvPicPr/>
            <p:nvPr/>
          </p:nvPicPr>
          <p:blipFill>
            <a:blip r:embed="rId295" cstate="print"/>
            <a:stretch>
              <a:fillRect/>
            </a:stretch>
          </p:blipFill>
          <p:spPr>
            <a:xfrm>
              <a:off x="6386703" y="3334511"/>
              <a:ext cx="67056" cy="82296"/>
            </a:xfrm>
            <a:prstGeom prst="rect">
              <a:avLst/>
            </a:prstGeom>
          </p:spPr>
        </p:pic>
        <p:pic>
          <p:nvPicPr>
            <p:cNvPr id="445" name="object 444">
              <a:extLst>
                <a:ext uri="{FF2B5EF4-FFF2-40B4-BE49-F238E27FC236}">
                  <a16:creationId xmlns:a16="http://schemas.microsoft.com/office/drawing/2014/main" id="{F5D18D21-526D-A48A-C0FC-84A29F9B33B1}"/>
                </a:ext>
              </a:extLst>
            </p:cNvPr>
            <p:cNvPicPr/>
            <p:nvPr/>
          </p:nvPicPr>
          <p:blipFill>
            <a:blip r:embed="rId296" cstate="print"/>
            <a:stretch>
              <a:fillRect/>
            </a:stretch>
          </p:blipFill>
          <p:spPr>
            <a:xfrm>
              <a:off x="6473571" y="3334511"/>
              <a:ext cx="65531" cy="83820"/>
            </a:xfrm>
            <a:prstGeom prst="rect">
              <a:avLst/>
            </a:prstGeom>
          </p:spPr>
        </p:pic>
        <p:sp>
          <p:nvSpPr>
            <p:cNvPr id="446" name="object 445">
              <a:extLst>
                <a:ext uri="{FF2B5EF4-FFF2-40B4-BE49-F238E27FC236}">
                  <a16:creationId xmlns:a16="http://schemas.microsoft.com/office/drawing/2014/main" id="{D465F388-6AA3-7777-3120-5C5CBF55F107}"/>
                </a:ext>
              </a:extLst>
            </p:cNvPr>
            <p:cNvSpPr/>
            <p:nvPr/>
          </p:nvSpPr>
          <p:spPr>
            <a:xfrm>
              <a:off x="6561963" y="3398519"/>
              <a:ext cx="18415" cy="21590"/>
            </a:xfrm>
            <a:custGeom>
              <a:avLst/>
              <a:gdLst/>
              <a:ahLst/>
              <a:cxnLst/>
              <a:rect l="l" t="t" r="r" b="b"/>
              <a:pathLst>
                <a:path w="18415" h="21589">
                  <a:moveTo>
                    <a:pt x="18287" y="16763"/>
                  </a:moveTo>
                  <a:lnTo>
                    <a:pt x="18287" y="4571"/>
                  </a:lnTo>
                  <a:lnTo>
                    <a:pt x="15239" y="1524"/>
                  </a:lnTo>
                  <a:lnTo>
                    <a:pt x="12191" y="0"/>
                  </a:lnTo>
                  <a:lnTo>
                    <a:pt x="6095" y="0"/>
                  </a:lnTo>
                  <a:lnTo>
                    <a:pt x="1523" y="4571"/>
                  </a:lnTo>
                  <a:lnTo>
                    <a:pt x="0" y="7619"/>
                  </a:lnTo>
                  <a:lnTo>
                    <a:pt x="0" y="10667"/>
                  </a:lnTo>
                  <a:lnTo>
                    <a:pt x="0" y="13715"/>
                  </a:lnTo>
                  <a:lnTo>
                    <a:pt x="1523" y="16763"/>
                  </a:lnTo>
                  <a:lnTo>
                    <a:pt x="4571" y="19812"/>
                  </a:lnTo>
                  <a:lnTo>
                    <a:pt x="7619" y="21335"/>
                  </a:lnTo>
                  <a:lnTo>
                    <a:pt x="12191" y="21335"/>
                  </a:lnTo>
                  <a:lnTo>
                    <a:pt x="15239" y="19812"/>
                  </a:lnTo>
                  <a:lnTo>
                    <a:pt x="18287" y="167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7" name="object 446">
            <a:extLst>
              <a:ext uri="{FF2B5EF4-FFF2-40B4-BE49-F238E27FC236}">
                <a16:creationId xmlns:a16="http://schemas.microsoft.com/office/drawing/2014/main" id="{08ED908C-B61F-0A70-FA0E-0EDBF90B82B0}"/>
              </a:ext>
            </a:extLst>
          </p:cNvPr>
          <p:cNvGrpSpPr/>
          <p:nvPr/>
        </p:nvGrpSpPr>
        <p:grpSpPr>
          <a:xfrm>
            <a:off x="6664959" y="3308603"/>
            <a:ext cx="213995" cy="109855"/>
            <a:chOff x="6664959" y="3308603"/>
            <a:chExt cx="213995" cy="109855"/>
          </a:xfrm>
        </p:grpSpPr>
        <p:pic>
          <p:nvPicPr>
            <p:cNvPr id="448" name="object 447">
              <a:extLst>
                <a:ext uri="{FF2B5EF4-FFF2-40B4-BE49-F238E27FC236}">
                  <a16:creationId xmlns:a16="http://schemas.microsoft.com/office/drawing/2014/main" id="{DFFDD638-50EE-592F-6447-C86569CF84D1}"/>
                </a:ext>
              </a:extLst>
            </p:cNvPr>
            <p:cNvPicPr/>
            <p:nvPr/>
          </p:nvPicPr>
          <p:blipFill>
            <a:blip r:embed="rId297" cstate="print"/>
            <a:stretch>
              <a:fillRect/>
            </a:stretch>
          </p:blipFill>
          <p:spPr>
            <a:xfrm>
              <a:off x="6664959" y="3308603"/>
              <a:ext cx="136270" cy="109728"/>
            </a:xfrm>
            <a:prstGeom prst="rect">
              <a:avLst/>
            </a:prstGeom>
          </p:spPr>
        </p:pic>
        <p:sp>
          <p:nvSpPr>
            <p:cNvPr id="449" name="object 448">
              <a:extLst>
                <a:ext uri="{FF2B5EF4-FFF2-40B4-BE49-F238E27FC236}">
                  <a16:creationId xmlns:a16="http://schemas.microsoft.com/office/drawing/2014/main" id="{D33E56EC-3B66-366B-4C6A-D4E80E30FB24}"/>
                </a:ext>
              </a:extLst>
            </p:cNvPr>
            <p:cNvSpPr/>
            <p:nvPr/>
          </p:nvSpPr>
          <p:spPr>
            <a:xfrm>
              <a:off x="6821042" y="3334511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20">
                  <a:moveTo>
                    <a:pt x="57911" y="67055"/>
                  </a:moveTo>
                  <a:lnTo>
                    <a:pt x="57911" y="60960"/>
                  </a:lnTo>
                  <a:lnTo>
                    <a:pt x="57911" y="54863"/>
                  </a:lnTo>
                  <a:lnTo>
                    <a:pt x="56387" y="50291"/>
                  </a:lnTo>
                  <a:lnTo>
                    <a:pt x="53339" y="47243"/>
                  </a:lnTo>
                  <a:lnTo>
                    <a:pt x="50291" y="42672"/>
                  </a:lnTo>
                  <a:lnTo>
                    <a:pt x="42672" y="39624"/>
                  </a:lnTo>
                  <a:lnTo>
                    <a:pt x="33527" y="36575"/>
                  </a:lnTo>
                  <a:lnTo>
                    <a:pt x="25907" y="33527"/>
                  </a:lnTo>
                  <a:lnTo>
                    <a:pt x="21335" y="32003"/>
                  </a:lnTo>
                  <a:lnTo>
                    <a:pt x="19811" y="30479"/>
                  </a:lnTo>
                  <a:lnTo>
                    <a:pt x="16763" y="28955"/>
                  </a:lnTo>
                  <a:lnTo>
                    <a:pt x="12191" y="24384"/>
                  </a:lnTo>
                  <a:lnTo>
                    <a:pt x="12191" y="16763"/>
                  </a:lnTo>
                  <a:lnTo>
                    <a:pt x="13715" y="13715"/>
                  </a:lnTo>
                  <a:lnTo>
                    <a:pt x="19811" y="10667"/>
                  </a:lnTo>
                  <a:lnTo>
                    <a:pt x="24383" y="9143"/>
                  </a:lnTo>
                  <a:lnTo>
                    <a:pt x="36575" y="9143"/>
                  </a:lnTo>
                  <a:lnTo>
                    <a:pt x="51815" y="15239"/>
                  </a:lnTo>
                  <a:lnTo>
                    <a:pt x="56387" y="4572"/>
                  </a:lnTo>
                  <a:lnTo>
                    <a:pt x="50411" y="2571"/>
                  </a:lnTo>
                  <a:lnTo>
                    <a:pt x="44005" y="1142"/>
                  </a:lnTo>
                  <a:lnTo>
                    <a:pt x="37314" y="285"/>
                  </a:lnTo>
                  <a:lnTo>
                    <a:pt x="30479" y="0"/>
                  </a:lnTo>
                  <a:lnTo>
                    <a:pt x="21335" y="0"/>
                  </a:lnTo>
                  <a:lnTo>
                    <a:pt x="13715" y="1524"/>
                  </a:lnTo>
                  <a:lnTo>
                    <a:pt x="9143" y="4572"/>
                  </a:lnTo>
                  <a:lnTo>
                    <a:pt x="3048" y="9143"/>
                  </a:lnTo>
                  <a:lnTo>
                    <a:pt x="0" y="13715"/>
                  </a:lnTo>
                  <a:lnTo>
                    <a:pt x="0" y="24384"/>
                  </a:lnTo>
                  <a:lnTo>
                    <a:pt x="4572" y="33527"/>
                  </a:lnTo>
                  <a:lnTo>
                    <a:pt x="7620" y="35051"/>
                  </a:lnTo>
                  <a:lnTo>
                    <a:pt x="10667" y="38100"/>
                  </a:lnTo>
                  <a:lnTo>
                    <a:pt x="13715" y="39624"/>
                  </a:lnTo>
                  <a:lnTo>
                    <a:pt x="18287" y="42672"/>
                  </a:lnTo>
                  <a:lnTo>
                    <a:pt x="33527" y="48767"/>
                  </a:lnTo>
                  <a:lnTo>
                    <a:pt x="39624" y="50291"/>
                  </a:lnTo>
                  <a:lnTo>
                    <a:pt x="42672" y="53339"/>
                  </a:lnTo>
                  <a:lnTo>
                    <a:pt x="45720" y="54863"/>
                  </a:lnTo>
                  <a:lnTo>
                    <a:pt x="45720" y="65532"/>
                  </a:lnTo>
                  <a:lnTo>
                    <a:pt x="44196" y="68579"/>
                  </a:lnTo>
                  <a:lnTo>
                    <a:pt x="41148" y="70103"/>
                  </a:lnTo>
                  <a:lnTo>
                    <a:pt x="38100" y="73151"/>
                  </a:lnTo>
                  <a:lnTo>
                    <a:pt x="18287" y="73151"/>
                  </a:lnTo>
                  <a:lnTo>
                    <a:pt x="0" y="67055"/>
                  </a:lnTo>
                  <a:lnTo>
                    <a:pt x="0" y="79248"/>
                  </a:lnTo>
                  <a:lnTo>
                    <a:pt x="5762" y="81248"/>
                  </a:lnTo>
                  <a:lnTo>
                    <a:pt x="11810" y="82677"/>
                  </a:lnTo>
                  <a:lnTo>
                    <a:pt x="18430" y="83534"/>
                  </a:lnTo>
                  <a:lnTo>
                    <a:pt x="25907" y="83820"/>
                  </a:lnTo>
                  <a:lnTo>
                    <a:pt x="36575" y="83820"/>
                  </a:lnTo>
                  <a:lnTo>
                    <a:pt x="44196" y="82296"/>
                  </a:lnTo>
                  <a:lnTo>
                    <a:pt x="50291" y="77724"/>
                  </a:lnTo>
                  <a:lnTo>
                    <a:pt x="54863" y="73151"/>
                  </a:lnTo>
                  <a:lnTo>
                    <a:pt x="57911" y="670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0" name="object 449">
            <a:extLst>
              <a:ext uri="{FF2B5EF4-FFF2-40B4-BE49-F238E27FC236}">
                <a16:creationId xmlns:a16="http://schemas.microsoft.com/office/drawing/2014/main" id="{92236890-DDE3-926F-8A38-08F5BE39C438}"/>
              </a:ext>
            </a:extLst>
          </p:cNvPr>
          <p:cNvGrpSpPr/>
          <p:nvPr/>
        </p:nvGrpSpPr>
        <p:grpSpPr>
          <a:xfrm>
            <a:off x="6952106" y="3300984"/>
            <a:ext cx="737870" cy="117475"/>
            <a:chOff x="6952106" y="3300984"/>
            <a:chExt cx="737870" cy="117475"/>
          </a:xfrm>
        </p:grpSpPr>
        <p:pic>
          <p:nvPicPr>
            <p:cNvPr id="451" name="object 450">
              <a:extLst>
                <a:ext uri="{FF2B5EF4-FFF2-40B4-BE49-F238E27FC236}">
                  <a16:creationId xmlns:a16="http://schemas.microsoft.com/office/drawing/2014/main" id="{561A61EE-728B-5326-6805-35F47AE0D33B}"/>
                </a:ext>
              </a:extLst>
            </p:cNvPr>
            <p:cNvPicPr/>
            <p:nvPr/>
          </p:nvPicPr>
          <p:blipFill>
            <a:blip r:embed="rId298" cstate="print"/>
            <a:stretch>
              <a:fillRect/>
            </a:stretch>
          </p:blipFill>
          <p:spPr>
            <a:xfrm>
              <a:off x="6952106" y="3334512"/>
              <a:ext cx="147827" cy="83820"/>
            </a:xfrm>
            <a:prstGeom prst="rect">
              <a:avLst/>
            </a:prstGeom>
          </p:spPr>
        </p:pic>
        <p:sp>
          <p:nvSpPr>
            <p:cNvPr id="452" name="object 451">
              <a:extLst>
                <a:ext uri="{FF2B5EF4-FFF2-40B4-BE49-F238E27FC236}">
                  <a16:creationId xmlns:a16="http://schemas.microsoft.com/office/drawing/2014/main" id="{6E2E0411-235A-F37F-42F8-B7F28D3FC830}"/>
                </a:ext>
              </a:extLst>
            </p:cNvPr>
            <p:cNvSpPr/>
            <p:nvPr/>
          </p:nvSpPr>
          <p:spPr>
            <a:xfrm>
              <a:off x="7122794" y="3300991"/>
              <a:ext cx="52069" cy="116205"/>
            </a:xfrm>
            <a:custGeom>
              <a:avLst/>
              <a:gdLst/>
              <a:ahLst/>
              <a:cxnLst/>
              <a:rect l="l" t="t" r="r" b="b"/>
              <a:pathLst>
                <a:path w="52070" h="116204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2070" h="116204">
                  <a:moveTo>
                    <a:pt x="50292" y="35052"/>
                  </a:moveTo>
                  <a:lnTo>
                    <a:pt x="38100" y="35052"/>
                  </a:lnTo>
                  <a:lnTo>
                    <a:pt x="38100" y="115824"/>
                  </a:lnTo>
                  <a:lnTo>
                    <a:pt x="50292" y="115824"/>
                  </a:lnTo>
                  <a:lnTo>
                    <a:pt x="50292" y="35052"/>
                  </a:lnTo>
                  <a:close/>
                </a:path>
                <a:path w="52070" h="116204">
                  <a:moveTo>
                    <a:pt x="51816" y="9144"/>
                  </a:moveTo>
                  <a:lnTo>
                    <a:pt x="47244" y="4572"/>
                  </a:lnTo>
                  <a:lnTo>
                    <a:pt x="39624" y="4572"/>
                  </a:lnTo>
                  <a:lnTo>
                    <a:pt x="39624" y="6096"/>
                  </a:lnTo>
                  <a:lnTo>
                    <a:pt x="36576" y="9144"/>
                  </a:lnTo>
                  <a:lnTo>
                    <a:pt x="36576" y="15240"/>
                  </a:lnTo>
                  <a:lnTo>
                    <a:pt x="42672" y="21336"/>
                  </a:lnTo>
                  <a:lnTo>
                    <a:pt x="45720" y="21336"/>
                  </a:lnTo>
                  <a:lnTo>
                    <a:pt x="51816" y="15240"/>
                  </a:lnTo>
                  <a:lnTo>
                    <a:pt x="51816" y="91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3" name="object 452">
              <a:extLst>
                <a:ext uri="{FF2B5EF4-FFF2-40B4-BE49-F238E27FC236}">
                  <a16:creationId xmlns:a16="http://schemas.microsoft.com/office/drawing/2014/main" id="{46A46BF9-EAA9-33BC-9ECB-846F8BE09898}"/>
                </a:ext>
              </a:extLst>
            </p:cNvPr>
            <p:cNvPicPr/>
            <p:nvPr/>
          </p:nvPicPr>
          <p:blipFill>
            <a:blip r:embed="rId299" cstate="print"/>
            <a:stretch>
              <a:fillRect/>
            </a:stretch>
          </p:blipFill>
          <p:spPr>
            <a:xfrm>
              <a:off x="7194422" y="3305556"/>
              <a:ext cx="237744" cy="112776"/>
            </a:xfrm>
            <a:prstGeom prst="rect">
              <a:avLst/>
            </a:prstGeom>
          </p:spPr>
        </p:pic>
        <p:pic>
          <p:nvPicPr>
            <p:cNvPr id="454" name="object 453">
              <a:extLst>
                <a:ext uri="{FF2B5EF4-FFF2-40B4-BE49-F238E27FC236}">
                  <a16:creationId xmlns:a16="http://schemas.microsoft.com/office/drawing/2014/main" id="{BB555345-C797-FEE4-A2E5-25B0C56AE101}"/>
                </a:ext>
              </a:extLst>
            </p:cNvPr>
            <p:cNvPicPr/>
            <p:nvPr/>
          </p:nvPicPr>
          <p:blipFill>
            <a:blip r:embed="rId300" cstate="print"/>
            <a:stretch>
              <a:fillRect/>
            </a:stretch>
          </p:blipFill>
          <p:spPr>
            <a:xfrm>
              <a:off x="7453502" y="3300984"/>
              <a:ext cx="71627" cy="117348"/>
            </a:xfrm>
            <a:prstGeom prst="rect">
              <a:avLst/>
            </a:prstGeom>
          </p:spPr>
        </p:pic>
        <p:pic>
          <p:nvPicPr>
            <p:cNvPr id="455" name="object 454">
              <a:extLst>
                <a:ext uri="{FF2B5EF4-FFF2-40B4-BE49-F238E27FC236}">
                  <a16:creationId xmlns:a16="http://schemas.microsoft.com/office/drawing/2014/main" id="{ECAF4244-5819-E1C1-5F98-95196AB3DD08}"/>
                </a:ext>
              </a:extLst>
            </p:cNvPr>
            <p:cNvPicPr/>
            <p:nvPr/>
          </p:nvPicPr>
          <p:blipFill>
            <a:blip r:embed="rId301" cstate="print"/>
            <a:stretch>
              <a:fillRect/>
            </a:stretch>
          </p:blipFill>
          <p:spPr>
            <a:xfrm>
              <a:off x="7546466" y="3334512"/>
              <a:ext cx="143255" cy="83820"/>
            </a:xfrm>
            <a:prstGeom prst="rect">
              <a:avLst/>
            </a:prstGeom>
          </p:spPr>
        </p:pic>
      </p:grpSp>
      <p:grpSp>
        <p:nvGrpSpPr>
          <p:cNvPr id="456" name="object 455">
            <a:extLst>
              <a:ext uri="{FF2B5EF4-FFF2-40B4-BE49-F238E27FC236}">
                <a16:creationId xmlns:a16="http://schemas.microsoft.com/office/drawing/2014/main" id="{1CD85F31-772F-AAC7-5B73-D84A7962B6A2}"/>
              </a:ext>
            </a:extLst>
          </p:cNvPr>
          <p:cNvGrpSpPr/>
          <p:nvPr/>
        </p:nvGrpSpPr>
        <p:grpSpPr>
          <a:xfrm>
            <a:off x="7762875" y="3300984"/>
            <a:ext cx="762000" cy="117475"/>
            <a:chOff x="7762875" y="3300984"/>
            <a:chExt cx="762000" cy="117475"/>
          </a:xfrm>
        </p:grpSpPr>
        <p:pic>
          <p:nvPicPr>
            <p:cNvPr id="457" name="object 456">
              <a:extLst>
                <a:ext uri="{FF2B5EF4-FFF2-40B4-BE49-F238E27FC236}">
                  <a16:creationId xmlns:a16="http://schemas.microsoft.com/office/drawing/2014/main" id="{B6FC0DDC-205E-2A98-9D1C-B86C926610BD}"/>
                </a:ext>
              </a:extLst>
            </p:cNvPr>
            <p:cNvPicPr/>
            <p:nvPr/>
          </p:nvPicPr>
          <p:blipFill>
            <a:blip r:embed="rId302" cstate="print"/>
            <a:stretch>
              <a:fillRect/>
            </a:stretch>
          </p:blipFill>
          <p:spPr>
            <a:xfrm>
              <a:off x="7762875" y="3300984"/>
              <a:ext cx="420624" cy="117348"/>
            </a:xfrm>
            <a:prstGeom prst="rect">
              <a:avLst/>
            </a:prstGeom>
          </p:spPr>
        </p:pic>
        <p:pic>
          <p:nvPicPr>
            <p:cNvPr id="458" name="object 457">
              <a:extLst>
                <a:ext uri="{FF2B5EF4-FFF2-40B4-BE49-F238E27FC236}">
                  <a16:creationId xmlns:a16="http://schemas.microsoft.com/office/drawing/2014/main" id="{6CA9F8FC-D342-0D46-2C25-C36BDABA2FEF}"/>
                </a:ext>
              </a:extLst>
            </p:cNvPr>
            <p:cNvPicPr/>
            <p:nvPr/>
          </p:nvPicPr>
          <p:blipFill>
            <a:blip r:embed="rId303" cstate="print"/>
            <a:stretch>
              <a:fillRect/>
            </a:stretch>
          </p:blipFill>
          <p:spPr>
            <a:xfrm>
              <a:off x="8203311" y="3334512"/>
              <a:ext cx="65532" cy="83820"/>
            </a:xfrm>
            <a:prstGeom prst="rect">
              <a:avLst/>
            </a:prstGeom>
          </p:spPr>
        </p:pic>
        <p:pic>
          <p:nvPicPr>
            <p:cNvPr id="459" name="object 458">
              <a:extLst>
                <a:ext uri="{FF2B5EF4-FFF2-40B4-BE49-F238E27FC236}">
                  <a16:creationId xmlns:a16="http://schemas.microsoft.com/office/drawing/2014/main" id="{89161CF3-A220-7D70-A1B7-56E0DFB87141}"/>
                </a:ext>
              </a:extLst>
            </p:cNvPr>
            <p:cNvPicPr/>
            <p:nvPr/>
          </p:nvPicPr>
          <p:blipFill>
            <a:blip r:embed="rId304" cstate="print"/>
            <a:stretch>
              <a:fillRect/>
            </a:stretch>
          </p:blipFill>
          <p:spPr>
            <a:xfrm>
              <a:off x="8290179" y="3300984"/>
              <a:ext cx="71627" cy="117348"/>
            </a:xfrm>
            <a:prstGeom prst="rect">
              <a:avLst/>
            </a:prstGeom>
          </p:spPr>
        </p:pic>
        <p:pic>
          <p:nvPicPr>
            <p:cNvPr id="460" name="object 459">
              <a:extLst>
                <a:ext uri="{FF2B5EF4-FFF2-40B4-BE49-F238E27FC236}">
                  <a16:creationId xmlns:a16="http://schemas.microsoft.com/office/drawing/2014/main" id="{E4B998FF-0D1C-07A3-04E9-1C1F72C86C38}"/>
                </a:ext>
              </a:extLst>
            </p:cNvPr>
            <p:cNvPicPr/>
            <p:nvPr/>
          </p:nvPicPr>
          <p:blipFill>
            <a:blip r:embed="rId305" cstate="print"/>
            <a:stretch>
              <a:fillRect/>
            </a:stretch>
          </p:blipFill>
          <p:spPr>
            <a:xfrm>
              <a:off x="8381619" y="3334512"/>
              <a:ext cx="65531" cy="83820"/>
            </a:xfrm>
            <a:prstGeom prst="rect">
              <a:avLst/>
            </a:prstGeom>
          </p:spPr>
        </p:pic>
        <p:sp>
          <p:nvSpPr>
            <p:cNvPr id="461" name="object 460">
              <a:extLst>
                <a:ext uri="{FF2B5EF4-FFF2-40B4-BE49-F238E27FC236}">
                  <a16:creationId xmlns:a16="http://schemas.microsoft.com/office/drawing/2014/main" id="{E10A448A-3BA1-E95B-E19F-70900568FF25}"/>
                </a:ext>
              </a:extLst>
            </p:cNvPr>
            <p:cNvSpPr/>
            <p:nvPr/>
          </p:nvSpPr>
          <p:spPr>
            <a:xfrm>
              <a:off x="8466962" y="3334512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20">
                  <a:moveTo>
                    <a:pt x="57911" y="67055"/>
                  </a:moveTo>
                  <a:lnTo>
                    <a:pt x="57911" y="60960"/>
                  </a:lnTo>
                  <a:lnTo>
                    <a:pt x="57911" y="54863"/>
                  </a:lnTo>
                  <a:lnTo>
                    <a:pt x="56387" y="50291"/>
                  </a:lnTo>
                  <a:lnTo>
                    <a:pt x="48767" y="42672"/>
                  </a:lnTo>
                  <a:lnTo>
                    <a:pt x="42671" y="39624"/>
                  </a:lnTo>
                  <a:lnTo>
                    <a:pt x="33527" y="36575"/>
                  </a:lnTo>
                  <a:lnTo>
                    <a:pt x="25907" y="33527"/>
                  </a:lnTo>
                  <a:lnTo>
                    <a:pt x="21335" y="32003"/>
                  </a:lnTo>
                  <a:lnTo>
                    <a:pt x="18287" y="30479"/>
                  </a:lnTo>
                  <a:lnTo>
                    <a:pt x="12191" y="24384"/>
                  </a:lnTo>
                  <a:lnTo>
                    <a:pt x="12191" y="16763"/>
                  </a:lnTo>
                  <a:lnTo>
                    <a:pt x="13715" y="13715"/>
                  </a:lnTo>
                  <a:lnTo>
                    <a:pt x="19811" y="10667"/>
                  </a:lnTo>
                  <a:lnTo>
                    <a:pt x="24383" y="9143"/>
                  </a:lnTo>
                  <a:lnTo>
                    <a:pt x="36575" y="9143"/>
                  </a:lnTo>
                  <a:lnTo>
                    <a:pt x="51815" y="15239"/>
                  </a:lnTo>
                  <a:lnTo>
                    <a:pt x="56387" y="4572"/>
                  </a:lnTo>
                  <a:lnTo>
                    <a:pt x="49768" y="2571"/>
                  </a:lnTo>
                  <a:lnTo>
                    <a:pt x="43433" y="1142"/>
                  </a:lnTo>
                  <a:lnTo>
                    <a:pt x="37099" y="285"/>
                  </a:lnTo>
                  <a:lnTo>
                    <a:pt x="30479" y="0"/>
                  </a:lnTo>
                  <a:lnTo>
                    <a:pt x="21335" y="0"/>
                  </a:lnTo>
                  <a:lnTo>
                    <a:pt x="13715" y="1524"/>
                  </a:lnTo>
                  <a:lnTo>
                    <a:pt x="7619" y="4572"/>
                  </a:lnTo>
                  <a:lnTo>
                    <a:pt x="3047" y="9143"/>
                  </a:lnTo>
                  <a:lnTo>
                    <a:pt x="0" y="13715"/>
                  </a:lnTo>
                  <a:lnTo>
                    <a:pt x="0" y="24384"/>
                  </a:lnTo>
                  <a:lnTo>
                    <a:pt x="33527" y="48767"/>
                  </a:lnTo>
                  <a:lnTo>
                    <a:pt x="39623" y="50291"/>
                  </a:lnTo>
                  <a:lnTo>
                    <a:pt x="41147" y="53339"/>
                  </a:lnTo>
                  <a:lnTo>
                    <a:pt x="44195" y="54863"/>
                  </a:lnTo>
                  <a:lnTo>
                    <a:pt x="45719" y="57912"/>
                  </a:lnTo>
                  <a:lnTo>
                    <a:pt x="45719" y="65532"/>
                  </a:lnTo>
                  <a:lnTo>
                    <a:pt x="44195" y="68579"/>
                  </a:lnTo>
                  <a:lnTo>
                    <a:pt x="41147" y="70103"/>
                  </a:lnTo>
                  <a:lnTo>
                    <a:pt x="36575" y="73151"/>
                  </a:lnTo>
                  <a:lnTo>
                    <a:pt x="16763" y="73151"/>
                  </a:lnTo>
                  <a:lnTo>
                    <a:pt x="12191" y="71627"/>
                  </a:lnTo>
                  <a:lnTo>
                    <a:pt x="9143" y="70103"/>
                  </a:lnTo>
                  <a:lnTo>
                    <a:pt x="0" y="67055"/>
                  </a:lnTo>
                  <a:lnTo>
                    <a:pt x="0" y="79248"/>
                  </a:lnTo>
                  <a:lnTo>
                    <a:pt x="5119" y="81248"/>
                  </a:lnTo>
                  <a:lnTo>
                    <a:pt x="11239" y="82677"/>
                  </a:lnTo>
                  <a:lnTo>
                    <a:pt x="18216" y="83534"/>
                  </a:lnTo>
                  <a:lnTo>
                    <a:pt x="25907" y="83820"/>
                  </a:lnTo>
                  <a:lnTo>
                    <a:pt x="36575" y="83820"/>
                  </a:lnTo>
                  <a:lnTo>
                    <a:pt x="44195" y="82296"/>
                  </a:lnTo>
                  <a:lnTo>
                    <a:pt x="48767" y="77724"/>
                  </a:lnTo>
                  <a:lnTo>
                    <a:pt x="54863" y="73151"/>
                  </a:lnTo>
                  <a:lnTo>
                    <a:pt x="57911" y="670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2" name="object 461">
            <a:extLst>
              <a:ext uri="{FF2B5EF4-FFF2-40B4-BE49-F238E27FC236}">
                <a16:creationId xmlns:a16="http://schemas.microsoft.com/office/drawing/2014/main" id="{847D822C-E2DF-B8D4-FEB2-CDDFEC24C44A}"/>
              </a:ext>
            </a:extLst>
          </p:cNvPr>
          <p:cNvGrpSpPr/>
          <p:nvPr/>
        </p:nvGrpSpPr>
        <p:grpSpPr>
          <a:xfrm>
            <a:off x="8602598" y="3334511"/>
            <a:ext cx="233679" cy="119380"/>
            <a:chOff x="8602598" y="3334511"/>
            <a:chExt cx="233679" cy="119380"/>
          </a:xfrm>
        </p:grpSpPr>
        <p:pic>
          <p:nvPicPr>
            <p:cNvPr id="463" name="object 462">
              <a:extLst>
                <a:ext uri="{FF2B5EF4-FFF2-40B4-BE49-F238E27FC236}">
                  <a16:creationId xmlns:a16="http://schemas.microsoft.com/office/drawing/2014/main" id="{8FCF6284-8827-69F8-2CBF-83CAC8360C4B}"/>
                </a:ext>
              </a:extLst>
            </p:cNvPr>
            <p:cNvPicPr/>
            <p:nvPr/>
          </p:nvPicPr>
          <p:blipFill>
            <a:blip r:embed="rId306" cstate="print"/>
            <a:stretch>
              <a:fillRect/>
            </a:stretch>
          </p:blipFill>
          <p:spPr>
            <a:xfrm>
              <a:off x="8602598" y="3334511"/>
              <a:ext cx="164592" cy="118872"/>
            </a:xfrm>
            <a:prstGeom prst="rect">
              <a:avLst/>
            </a:prstGeom>
          </p:spPr>
        </p:pic>
        <p:sp>
          <p:nvSpPr>
            <p:cNvPr id="464" name="object 463">
              <a:extLst>
                <a:ext uri="{FF2B5EF4-FFF2-40B4-BE49-F238E27FC236}">
                  <a16:creationId xmlns:a16="http://schemas.microsoft.com/office/drawing/2014/main" id="{D2C056B7-5A59-E1D1-B2D7-80721EA92FDC}"/>
                </a:ext>
              </a:extLst>
            </p:cNvPr>
            <p:cNvSpPr/>
            <p:nvPr/>
          </p:nvSpPr>
          <p:spPr>
            <a:xfrm>
              <a:off x="8788526" y="3334511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4" y="0"/>
                  </a:moveTo>
                  <a:lnTo>
                    <a:pt x="32003" y="0"/>
                  </a:lnTo>
                  <a:lnTo>
                    <a:pt x="22859" y="3048"/>
                  </a:lnTo>
                  <a:lnTo>
                    <a:pt x="18288" y="6096"/>
                  </a:lnTo>
                  <a:lnTo>
                    <a:pt x="15240" y="10667"/>
                  </a:lnTo>
                  <a:lnTo>
                    <a:pt x="12192" y="16763"/>
                  </a:lnTo>
                  <a:lnTo>
                    <a:pt x="10668" y="1524"/>
                  </a:lnTo>
                  <a:lnTo>
                    <a:pt x="0" y="1524"/>
                  </a:lnTo>
                  <a:lnTo>
                    <a:pt x="0" y="82296"/>
                  </a:lnTo>
                  <a:lnTo>
                    <a:pt x="12192" y="82296"/>
                  </a:lnTo>
                  <a:lnTo>
                    <a:pt x="12192" y="30479"/>
                  </a:lnTo>
                  <a:lnTo>
                    <a:pt x="15240" y="24384"/>
                  </a:lnTo>
                  <a:lnTo>
                    <a:pt x="19812" y="18287"/>
                  </a:lnTo>
                  <a:lnTo>
                    <a:pt x="24383" y="13715"/>
                  </a:lnTo>
                  <a:lnTo>
                    <a:pt x="28955" y="10667"/>
                  </a:lnTo>
                  <a:lnTo>
                    <a:pt x="41148" y="10667"/>
                  </a:lnTo>
                  <a:lnTo>
                    <a:pt x="45720" y="12191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5" name="object 464">
            <a:extLst>
              <a:ext uri="{FF2B5EF4-FFF2-40B4-BE49-F238E27FC236}">
                <a16:creationId xmlns:a16="http://schemas.microsoft.com/office/drawing/2014/main" id="{B15378E9-6AEB-C11D-CEC5-7FA1E0CD6289}"/>
              </a:ext>
            </a:extLst>
          </p:cNvPr>
          <p:cNvGrpSpPr/>
          <p:nvPr/>
        </p:nvGrpSpPr>
        <p:grpSpPr>
          <a:xfrm>
            <a:off x="8908922" y="3316223"/>
            <a:ext cx="358140" cy="137160"/>
            <a:chOff x="8908922" y="3316223"/>
            <a:chExt cx="358140" cy="137160"/>
          </a:xfrm>
        </p:grpSpPr>
        <p:pic>
          <p:nvPicPr>
            <p:cNvPr id="466" name="object 465">
              <a:extLst>
                <a:ext uri="{FF2B5EF4-FFF2-40B4-BE49-F238E27FC236}">
                  <a16:creationId xmlns:a16="http://schemas.microsoft.com/office/drawing/2014/main" id="{80C6FF81-3EBB-A2B9-2A1D-1960ABE9B99D}"/>
                </a:ext>
              </a:extLst>
            </p:cNvPr>
            <p:cNvPicPr/>
            <p:nvPr/>
          </p:nvPicPr>
          <p:blipFill>
            <a:blip r:embed="rId307" cstate="print"/>
            <a:stretch>
              <a:fillRect/>
            </a:stretch>
          </p:blipFill>
          <p:spPr>
            <a:xfrm>
              <a:off x="8908922" y="3334511"/>
              <a:ext cx="152400" cy="118872"/>
            </a:xfrm>
            <a:prstGeom prst="rect">
              <a:avLst/>
            </a:prstGeom>
          </p:spPr>
        </p:pic>
        <p:pic>
          <p:nvPicPr>
            <p:cNvPr id="467" name="object 466">
              <a:extLst>
                <a:ext uri="{FF2B5EF4-FFF2-40B4-BE49-F238E27FC236}">
                  <a16:creationId xmlns:a16="http://schemas.microsoft.com/office/drawing/2014/main" id="{C2893229-088E-4ED8-F87D-C934F1426178}"/>
                </a:ext>
              </a:extLst>
            </p:cNvPr>
            <p:cNvPicPr/>
            <p:nvPr/>
          </p:nvPicPr>
          <p:blipFill>
            <a:blip r:embed="rId308" cstate="print"/>
            <a:stretch>
              <a:fillRect/>
            </a:stretch>
          </p:blipFill>
          <p:spPr>
            <a:xfrm>
              <a:off x="9087230" y="3316223"/>
              <a:ext cx="179832" cy="102108"/>
            </a:xfrm>
            <a:prstGeom prst="rect">
              <a:avLst/>
            </a:prstGeom>
          </p:spPr>
        </p:pic>
      </p:grpSp>
      <p:grpSp>
        <p:nvGrpSpPr>
          <p:cNvPr id="468" name="object 467">
            <a:extLst>
              <a:ext uri="{FF2B5EF4-FFF2-40B4-BE49-F238E27FC236}">
                <a16:creationId xmlns:a16="http://schemas.microsoft.com/office/drawing/2014/main" id="{C3F98DCE-C779-F3EF-BAC7-5478C2B1A776}"/>
              </a:ext>
            </a:extLst>
          </p:cNvPr>
          <p:cNvGrpSpPr/>
          <p:nvPr/>
        </p:nvGrpSpPr>
        <p:grpSpPr>
          <a:xfrm>
            <a:off x="9341739" y="3300984"/>
            <a:ext cx="161925" cy="117475"/>
            <a:chOff x="9341739" y="3300984"/>
            <a:chExt cx="161925" cy="117475"/>
          </a:xfrm>
        </p:grpSpPr>
        <p:pic>
          <p:nvPicPr>
            <p:cNvPr id="469" name="object 468">
              <a:extLst>
                <a:ext uri="{FF2B5EF4-FFF2-40B4-BE49-F238E27FC236}">
                  <a16:creationId xmlns:a16="http://schemas.microsoft.com/office/drawing/2014/main" id="{B5AA0E38-D975-31CB-00FB-C0298F9D0055}"/>
                </a:ext>
              </a:extLst>
            </p:cNvPr>
            <p:cNvPicPr/>
            <p:nvPr/>
          </p:nvPicPr>
          <p:blipFill>
            <a:blip r:embed="rId309" cstate="print"/>
            <a:stretch>
              <a:fillRect/>
            </a:stretch>
          </p:blipFill>
          <p:spPr>
            <a:xfrm>
              <a:off x="9341739" y="3300984"/>
              <a:ext cx="71627" cy="117348"/>
            </a:xfrm>
            <a:prstGeom prst="rect">
              <a:avLst/>
            </a:prstGeom>
          </p:spPr>
        </p:pic>
        <p:pic>
          <p:nvPicPr>
            <p:cNvPr id="470" name="object 469">
              <a:extLst>
                <a:ext uri="{FF2B5EF4-FFF2-40B4-BE49-F238E27FC236}">
                  <a16:creationId xmlns:a16="http://schemas.microsoft.com/office/drawing/2014/main" id="{97A523BD-1584-BF90-5E22-6A05A19E3D99}"/>
                </a:ext>
              </a:extLst>
            </p:cNvPr>
            <p:cNvPicPr/>
            <p:nvPr/>
          </p:nvPicPr>
          <p:blipFill>
            <a:blip r:embed="rId310" cstate="print"/>
            <a:stretch>
              <a:fillRect/>
            </a:stretch>
          </p:blipFill>
          <p:spPr>
            <a:xfrm>
              <a:off x="9434703" y="3334620"/>
              <a:ext cx="68579" cy="83711"/>
            </a:xfrm>
            <a:prstGeom prst="rect">
              <a:avLst/>
            </a:prstGeom>
          </p:spPr>
        </p:pic>
      </p:grpSp>
      <p:grpSp>
        <p:nvGrpSpPr>
          <p:cNvPr id="471" name="object 470">
            <a:extLst>
              <a:ext uri="{FF2B5EF4-FFF2-40B4-BE49-F238E27FC236}">
                <a16:creationId xmlns:a16="http://schemas.microsoft.com/office/drawing/2014/main" id="{EF3AB05A-2411-2064-185C-498F26D091BA}"/>
              </a:ext>
            </a:extLst>
          </p:cNvPr>
          <p:cNvGrpSpPr/>
          <p:nvPr/>
        </p:nvGrpSpPr>
        <p:grpSpPr>
          <a:xfrm>
            <a:off x="9582531" y="3334511"/>
            <a:ext cx="637540" cy="119380"/>
            <a:chOff x="9582531" y="3334511"/>
            <a:chExt cx="637540" cy="119380"/>
          </a:xfrm>
        </p:grpSpPr>
        <p:pic>
          <p:nvPicPr>
            <p:cNvPr id="472" name="object 471">
              <a:extLst>
                <a:ext uri="{FF2B5EF4-FFF2-40B4-BE49-F238E27FC236}">
                  <a16:creationId xmlns:a16="http://schemas.microsoft.com/office/drawing/2014/main" id="{365F8491-D207-73A0-75BA-924B265F5CF5}"/>
                </a:ext>
              </a:extLst>
            </p:cNvPr>
            <p:cNvPicPr/>
            <p:nvPr/>
          </p:nvPicPr>
          <p:blipFill>
            <a:blip r:embed="rId311" cstate="print"/>
            <a:stretch>
              <a:fillRect/>
            </a:stretch>
          </p:blipFill>
          <p:spPr>
            <a:xfrm>
              <a:off x="9582531" y="3334511"/>
              <a:ext cx="158496" cy="118872"/>
            </a:xfrm>
            <a:prstGeom prst="rect">
              <a:avLst/>
            </a:prstGeom>
          </p:spPr>
        </p:pic>
        <p:pic>
          <p:nvPicPr>
            <p:cNvPr id="473" name="object 472">
              <a:extLst>
                <a:ext uri="{FF2B5EF4-FFF2-40B4-BE49-F238E27FC236}">
                  <a16:creationId xmlns:a16="http://schemas.microsoft.com/office/drawing/2014/main" id="{CF8A84AA-1E85-B31D-F432-CA9148783C7B}"/>
                </a:ext>
              </a:extLst>
            </p:cNvPr>
            <p:cNvPicPr/>
            <p:nvPr/>
          </p:nvPicPr>
          <p:blipFill>
            <a:blip r:embed="rId312" cstate="print"/>
            <a:stretch>
              <a:fillRect/>
            </a:stretch>
          </p:blipFill>
          <p:spPr>
            <a:xfrm>
              <a:off x="9762363" y="3334511"/>
              <a:ext cx="204215" cy="83820"/>
            </a:xfrm>
            <a:prstGeom prst="rect">
              <a:avLst/>
            </a:prstGeom>
          </p:spPr>
        </p:pic>
        <p:pic>
          <p:nvPicPr>
            <p:cNvPr id="474" name="object 473">
              <a:extLst>
                <a:ext uri="{FF2B5EF4-FFF2-40B4-BE49-F238E27FC236}">
                  <a16:creationId xmlns:a16="http://schemas.microsoft.com/office/drawing/2014/main" id="{7395034B-7E0B-54D3-E511-7DD87663EA90}"/>
                </a:ext>
              </a:extLst>
            </p:cNvPr>
            <p:cNvPicPr/>
            <p:nvPr/>
          </p:nvPicPr>
          <p:blipFill>
            <a:blip r:embed="rId313" cstate="print"/>
            <a:stretch>
              <a:fillRect/>
            </a:stretch>
          </p:blipFill>
          <p:spPr>
            <a:xfrm>
              <a:off x="9987915" y="3334511"/>
              <a:ext cx="68579" cy="82296"/>
            </a:xfrm>
            <a:prstGeom prst="rect">
              <a:avLst/>
            </a:prstGeom>
          </p:spPr>
        </p:pic>
        <p:pic>
          <p:nvPicPr>
            <p:cNvPr id="475" name="object 474">
              <a:extLst>
                <a:ext uri="{FF2B5EF4-FFF2-40B4-BE49-F238E27FC236}">
                  <a16:creationId xmlns:a16="http://schemas.microsoft.com/office/drawing/2014/main" id="{56D66C2E-D75E-B46A-E613-0D89910B8FBB}"/>
                </a:ext>
              </a:extLst>
            </p:cNvPr>
            <p:cNvPicPr/>
            <p:nvPr/>
          </p:nvPicPr>
          <p:blipFill>
            <a:blip r:embed="rId314" cstate="print"/>
            <a:stretch>
              <a:fillRect/>
            </a:stretch>
          </p:blipFill>
          <p:spPr>
            <a:xfrm>
              <a:off x="10076307" y="3334511"/>
              <a:ext cx="65532" cy="83820"/>
            </a:xfrm>
            <a:prstGeom prst="rect">
              <a:avLst/>
            </a:prstGeom>
          </p:spPr>
        </p:pic>
        <p:sp>
          <p:nvSpPr>
            <p:cNvPr id="476" name="object 475">
              <a:extLst>
                <a:ext uri="{FF2B5EF4-FFF2-40B4-BE49-F238E27FC236}">
                  <a16:creationId xmlns:a16="http://schemas.microsoft.com/office/drawing/2014/main" id="{618CAF48-9D8E-8FDC-91A6-FF1CD2F07D82}"/>
                </a:ext>
              </a:extLst>
            </p:cNvPr>
            <p:cNvSpPr/>
            <p:nvPr/>
          </p:nvSpPr>
          <p:spPr>
            <a:xfrm>
              <a:off x="10161651" y="3334511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20">
                  <a:moveTo>
                    <a:pt x="57912" y="67055"/>
                  </a:moveTo>
                  <a:lnTo>
                    <a:pt x="57912" y="60960"/>
                  </a:lnTo>
                  <a:lnTo>
                    <a:pt x="57912" y="54863"/>
                  </a:lnTo>
                  <a:lnTo>
                    <a:pt x="56388" y="50291"/>
                  </a:lnTo>
                  <a:lnTo>
                    <a:pt x="51816" y="47243"/>
                  </a:lnTo>
                  <a:lnTo>
                    <a:pt x="48768" y="42672"/>
                  </a:lnTo>
                  <a:lnTo>
                    <a:pt x="42672" y="39624"/>
                  </a:lnTo>
                  <a:lnTo>
                    <a:pt x="33527" y="36575"/>
                  </a:lnTo>
                  <a:lnTo>
                    <a:pt x="25907" y="33527"/>
                  </a:lnTo>
                  <a:lnTo>
                    <a:pt x="21335" y="32003"/>
                  </a:lnTo>
                  <a:lnTo>
                    <a:pt x="18288" y="30479"/>
                  </a:lnTo>
                  <a:lnTo>
                    <a:pt x="16764" y="28955"/>
                  </a:lnTo>
                  <a:lnTo>
                    <a:pt x="13716" y="27432"/>
                  </a:lnTo>
                  <a:lnTo>
                    <a:pt x="13716" y="25908"/>
                  </a:lnTo>
                  <a:lnTo>
                    <a:pt x="12192" y="24384"/>
                  </a:lnTo>
                  <a:lnTo>
                    <a:pt x="12192" y="16763"/>
                  </a:lnTo>
                  <a:lnTo>
                    <a:pt x="13716" y="13715"/>
                  </a:lnTo>
                  <a:lnTo>
                    <a:pt x="22859" y="9143"/>
                  </a:lnTo>
                  <a:lnTo>
                    <a:pt x="36575" y="9143"/>
                  </a:lnTo>
                  <a:lnTo>
                    <a:pt x="42672" y="12191"/>
                  </a:lnTo>
                  <a:lnTo>
                    <a:pt x="51816" y="15239"/>
                  </a:lnTo>
                  <a:lnTo>
                    <a:pt x="30479" y="0"/>
                  </a:lnTo>
                  <a:lnTo>
                    <a:pt x="21335" y="0"/>
                  </a:lnTo>
                  <a:lnTo>
                    <a:pt x="13716" y="1524"/>
                  </a:lnTo>
                  <a:lnTo>
                    <a:pt x="7620" y="4572"/>
                  </a:lnTo>
                  <a:lnTo>
                    <a:pt x="3048" y="9143"/>
                  </a:lnTo>
                  <a:lnTo>
                    <a:pt x="0" y="13715"/>
                  </a:lnTo>
                  <a:lnTo>
                    <a:pt x="0" y="27432"/>
                  </a:lnTo>
                  <a:lnTo>
                    <a:pt x="33527" y="48767"/>
                  </a:lnTo>
                  <a:lnTo>
                    <a:pt x="39624" y="50291"/>
                  </a:lnTo>
                  <a:lnTo>
                    <a:pt x="41148" y="53339"/>
                  </a:lnTo>
                  <a:lnTo>
                    <a:pt x="44196" y="54863"/>
                  </a:lnTo>
                  <a:lnTo>
                    <a:pt x="45720" y="57912"/>
                  </a:lnTo>
                  <a:lnTo>
                    <a:pt x="45720" y="65532"/>
                  </a:lnTo>
                  <a:lnTo>
                    <a:pt x="44196" y="68579"/>
                  </a:lnTo>
                  <a:lnTo>
                    <a:pt x="41148" y="70103"/>
                  </a:lnTo>
                  <a:lnTo>
                    <a:pt x="36575" y="73151"/>
                  </a:lnTo>
                  <a:lnTo>
                    <a:pt x="16764" y="73151"/>
                  </a:lnTo>
                  <a:lnTo>
                    <a:pt x="7620" y="70103"/>
                  </a:lnTo>
                  <a:lnTo>
                    <a:pt x="4572" y="68579"/>
                  </a:lnTo>
                  <a:lnTo>
                    <a:pt x="0" y="67055"/>
                  </a:lnTo>
                  <a:lnTo>
                    <a:pt x="0" y="79248"/>
                  </a:lnTo>
                  <a:lnTo>
                    <a:pt x="5119" y="81248"/>
                  </a:lnTo>
                  <a:lnTo>
                    <a:pt x="11239" y="82677"/>
                  </a:lnTo>
                  <a:lnTo>
                    <a:pt x="18216" y="83534"/>
                  </a:lnTo>
                  <a:lnTo>
                    <a:pt x="25907" y="83820"/>
                  </a:lnTo>
                  <a:lnTo>
                    <a:pt x="35051" y="83820"/>
                  </a:lnTo>
                  <a:lnTo>
                    <a:pt x="44196" y="82296"/>
                  </a:lnTo>
                  <a:lnTo>
                    <a:pt x="48768" y="77724"/>
                  </a:lnTo>
                  <a:lnTo>
                    <a:pt x="54864" y="73151"/>
                  </a:lnTo>
                  <a:lnTo>
                    <a:pt x="57912" y="670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7" name="object 476">
            <a:extLst>
              <a:ext uri="{FF2B5EF4-FFF2-40B4-BE49-F238E27FC236}">
                <a16:creationId xmlns:a16="http://schemas.microsoft.com/office/drawing/2014/main" id="{EB825880-DF5F-CD61-54E9-1E35D28CD645}"/>
              </a:ext>
            </a:extLst>
          </p:cNvPr>
          <p:cNvGrpSpPr/>
          <p:nvPr/>
        </p:nvGrpSpPr>
        <p:grpSpPr>
          <a:xfrm>
            <a:off x="475106" y="3563111"/>
            <a:ext cx="256540" cy="120650"/>
            <a:chOff x="475106" y="3563111"/>
            <a:chExt cx="256540" cy="120650"/>
          </a:xfrm>
        </p:grpSpPr>
        <p:pic>
          <p:nvPicPr>
            <p:cNvPr id="478" name="object 477">
              <a:extLst>
                <a:ext uri="{FF2B5EF4-FFF2-40B4-BE49-F238E27FC236}">
                  <a16:creationId xmlns:a16="http://schemas.microsoft.com/office/drawing/2014/main" id="{56C5D4FE-161F-3F03-1695-95B5FBF6347E}"/>
                </a:ext>
              </a:extLst>
            </p:cNvPr>
            <p:cNvPicPr/>
            <p:nvPr/>
          </p:nvPicPr>
          <p:blipFill>
            <a:blip r:embed="rId315" cstate="print"/>
            <a:stretch>
              <a:fillRect/>
            </a:stretch>
          </p:blipFill>
          <p:spPr>
            <a:xfrm>
              <a:off x="475106" y="3563111"/>
              <a:ext cx="71628" cy="120396"/>
            </a:xfrm>
            <a:prstGeom prst="rect">
              <a:avLst/>
            </a:prstGeom>
          </p:spPr>
        </p:pic>
        <p:pic>
          <p:nvPicPr>
            <p:cNvPr id="479" name="object 478">
              <a:extLst>
                <a:ext uri="{FF2B5EF4-FFF2-40B4-BE49-F238E27FC236}">
                  <a16:creationId xmlns:a16="http://schemas.microsoft.com/office/drawing/2014/main" id="{FC2FD5C9-C493-4D92-5EA4-90D52CB6894A}"/>
                </a:ext>
              </a:extLst>
            </p:cNvPr>
            <p:cNvPicPr/>
            <p:nvPr/>
          </p:nvPicPr>
          <p:blipFill>
            <a:blip r:embed="rId316" cstate="print"/>
            <a:stretch>
              <a:fillRect/>
            </a:stretch>
          </p:blipFill>
          <p:spPr>
            <a:xfrm>
              <a:off x="572642" y="3564635"/>
              <a:ext cx="68579" cy="83819"/>
            </a:xfrm>
            <a:prstGeom prst="rect">
              <a:avLst/>
            </a:prstGeom>
          </p:spPr>
        </p:pic>
        <p:pic>
          <p:nvPicPr>
            <p:cNvPr id="480" name="object 479">
              <a:extLst>
                <a:ext uri="{FF2B5EF4-FFF2-40B4-BE49-F238E27FC236}">
                  <a16:creationId xmlns:a16="http://schemas.microsoft.com/office/drawing/2014/main" id="{CC12C8F7-7534-569E-0BCB-47A25911319D}"/>
                </a:ext>
              </a:extLst>
            </p:cNvPr>
            <p:cNvPicPr/>
            <p:nvPr/>
          </p:nvPicPr>
          <p:blipFill>
            <a:blip r:embed="rId317" cstate="print"/>
            <a:stretch>
              <a:fillRect/>
            </a:stretch>
          </p:blipFill>
          <p:spPr>
            <a:xfrm>
              <a:off x="662559" y="3563111"/>
              <a:ext cx="68579" cy="85343"/>
            </a:xfrm>
            <a:prstGeom prst="rect">
              <a:avLst/>
            </a:prstGeom>
          </p:spPr>
        </p:pic>
      </p:grpSp>
      <p:grpSp>
        <p:nvGrpSpPr>
          <p:cNvPr id="481" name="object 480">
            <a:extLst>
              <a:ext uri="{FF2B5EF4-FFF2-40B4-BE49-F238E27FC236}">
                <a16:creationId xmlns:a16="http://schemas.microsoft.com/office/drawing/2014/main" id="{2CB8B509-2E84-1CDE-5E91-5734F3FBE3CB}"/>
              </a:ext>
            </a:extLst>
          </p:cNvPr>
          <p:cNvGrpSpPr/>
          <p:nvPr/>
        </p:nvGrpSpPr>
        <p:grpSpPr>
          <a:xfrm>
            <a:off x="808862" y="3563111"/>
            <a:ext cx="165100" cy="85725"/>
            <a:chOff x="808862" y="3563111"/>
            <a:chExt cx="165100" cy="85725"/>
          </a:xfrm>
        </p:grpSpPr>
        <p:pic>
          <p:nvPicPr>
            <p:cNvPr id="482" name="object 481">
              <a:extLst>
                <a:ext uri="{FF2B5EF4-FFF2-40B4-BE49-F238E27FC236}">
                  <a16:creationId xmlns:a16="http://schemas.microsoft.com/office/drawing/2014/main" id="{BB3BCAAC-FD9F-3CDF-19DD-3BB5B9A1DE02}"/>
                </a:ext>
              </a:extLst>
            </p:cNvPr>
            <p:cNvPicPr/>
            <p:nvPr/>
          </p:nvPicPr>
          <p:blipFill>
            <a:blip r:embed="rId318" cstate="print"/>
            <a:stretch>
              <a:fillRect/>
            </a:stretch>
          </p:blipFill>
          <p:spPr>
            <a:xfrm>
              <a:off x="808862" y="3563111"/>
              <a:ext cx="68580" cy="83820"/>
            </a:xfrm>
            <a:prstGeom prst="rect">
              <a:avLst/>
            </a:prstGeom>
          </p:spPr>
        </p:pic>
        <p:pic>
          <p:nvPicPr>
            <p:cNvPr id="483" name="object 482">
              <a:extLst>
                <a:ext uri="{FF2B5EF4-FFF2-40B4-BE49-F238E27FC236}">
                  <a16:creationId xmlns:a16="http://schemas.microsoft.com/office/drawing/2014/main" id="{CFF8A27F-499D-7ACE-837F-221CC6EE83FF}"/>
                </a:ext>
              </a:extLst>
            </p:cNvPr>
            <p:cNvPicPr/>
            <p:nvPr/>
          </p:nvPicPr>
          <p:blipFill>
            <a:blip r:embed="rId319" cstate="print"/>
            <a:stretch>
              <a:fillRect/>
            </a:stretch>
          </p:blipFill>
          <p:spPr>
            <a:xfrm>
              <a:off x="898778" y="3563111"/>
              <a:ext cx="74676" cy="85343"/>
            </a:xfrm>
            <a:prstGeom prst="rect">
              <a:avLst/>
            </a:prstGeom>
          </p:spPr>
        </p:pic>
      </p:grpSp>
      <p:grpSp>
        <p:nvGrpSpPr>
          <p:cNvPr id="484" name="object 483">
            <a:extLst>
              <a:ext uri="{FF2B5EF4-FFF2-40B4-BE49-F238E27FC236}">
                <a16:creationId xmlns:a16="http://schemas.microsoft.com/office/drawing/2014/main" id="{3F9A6398-E8BB-6FCA-B407-BB92537AB350}"/>
              </a:ext>
            </a:extLst>
          </p:cNvPr>
          <p:cNvGrpSpPr/>
          <p:nvPr/>
        </p:nvGrpSpPr>
        <p:grpSpPr>
          <a:xfrm>
            <a:off x="1046607" y="3563111"/>
            <a:ext cx="315595" cy="85725"/>
            <a:chOff x="1046607" y="3563111"/>
            <a:chExt cx="315595" cy="85725"/>
          </a:xfrm>
        </p:grpSpPr>
        <p:pic>
          <p:nvPicPr>
            <p:cNvPr id="485" name="object 484">
              <a:extLst>
                <a:ext uri="{FF2B5EF4-FFF2-40B4-BE49-F238E27FC236}">
                  <a16:creationId xmlns:a16="http://schemas.microsoft.com/office/drawing/2014/main" id="{05624E03-96D5-E8A2-68B2-75A9CF3ADF0E}"/>
                </a:ext>
              </a:extLst>
            </p:cNvPr>
            <p:cNvPicPr/>
            <p:nvPr/>
          </p:nvPicPr>
          <p:blipFill>
            <a:blip r:embed="rId320" cstate="print"/>
            <a:stretch>
              <a:fillRect/>
            </a:stretch>
          </p:blipFill>
          <p:spPr>
            <a:xfrm>
              <a:off x="1046607" y="3563111"/>
              <a:ext cx="222504" cy="85343"/>
            </a:xfrm>
            <a:prstGeom prst="rect">
              <a:avLst/>
            </a:prstGeom>
          </p:spPr>
        </p:pic>
        <p:pic>
          <p:nvPicPr>
            <p:cNvPr id="486" name="object 485">
              <a:extLst>
                <a:ext uri="{FF2B5EF4-FFF2-40B4-BE49-F238E27FC236}">
                  <a16:creationId xmlns:a16="http://schemas.microsoft.com/office/drawing/2014/main" id="{F368877E-1AAA-BF24-0361-01971864A05E}"/>
                </a:ext>
              </a:extLst>
            </p:cNvPr>
            <p:cNvPicPr/>
            <p:nvPr/>
          </p:nvPicPr>
          <p:blipFill>
            <a:blip r:embed="rId321" cstate="print"/>
            <a:stretch>
              <a:fillRect/>
            </a:stretch>
          </p:blipFill>
          <p:spPr>
            <a:xfrm>
              <a:off x="1295019" y="3563111"/>
              <a:ext cx="67056" cy="83820"/>
            </a:xfrm>
            <a:prstGeom prst="rect">
              <a:avLst/>
            </a:prstGeom>
          </p:spPr>
        </p:pic>
      </p:grpSp>
      <p:pic>
        <p:nvPicPr>
          <p:cNvPr id="487" name="object 486">
            <a:extLst>
              <a:ext uri="{FF2B5EF4-FFF2-40B4-BE49-F238E27FC236}">
                <a16:creationId xmlns:a16="http://schemas.microsoft.com/office/drawing/2014/main" id="{E3839E15-824E-81A1-F7A6-F1C29FB4BE94}"/>
              </a:ext>
            </a:extLst>
          </p:cNvPr>
          <p:cNvPicPr/>
          <p:nvPr/>
        </p:nvPicPr>
        <p:blipFill>
          <a:blip r:embed="rId322" cstate="print"/>
          <a:stretch>
            <a:fillRect/>
          </a:stretch>
        </p:blipFill>
        <p:spPr>
          <a:xfrm>
            <a:off x="1447419" y="3529584"/>
            <a:ext cx="891540" cy="118871"/>
          </a:xfrm>
          <a:prstGeom prst="rect">
            <a:avLst/>
          </a:prstGeom>
        </p:spPr>
      </p:pic>
      <p:grpSp>
        <p:nvGrpSpPr>
          <p:cNvPr id="488" name="object 487">
            <a:extLst>
              <a:ext uri="{FF2B5EF4-FFF2-40B4-BE49-F238E27FC236}">
                <a16:creationId xmlns:a16="http://schemas.microsoft.com/office/drawing/2014/main" id="{9ACE6FC6-7789-D327-1F48-24B60AAA75B0}"/>
              </a:ext>
            </a:extLst>
          </p:cNvPr>
          <p:cNvGrpSpPr/>
          <p:nvPr/>
        </p:nvGrpSpPr>
        <p:grpSpPr>
          <a:xfrm>
            <a:off x="3088767" y="3529584"/>
            <a:ext cx="378460" cy="119380"/>
            <a:chOff x="3088767" y="3529584"/>
            <a:chExt cx="378460" cy="119380"/>
          </a:xfrm>
        </p:grpSpPr>
        <p:pic>
          <p:nvPicPr>
            <p:cNvPr id="489" name="object 488">
              <a:extLst>
                <a:ext uri="{FF2B5EF4-FFF2-40B4-BE49-F238E27FC236}">
                  <a16:creationId xmlns:a16="http://schemas.microsoft.com/office/drawing/2014/main" id="{AA9C541B-06AD-52BA-543B-69A051E1C547}"/>
                </a:ext>
              </a:extLst>
            </p:cNvPr>
            <p:cNvPicPr/>
            <p:nvPr/>
          </p:nvPicPr>
          <p:blipFill>
            <a:blip r:embed="rId323" cstate="print"/>
            <a:stretch>
              <a:fillRect/>
            </a:stretch>
          </p:blipFill>
          <p:spPr>
            <a:xfrm>
              <a:off x="3088767" y="3563112"/>
              <a:ext cx="141731" cy="85343"/>
            </a:xfrm>
            <a:prstGeom prst="rect">
              <a:avLst/>
            </a:prstGeom>
          </p:spPr>
        </p:pic>
        <p:pic>
          <p:nvPicPr>
            <p:cNvPr id="490" name="object 489">
              <a:extLst>
                <a:ext uri="{FF2B5EF4-FFF2-40B4-BE49-F238E27FC236}">
                  <a16:creationId xmlns:a16="http://schemas.microsoft.com/office/drawing/2014/main" id="{8954624E-58DC-0ABD-05C0-E2034C9CF47A}"/>
                </a:ext>
              </a:extLst>
            </p:cNvPr>
            <p:cNvPicPr/>
            <p:nvPr/>
          </p:nvPicPr>
          <p:blipFill>
            <a:blip r:embed="rId324" cstate="print"/>
            <a:stretch>
              <a:fillRect/>
            </a:stretch>
          </p:blipFill>
          <p:spPr>
            <a:xfrm>
              <a:off x="3251835" y="3529584"/>
              <a:ext cx="121919" cy="118871"/>
            </a:xfrm>
            <a:prstGeom prst="rect">
              <a:avLst/>
            </a:prstGeom>
          </p:spPr>
        </p:pic>
        <p:pic>
          <p:nvPicPr>
            <p:cNvPr id="491" name="object 490">
              <a:extLst>
                <a:ext uri="{FF2B5EF4-FFF2-40B4-BE49-F238E27FC236}">
                  <a16:creationId xmlns:a16="http://schemas.microsoft.com/office/drawing/2014/main" id="{AF371EDF-586A-5D2D-EAB7-6DDBC77A89D6}"/>
                </a:ext>
              </a:extLst>
            </p:cNvPr>
            <p:cNvPicPr/>
            <p:nvPr/>
          </p:nvPicPr>
          <p:blipFill>
            <a:blip r:embed="rId321" cstate="print"/>
            <a:stretch>
              <a:fillRect/>
            </a:stretch>
          </p:blipFill>
          <p:spPr>
            <a:xfrm>
              <a:off x="3399663" y="3563112"/>
              <a:ext cx="67056" cy="83820"/>
            </a:xfrm>
            <a:prstGeom prst="rect">
              <a:avLst/>
            </a:prstGeom>
          </p:spPr>
        </p:pic>
      </p:grpSp>
      <p:grpSp>
        <p:nvGrpSpPr>
          <p:cNvPr id="492" name="object 491">
            <a:extLst>
              <a:ext uri="{FF2B5EF4-FFF2-40B4-BE49-F238E27FC236}">
                <a16:creationId xmlns:a16="http://schemas.microsoft.com/office/drawing/2014/main" id="{4F15CC14-623A-D57F-4774-15B0B9227626}"/>
              </a:ext>
            </a:extLst>
          </p:cNvPr>
          <p:cNvGrpSpPr/>
          <p:nvPr/>
        </p:nvGrpSpPr>
        <p:grpSpPr>
          <a:xfrm>
            <a:off x="3549015" y="3531108"/>
            <a:ext cx="821690" cy="117475"/>
            <a:chOff x="3549015" y="3531108"/>
            <a:chExt cx="821690" cy="117475"/>
          </a:xfrm>
        </p:grpSpPr>
        <p:sp>
          <p:nvSpPr>
            <p:cNvPr id="493" name="object 492">
              <a:extLst>
                <a:ext uri="{FF2B5EF4-FFF2-40B4-BE49-F238E27FC236}">
                  <a16:creationId xmlns:a16="http://schemas.microsoft.com/office/drawing/2014/main" id="{1FDA60A1-C001-D1B6-518D-9429432C0A74}"/>
                </a:ext>
              </a:extLst>
            </p:cNvPr>
            <p:cNvSpPr/>
            <p:nvPr/>
          </p:nvSpPr>
          <p:spPr>
            <a:xfrm>
              <a:off x="3549015" y="3531115"/>
              <a:ext cx="528955" cy="117475"/>
            </a:xfrm>
            <a:custGeom>
              <a:avLst/>
              <a:gdLst/>
              <a:ahLst/>
              <a:cxnLst/>
              <a:rect l="l" t="t" r="r" b="b"/>
              <a:pathLst>
                <a:path w="528954" h="117475">
                  <a:moveTo>
                    <a:pt x="47244" y="33528"/>
                  </a:moveTo>
                  <a:lnTo>
                    <a:pt x="44196" y="33528"/>
                  </a:lnTo>
                  <a:lnTo>
                    <a:pt x="41148" y="32004"/>
                  </a:lnTo>
                  <a:lnTo>
                    <a:pt x="32004" y="32004"/>
                  </a:lnTo>
                  <a:lnTo>
                    <a:pt x="27432" y="33528"/>
                  </a:lnTo>
                  <a:lnTo>
                    <a:pt x="24384" y="36576"/>
                  </a:lnTo>
                  <a:lnTo>
                    <a:pt x="19812" y="39624"/>
                  </a:lnTo>
                  <a:lnTo>
                    <a:pt x="15240" y="44196"/>
                  </a:lnTo>
                  <a:lnTo>
                    <a:pt x="12192" y="48768"/>
                  </a:lnTo>
                  <a:lnTo>
                    <a:pt x="10668" y="33528"/>
                  </a:lnTo>
                  <a:lnTo>
                    <a:pt x="0" y="33528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64008"/>
                  </a:lnTo>
                  <a:lnTo>
                    <a:pt x="15240" y="57912"/>
                  </a:lnTo>
                  <a:lnTo>
                    <a:pt x="19812" y="51816"/>
                  </a:lnTo>
                  <a:lnTo>
                    <a:pt x="24384" y="47244"/>
                  </a:lnTo>
                  <a:lnTo>
                    <a:pt x="30480" y="44196"/>
                  </a:lnTo>
                  <a:lnTo>
                    <a:pt x="42672" y="44196"/>
                  </a:lnTo>
                  <a:lnTo>
                    <a:pt x="45720" y="45720"/>
                  </a:lnTo>
                  <a:lnTo>
                    <a:pt x="47244" y="33528"/>
                  </a:lnTo>
                  <a:close/>
                </a:path>
                <a:path w="528954" h="117475">
                  <a:moveTo>
                    <a:pt x="126492" y="70104"/>
                  </a:moveTo>
                  <a:lnTo>
                    <a:pt x="114300" y="38874"/>
                  </a:lnTo>
                  <a:lnTo>
                    <a:pt x="114300" y="59436"/>
                  </a:lnTo>
                  <a:lnTo>
                    <a:pt x="114300" y="67056"/>
                  </a:lnTo>
                  <a:lnTo>
                    <a:pt x="71628" y="67056"/>
                  </a:lnTo>
                  <a:lnTo>
                    <a:pt x="71628" y="59436"/>
                  </a:lnTo>
                  <a:lnTo>
                    <a:pt x="74676" y="53340"/>
                  </a:lnTo>
                  <a:lnTo>
                    <a:pt x="77724" y="48768"/>
                  </a:lnTo>
                  <a:lnTo>
                    <a:pt x="86868" y="42672"/>
                  </a:lnTo>
                  <a:lnTo>
                    <a:pt x="100584" y="42672"/>
                  </a:lnTo>
                  <a:lnTo>
                    <a:pt x="105156" y="45720"/>
                  </a:lnTo>
                  <a:lnTo>
                    <a:pt x="112776" y="53340"/>
                  </a:lnTo>
                  <a:lnTo>
                    <a:pt x="114300" y="59436"/>
                  </a:lnTo>
                  <a:lnTo>
                    <a:pt x="114300" y="38874"/>
                  </a:lnTo>
                  <a:lnTo>
                    <a:pt x="113766" y="38430"/>
                  </a:lnTo>
                  <a:lnTo>
                    <a:pt x="107823" y="35052"/>
                  </a:lnTo>
                  <a:lnTo>
                    <a:pt x="101295" y="32816"/>
                  </a:lnTo>
                  <a:lnTo>
                    <a:pt x="94488" y="32004"/>
                  </a:lnTo>
                  <a:lnTo>
                    <a:pt x="86144" y="32842"/>
                  </a:lnTo>
                  <a:lnTo>
                    <a:pt x="58496" y="66484"/>
                  </a:lnTo>
                  <a:lnTo>
                    <a:pt x="57912" y="76200"/>
                  </a:lnTo>
                  <a:lnTo>
                    <a:pt x="58496" y="85039"/>
                  </a:lnTo>
                  <a:lnTo>
                    <a:pt x="60388" y="93154"/>
                  </a:lnTo>
                  <a:lnTo>
                    <a:pt x="63690" y="100418"/>
                  </a:lnTo>
                  <a:lnTo>
                    <a:pt x="68580" y="106680"/>
                  </a:lnTo>
                  <a:lnTo>
                    <a:pt x="71628" y="109143"/>
                  </a:lnTo>
                  <a:lnTo>
                    <a:pt x="74599" y="111556"/>
                  </a:lnTo>
                  <a:lnTo>
                    <a:pt x="81343" y="114871"/>
                  </a:lnTo>
                  <a:lnTo>
                    <a:pt x="88938" y="116751"/>
                  </a:lnTo>
                  <a:lnTo>
                    <a:pt x="97536" y="117348"/>
                  </a:lnTo>
                  <a:lnTo>
                    <a:pt x="106680" y="117348"/>
                  </a:lnTo>
                  <a:lnTo>
                    <a:pt x="111252" y="115824"/>
                  </a:lnTo>
                  <a:lnTo>
                    <a:pt x="115824" y="115824"/>
                  </a:lnTo>
                  <a:lnTo>
                    <a:pt x="118872" y="114300"/>
                  </a:lnTo>
                  <a:lnTo>
                    <a:pt x="123444" y="111252"/>
                  </a:lnTo>
                  <a:lnTo>
                    <a:pt x="123444" y="100584"/>
                  </a:lnTo>
                  <a:lnTo>
                    <a:pt x="116814" y="103466"/>
                  </a:lnTo>
                  <a:lnTo>
                    <a:pt x="110490" y="105346"/>
                  </a:lnTo>
                  <a:lnTo>
                    <a:pt x="104152" y="106375"/>
                  </a:lnTo>
                  <a:lnTo>
                    <a:pt x="97536" y="106680"/>
                  </a:lnTo>
                  <a:lnTo>
                    <a:pt x="89916" y="106680"/>
                  </a:lnTo>
                  <a:lnTo>
                    <a:pt x="82296" y="103632"/>
                  </a:lnTo>
                  <a:lnTo>
                    <a:pt x="73152" y="94488"/>
                  </a:lnTo>
                  <a:lnTo>
                    <a:pt x="71628" y="86868"/>
                  </a:lnTo>
                  <a:lnTo>
                    <a:pt x="71628" y="77724"/>
                  </a:lnTo>
                  <a:lnTo>
                    <a:pt x="114300" y="77724"/>
                  </a:lnTo>
                  <a:lnTo>
                    <a:pt x="126492" y="77724"/>
                  </a:lnTo>
                  <a:lnTo>
                    <a:pt x="126492" y="70104"/>
                  </a:lnTo>
                  <a:close/>
                </a:path>
                <a:path w="528954" h="117475">
                  <a:moveTo>
                    <a:pt x="202692" y="36576"/>
                  </a:moveTo>
                  <a:lnTo>
                    <a:pt x="199644" y="36576"/>
                  </a:lnTo>
                  <a:lnTo>
                    <a:pt x="193548" y="33528"/>
                  </a:lnTo>
                  <a:lnTo>
                    <a:pt x="188976" y="33528"/>
                  </a:lnTo>
                  <a:lnTo>
                    <a:pt x="185928" y="32004"/>
                  </a:lnTo>
                  <a:lnTo>
                    <a:pt x="181356" y="32004"/>
                  </a:lnTo>
                  <a:lnTo>
                    <a:pt x="145732" y="57912"/>
                  </a:lnTo>
                  <a:lnTo>
                    <a:pt x="143256" y="76200"/>
                  </a:lnTo>
                  <a:lnTo>
                    <a:pt x="143840" y="85039"/>
                  </a:lnTo>
                  <a:lnTo>
                    <a:pt x="172783" y="116751"/>
                  </a:lnTo>
                  <a:lnTo>
                    <a:pt x="181356" y="117348"/>
                  </a:lnTo>
                  <a:lnTo>
                    <a:pt x="188976" y="117348"/>
                  </a:lnTo>
                  <a:lnTo>
                    <a:pt x="196596" y="115824"/>
                  </a:lnTo>
                  <a:lnTo>
                    <a:pt x="201168" y="112776"/>
                  </a:lnTo>
                  <a:lnTo>
                    <a:pt x="201168" y="102108"/>
                  </a:lnTo>
                  <a:lnTo>
                    <a:pt x="193548" y="105156"/>
                  </a:lnTo>
                  <a:lnTo>
                    <a:pt x="187452" y="106680"/>
                  </a:lnTo>
                  <a:lnTo>
                    <a:pt x="172212" y="106680"/>
                  </a:lnTo>
                  <a:lnTo>
                    <a:pt x="166116" y="103632"/>
                  </a:lnTo>
                  <a:lnTo>
                    <a:pt x="163068" y="99060"/>
                  </a:lnTo>
                  <a:lnTo>
                    <a:pt x="158496" y="92964"/>
                  </a:lnTo>
                  <a:lnTo>
                    <a:pt x="156972" y="85344"/>
                  </a:lnTo>
                  <a:lnTo>
                    <a:pt x="156972" y="74676"/>
                  </a:lnTo>
                  <a:lnTo>
                    <a:pt x="158419" y="61556"/>
                  </a:lnTo>
                  <a:lnTo>
                    <a:pt x="162877" y="52006"/>
                  </a:lnTo>
                  <a:lnTo>
                    <a:pt x="170472" y="46177"/>
                  </a:lnTo>
                  <a:lnTo>
                    <a:pt x="181356" y="44196"/>
                  </a:lnTo>
                  <a:lnTo>
                    <a:pt x="190500" y="44196"/>
                  </a:lnTo>
                  <a:lnTo>
                    <a:pt x="193548" y="45720"/>
                  </a:lnTo>
                  <a:lnTo>
                    <a:pt x="196596" y="45720"/>
                  </a:lnTo>
                  <a:lnTo>
                    <a:pt x="198120" y="47244"/>
                  </a:lnTo>
                  <a:lnTo>
                    <a:pt x="202692" y="36576"/>
                  </a:lnTo>
                  <a:close/>
                </a:path>
                <a:path w="528954" h="117475">
                  <a:moveTo>
                    <a:pt x="289560" y="51816"/>
                  </a:moveTo>
                  <a:lnTo>
                    <a:pt x="286512" y="44196"/>
                  </a:lnTo>
                  <a:lnTo>
                    <a:pt x="281940" y="39624"/>
                  </a:lnTo>
                  <a:lnTo>
                    <a:pt x="275844" y="35052"/>
                  </a:lnTo>
                  <a:lnTo>
                    <a:pt x="268224" y="33528"/>
                  </a:lnTo>
                  <a:lnTo>
                    <a:pt x="248412" y="33528"/>
                  </a:lnTo>
                  <a:lnTo>
                    <a:pt x="243840" y="36576"/>
                  </a:lnTo>
                  <a:lnTo>
                    <a:pt x="239268" y="38100"/>
                  </a:lnTo>
                  <a:lnTo>
                    <a:pt x="236220" y="41148"/>
                  </a:lnTo>
                  <a:lnTo>
                    <a:pt x="233172" y="45720"/>
                  </a:lnTo>
                  <a:lnTo>
                    <a:pt x="233172" y="0"/>
                  </a:lnTo>
                  <a:lnTo>
                    <a:pt x="220980" y="0"/>
                  </a:lnTo>
                  <a:lnTo>
                    <a:pt x="220980" y="115824"/>
                  </a:lnTo>
                  <a:lnTo>
                    <a:pt x="233172" y="115824"/>
                  </a:lnTo>
                  <a:lnTo>
                    <a:pt x="233172" y="62484"/>
                  </a:lnTo>
                  <a:lnTo>
                    <a:pt x="234696" y="54864"/>
                  </a:lnTo>
                  <a:lnTo>
                    <a:pt x="239268" y="50292"/>
                  </a:lnTo>
                  <a:lnTo>
                    <a:pt x="242316" y="45720"/>
                  </a:lnTo>
                  <a:lnTo>
                    <a:pt x="249936" y="42672"/>
                  </a:lnTo>
                  <a:lnTo>
                    <a:pt x="263652" y="42672"/>
                  </a:lnTo>
                  <a:lnTo>
                    <a:pt x="268224" y="44196"/>
                  </a:lnTo>
                  <a:lnTo>
                    <a:pt x="271272" y="48768"/>
                  </a:lnTo>
                  <a:lnTo>
                    <a:pt x="274320" y="51816"/>
                  </a:lnTo>
                  <a:lnTo>
                    <a:pt x="275844" y="56388"/>
                  </a:lnTo>
                  <a:lnTo>
                    <a:pt x="275844" y="115824"/>
                  </a:lnTo>
                  <a:lnTo>
                    <a:pt x="289560" y="115824"/>
                  </a:lnTo>
                  <a:lnTo>
                    <a:pt x="289560" y="51816"/>
                  </a:lnTo>
                  <a:close/>
                </a:path>
                <a:path w="528954" h="117475">
                  <a:moveTo>
                    <a:pt x="373380" y="50292"/>
                  </a:moveTo>
                  <a:lnTo>
                    <a:pt x="371856" y="44196"/>
                  </a:lnTo>
                  <a:lnTo>
                    <a:pt x="365760" y="39624"/>
                  </a:lnTo>
                  <a:lnTo>
                    <a:pt x="361188" y="35052"/>
                  </a:lnTo>
                  <a:lnTo>
                    <a:pt x="355092" y="33528"/>
                  </a:lnTo>
                  <a:lnTo>
                    <a:pt x="335280" y="33528"/>
                  </a:lnTo>
                  <a:lnTo>
                    <a:pt x="316992" y="39624"/>
                  </a:lnTo>
                  <a:lnTo>
                    <a:pt x="321564" y="48768"/>
                  </a:lnTo>
                  <a:lnTo>
                    <a:pt x="336804" y="42672"/>
                  </a:lnTo>
                  <a:lnTo>
                    <a:pt x="350520" y="42672"/>
                  </a:lnTo>
                  <a:lnTo>
                    <a:pt x="355092" y="44196"/>
                  </a:lnTo>
                  <a:lnTo>
                    <a:pt x="356616" y="47244"/>
                  </a:lnTo>
                  <a:lnTo>
                    <a:pt x="359664" y="50292"/>
                  </a:lnTo>
                  <a:lnTo>
                    <a:pt x="361188" y="54864"/>
                  </a:lnTo>
                  <a:lnTo>
                    <a:pt x="361188" y="67056"/>
                  </a:lnTo>
                  <a:lnTo>
                    <a:pt x="361188" y="76200"/>
                  </a:lnTo>
                  <a:lnTo>
                    <a:pt x="361188" y="89916"/>
                  </a:lnTo>
                  <a:lnTo>
                    <a:pt x="359664" y="96012"/>
                  </a:lnTo>
                  <a:lnTo>
                    <a:pt x="350520" y="105156"/>
                  </a:lnTo>
                  <a:lnTo>
                    <a:pt x="344424" y="106680"/>
                  </a:lnTo>
                  <a:lnTo>
                    <a:pt x="332232" y="106680"/>
                  </a:lnTo>
                  <a:lnTo>
                    <a:pt x="327660" y="105156"/>
                  </a:lnTo>
                  <a:lnTo>
                    <a:pt x="324612" y="103632"/>
                  </a:lnTo>
                  <a:lnTo>
                    <a:pt x="321564" y="97536"/>
                  </a:lnTo>
                  <a:lnTo>
                    <a:pt x="321564" y="88392"/>
                  </a:lnTo>
                  <a:lnTo>
                    <a:pt x="323088" y="83820"/>
                  </a:lnTo>
                  <a:lnTo>
                    <a:pt x="332232" y="77724"/>
                  </a:lnTo>
                  <a:lnTo>
                    <a:pt x="338328" y="76200"/>
                  </a:lnTo>
                  <a:lnTo>
                    <a:pt x="361188" y="76200"/>
                  </a:lnTo>
                  <a:lnTo>
                    <a:pt x="361188" y="67056"/>
                  </a:lnTo>
                  <a:lnTo>
                    <a:pt x="347472" y="67056"/>
                  </a:lnTo>
                  <a:lnTo>
                    <a:pt x="330339" y="69392"/>
                  </a:lnTo>
                  <a:lnTo>
                    <a:pt x="317944" y="74295"/>
                  </a:lnTo>
                  <a:lnTo>
                    <a:pt x="310388" y="82054"/>
                  </a:lnTo>
                  <a:lnTo>
                    <a:pt x="307848" y="92964"/>
                  </a:lnTo>
                  <a:lnTo>
                    <a:pt x="307848" y="100584"/>
                  </a:lnTo>
                  <a:lnTo>
                    <a:pt x="310896" y="106680"/>
                  </a:lnTo>
                  <a:lnTo>
                    <a:pt x="320040" y="115824"/>
                  </a:lnTo>
                  <a:lnTo>
                    <a:pt x="321564" y="116205"/>
                  </a:lnTo>
                  <a:lnTo>
                    <a:pt x="326136" y="117348"/>
                  </a:lnTo>
                  <a:lnTo>
                    <a:pt x="339852" y="117348"/>
                  </a:lnTo>
                  <a:lnTo>
                    <a:pt x="353568" y="112776"/>
                  </a:lnTo>
                  <a:lnTo>
                    <a:pt x="356616" y="109728"/>
                  </a:lnTo>
                  <a:lnTo>
                    <a:pt x="361188" y="103632"/>
                  </a:lnTo>
                  <a:lnTo>
                    <a:pt x="364236" y="115824"/>
                  </a:lnTo>
                  <a:lnTo>
                    <a:pt x="373380" y="115824"/>
                  </a:lnTo>
                  <a:lnTo>
                    <a:pt x="373380" y="50292"/>
                  </a:lnTo>
                  <a:close/>
                </a:path>
                <a:path w="528954" h="117475">
                  <a:moveTo>
                    <a:pt x="451104" y="106680"/>
                  </a:moveTo>
                  <a:lnTo>
                    <a:pt x="405384" y="106680"/>
                  </a:lnTo>
                  <a:lnTo>
                    <a:pt x="449580" y="44196"/>
                  </a:lnTo>
                  <a:lnTo>
                    <a:pt x="449580" y="33528"/>
                  </a:lnTo>
                  <a:lnTo>
                    <a:pt x="394716" y="33528"/>
                  </a:lnTo>
                  <a:lnTo>
                    <a:pt x="394716" y="44196"/>
                  </a:lnTo>
                  <a:lnTo>
                    <a:pt x="435864" y="44196"/>
                  </a:lnTo>
                  <a:lnTo>
                    <a:pt x="391668" y="106680"/>
                  </a:lnTo>
                  <a:lnTo>
                    <a:pt x="391668" y="115824"/>
                  </a:lnTo>
                  <a:lnTo>
                    <a:pt x="451104" y="115824"/>
                  </a:lnTo>
                  <a:lnTo>
                    <a:pt x="451104" y="106680"/>
                  </a:lnTo>
                  <a:close/>
                </a:path>
                <a:path w="528954" h="117475">
                  <a:moveTo>
                    <a:pt x="528828" y="50292"/>
                  </a:moveTo>
                  <a:lnTo>
                    <a:pt x="527304" y="44196"/>
                  </a:lnTo>
                  <a:lnTo>
                    <a:pt x="518160" y="35052"/>
                  </a:lnTo>
                  <a:lnTo>
                    <a:pt x="510540" y="33528"/>
                  </a:lnTo>
                  <a:lnTo>
                    <a:pt x="490728" y="33528"/>
                  </a:lnTo>
                  <a:lnTo>
                    <a:pt x="477012" y="38100"/>
                  </a:lnTo>
                  <a:lnTo>
                    <a:pt x="473964" y="39624"/>
                  </a:lnTo>
                  <a:lnTo>
                    <a:pt x="477012" y="48768"/>
                  </a:lnTo>
                  <a:lnTo>
                    <a:pt x="486156" y="45720"/>
                  </a:lnTo>
                  <a:lnTo>
                    <a:pt x="493776" y="42672"/>
                  </a:lnTo>
                  <a:lnTo>
                    <a:pt x="505968" y="42672"/>
                  </a:lnTo>
                  <a:lnTo>
                    <a:pt x="510540" y="44196"/>
                  </a:lnTo>
                  <a:lnTo>
                    <a:pt x="516636" y="50292"/>
                  </a:lnTo>
                  <a:lnTo>
                    <a:pt x="518160" y="54864"/>
                  </a:lnTo>
                  <a:lnTo>
                    <a:pt x="518160" y="67056"/>
                  </a:lnTo>
                  <a:lnTo>
                    <a:pt x="516636" y="67056"/>
                  </a:lnTo>
                  <a:lnTo>
                    <a:pt x="516636" y="76200"/>
                  </a:lnTo>
                  <a:lnTo>
                    <a:pt x="516636" y="89916"/>
                  </a:lnTo>
                  <a:lnTo>
                    <a:pt x="515112" y="96012"/>
                  </a:lnTo>
                  <a:lnTo>
                    <a:pt x="505968" y="105156"/>
                  </a:lnTo>
                  <a:lnTo>
                    <a:pt x="499872" y="106680"/>
                  </a:lnTo>
                  <a:lnTo>
                    <a:pt x="487680" y="106680"/>
                  </a:lnTo>
                  <a:lnTo>
                    <a:pt x="483108" y="105156"/>
                  </a:lnTo>
                  <a:lnTo>
                    <a:pt x="478536" y="100584"/>
                  </a:lnTo>
                  <a:lnTo>
                    <a:pt x="477012" y="97536"/>
                  </a:lnTo>
                  <a:lnTo>
                    <a:pt x="477012" y="88392"/>
                  </a:lnTo>
                  <a:lnTo>
                    <a:pt x="478536" y="83820"/>
                  </a:lnTo>
                  <a:lnTo>
                    <a:pt x="487680" y="77724"/>
                  </a:lnTo>
                  <a:lnTo>
                    <a:pt x="495300" y="76200"/>
                  </a:lnTo>
                  <a:lnTo>
                    <a:pt x="516636" y="76200"/>
                  </a:lnTo>
                  <a:lnTo>
                    <a:pt x="516636" y="67056"/>
                  </a:lnTo>
                  <a:lnTo>
                    <a:pt x="502920" y="67056"/>
                  </a:lnTo>
                  <a:lnTo>
                    <a:pt x="486029" y="69392"/>
                  </a:lnTo>
                  <a:lnTo>
                    <a:pt x="474154" y="74295"/>
                  </a:lnTo>
                  <a:lnTo>
                    <a:pt x="467118" y="82054"/>
                  </a:lnTo>
                  <a:lnTo>
                    <a:pt x="464820" y="92964"/>
                  </a:lnTo>
                  <a:lnTo>
                    <a:pt x="464820" y="100584"/>
                  </a:lnTo>
                  <a:lnTo>
                    <a:pt x="466344" y="106680"/>
                  </a:lnTo>
                  <a:lnTo>
                    <a:pt x="475488" y="115824"/>
                  </a:lnTo>
                  <a:lnTo>
                    <a:pt x="477012" y="116205"/>
                  </a:lnTo>
                  <a:lnTo>
                    <a:pt x="481584" y="117348"/>
                  </a:lnTo>
                  <a:lnTo>
                    <a:pt x="496824" y="117348"/>
                  </a:lnTo>
                  <a:lnTo>
                    <a:pt x="501396" y="115824"/>
                  </a:lnTo>
                  <a:lnTo>
                    <a:pt x="504444" y="114300"/>
                  </a:lnTo>
                  <a:lnTo>
                    <a:pt x="509016" y="112776"/>
                  </a:lnTo>
                  <a:lnTo>
                    <a:pt x="513588" y="109728"/>
                  </a:lnTo>
                  <a:lnTo>
                    <a:pt x="516636" y="103632"/>
                  </a:lnTo>
                  <a:lnTo>
                    <a:pt x="518160" y="103632"/>
                  </a:lnTo>
                  <a:lnTo>
                    <a:pt x="519684" y="115824"/>
                  </a:lnTo>
                  <a:lnTo>
                    <a:pt x="528828" y="115824"/>
                  </a:lnTo>
                  <a:lnTo>
                    <a:pt x="528828" y="502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4" name="object 493">
              <a:extLst>
                <a:ext uri="{FF2B5EF4-FFF2-40B4-BE49-F238E27FC236}">
                  <a16:creationId xmlns:a16="http://schemas.microsoft.com/office/drawing/2014/main" id="{57310A47-E545-EE8C-2DB0-3F21A9FCD901}"/>
                </a:ext>
              </a:extLst>
            </p:cNvPr>
            <p:cNvPicPr/>
            <p:nvPr/>
          </p:nvPicPr>
          <p:blipFill>
            <a:blip r:embed="rId325" cstate="print"/>
            <a:stretch>
              <a:fillRect/>
            </a:stretch>
          </p:blipFill>
          <p:spPr>
            <a:xfrm>
              <a:off x="4099179" y="3531108"/>
              <a:ext cx="71628" cy="117347"/>
            </a:xfrm>
            <a:prstGeom prst="rect">
              <a:avLst/>
            </a:prstGeom>
          </p:spPr>
        </p:pic>
        <p:pic>
          <p:nvPicPr>
            <p:cNvPr id="495" name="object 494">
              <a:extLst>
                <a:ext uri="{FF2B5EF4-FFF2-40B4-BE49-F238E27FC236}">
                  <a16:creationId xmlns:a16="http://schemas.microsoft.com/office/drawing/2014/main" id="{4949AD05-5C69-C262-453A-FB996E6CBAEC}"/>
                </a:ext>
              </a:extLst>
            </p:cNvPr>
            <p:cNvPicPr/>
            <p:nvPr/>
          </p:nvPicPr>
          <p:blipFill>
            <a:blip r:embed="rId326" cstate="print"/>
            <a:stretch>
              <a:fillRect/>
            </a:stretch>
          </p:blipFill>
          <p:spPr>
            <a:xfrm>
              <a:off x="4190619" y="3564636"/>
              <a:ext cx="65531" cy="83819"/>
            </a:xfrm>
            <a:prstGeom prst="rect">
              <a:avLst/>
            </a:prstGeom>
          </p:spPr>
        </p:pic>
        <p:sp>
          <p:nvSpPr>
            <p:cNvPr id="496" name="object 495">
              <a:extLst>
                <a:ext uri="{FF2B5EF4-FFF2-40B4-BE49-F238E27FC236}">
                  <a16:creationId xmlns:a16="http://schemas.microsoft.com/office/drawing/2014/main" id="{65A46C0E-0411-EFE2-F6AF-730EA0CF0566}"/>
                </a:ext>
              </a:extLst>
            </p:cNvPr>
            <p:cNvSpPr/>
            <p:nvPr/>
          </p:nvSpPr>
          <p:spPr>
            <a:xfrm>
              <a:off x="4277487" y="3563119"/>
              <a:ext cx="93345" cy="85725"/>
            </a:xfrm>
            <a:custGeom>
              <a:avLst/>
              <a:gdLst/>
              <a:ahLst/>
              <a:cxnLst/>
              <a:rect l="l" t="t" r="r" b="b"/>
              <a:pathLst>
                <a:path w="93345" h="85725">
                  <a:moveTo>
                    <a:pt x="57912" y="56388"/>
                  </a:moveTo>
                  <a:lnTo>
                    <a:pt x="54864" y="51816"/>
                  </a:lnTo>
                  <a:lnTo>
                    <a:pt x="51816" y="48768"/>
                  </a:lnTo>
                  <a:lnTo>
                    <a:pt x="48768" y="44196"/>
                  </a:lnTo>
                  <a:lnTo>
                    <a:pt x="42672" y="41148"/>
                  </a:lnTo>
                  <a:lnTo>
                    <a:pt x="32004" y="38100"/>
                  </a:lnTo>
                  <a:lnTo>
                    <a:pt x="25908" y="35052"/>
                  </a:lnTo>
                  <a:lnTo>
                    <a:pt x="21336" y="32004"/>
                  </a:lnTo>
                  <a:lnTo>
                    <a:pt x="18288" y="32004"/>
                  </a:lnTo>
                  <a:lnTo>
                    <a:pt x="15240" y="30480"/>
                  </a:lnTo>
                  <a:lnTo>
                    <a:pt x="12192" y="27432"/>
                  </a:lnTo>
                  <a:lnTo>
                    <a:pt x="12192" y="25908"/>
                  </a:lnTo>
                  <a:lnTo>
                    <a:pt x="10668" y="22860"/>
                  </a:lnTo>
                  <a:lnTo>
                    <a:pt x="10668" y="18288"/>
                  </a:lnTo>
                  <a:lnTo>
                    <a:pt x="12192" y="15240"/>
                  </a:lnTo>
                  <a:lnTo>
                    <a:pt x="18288" y="12192"/>
                  </a:lnTo>
                  <a:lnTo>
                    <a:pt x="22860" y="10668"/>
                  </a:lnTo>
                  <a:lnTo>
                    <a:pt x="35052" y="10668"/>
                  </a:lnTo>
                  <a:lnTo>
                    <a:pt x="42672" y="12192"/>
                  </a:lnTo>
                  <a:lnTo>
                    <a:pt x="51816" y="16764"/>
                  </a:lnTo>
                  <a:lnTo>
                    <a:pt x="54864" y="6096"/>
                  </a:lnTo>
                  <a:lnTo>
                    <a:pt x="47244" y="3048"/>
                  </a:lnTo>
                  <a:lnTo>
                    <a:pt x="38100" y="0"/>
                  </a:lnTo>
                  <a:lnTo>
                    <a:pt x="19812" y="0"/>
                  </a:lnTo>
                  <a:lnTo>
                    <a:pt x="12192" y="3048"/>
                  </a:lnTo>
                  <a:lnTo>
                    <a:pt x="7620" y="6096"/>
                  </a:lnTo>
                  <a:lnTo>
                    <a:pt x="1524" y="10668"/>
                  </a:lnTo>
                  <a:lnTo>
                    <a:pt x="0" y="15240"/>
                  </a:lnTo>
                  <a:lnTo>
                    <a:pt x="0" y="28956"/>
                  </a:lnTo>
                  <a:lnTo>
                    <a:pt x="3048" y="35052"/>
                  </a:lnTo>
                  <a:lnTo>
                    <a:pt x="6096" y="36576"/>
                  </a:lnTo>
                  <a:lnTo>
                    <a:pt x="9144" y="39624"/>
                  </a:lnTo>
                  <a:lnTo>
                    <a:pt x="12192" y="41148"/>
                  </a:lnTo>
                  <a:lnTo>
                    <a:pt x="16764" y="44196"/>
                  </a:lnTo>
                  <a:lnTo>
                    <a:pt x="24384" y="45720"/>
                  </a:lnTo>
                  <a:lnTo>
                    <a:pt x="33528" y="50292"/>
                  </a:lnTo>
                  <a:lnTo>
                    <a:pt x="38100" y="51816"/>
                  </a:lnTo>
                  <a:lnTo>
                    <a:pt x="41148" y="54864"/>
                  </a:lnTo>
                  <a:lnTo>
                    <a:pt x="44196" y="56388"/>
                  </a:lnTo>
                  <a:lnTo>
                    <a:pt x="45720" y="59436"/>
                  </a:lnTo>
                  <a:lnTo>
                    <a:pt x="45720" y="67056"/>
                  </a:lnTo>
                  <a:lnTo>
                    <a:pt x="44196" y="70104"/>
                  </a:lnTo>
                  <a:lnTo>
                    <a:pt x="39624" y="71628"/>
                  </a:lnTo>
                  <a:lnTo>
                    <a:pt x="36576" y="74676"/>
                  </a:lnTo>
                  <a:lnTo>
                    <a:pt x="16764" y="74676"/>
                  </a:lnTo>
                  <a:lnTo>
                    <a:pt x="3048" y="70104"/>
                  </a:lnTo>
                  <a:lnTo>
                    <a:pt x="0" y="68580"/>
                  </a:lnTo>
                  <a:lnTo>
                    <a:pt x="0" y="80772"/>
                  </a:lnTo>
                  <a:lnTo>
                    <a:pt x="6096" y="83820"/>
                  </a:lnTo>
                  <a:lnTo>
                    <a:pt x="13716" y="85344"/>
                  </a:lnTo>
                  <a:lnTo>
                    <a:pt x="35052" y="85344"/>
                  </a:lnTo>
                  <a:lnTo>
                    <a:pt x="42672" y="83820"/>
                  </a:lnTo>
                  <a:lnTo>
                    <a:pt x="54864" y="74676"/>
                  </a:lnTo>
                  <a:lnTo>
                    <a:pt x="57912" y="68580"/>
                  </a:lnTo>
                  <a:lnTo>
                    <a:pt x="57912" y="60960"/>
                  </a:lnTo>
                  <a:lnTo>
                    <a:pt x="57912" y="56388"/>
                  </a:lnTo>
                  <a:close/>
                </a:path>
                <a:path w="93345" h="85725">
                  <a:moveTo>
                    <a:pt x="92964" y="70104"/>
                  </a:moveTo>
                  <a:lnTo>
                    <a:pt x="89916" y="67056"/>
                  </a:lnTo>
                  <a:lnTo>
                    <a:pt x="86868" y="65532"/>
                  </a:lnTo>
                  <a:lnTo>
                    <a:pt x="80772" y="65532"/>
                  </a:lnTo>
                  <a:lnTo>
                    <a:pt x="76200" y="70104"/>
                  </a:lnTo>
                  <a:lnTo>
                    <a:pt x="76200" y="76200"/>
                  </a:lnTo>
                  <a:lnTo>
                    <a:pt x="76200" y="82296"/>
                  </a:lnTo>
                  <a:lnTo>
                    <a:pt x="79248" y="85344"/>
                  </a:lnTo>
                  <a:lnTo>
                    <a:pt x="89916" y="85344"/>
                  </a:lnTo>
                  <a:lnTo>
                    <a:pt x="92964" y="82296"/>
                  </a:lnTo>
                  <a:lnTo>
                    <a:pt x="92964" y="701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97" name="object 496">
            <a:extLst>
              <a:ext uri="{FF2B5EF4-FFF2-40B4-BE49-F238E27FC236}">
                <a16:creationId xmlns:a16="http://schemas.microsoft.com/office/drawing/2014/main" id="{C5311118-4CC2-31FD-BF0C-DA08BB6B4ACE}"/>
              </a:ext>
            </a:extLst>
          </p:cNvPr>
          <p:cNvPicPr/>
          <p:nvPr/>
        </p:nvPicPr>
        <p:blipFill>
          <a:blip r:embed="rId327" cstate="print"/>
          <a:stretch>
            <a:fillRect/>
          </a:stretch>
        </p:blipFill>
        <p:spPr>
          <a:xfrm>
            <a:off x="4453890" y="3538728"/>
            <a:ext cx="137540" cy="109727"/>
          </a:xfrm>
          <a:prstGeom prst="rect">
            <a:avLst/>
          </a:prstGeom>
        </p:spPr>
      </p:pic>
      <p:grpSp>
        <p:nvGrpSpPr>
          <p:cNvPr id="498" name="object 497">
            <a:extLst>
              <a:ext uri="{FF2B5EF4-FFF2-40B4-BE49-F238E27FC236}">
                <a16:creationId xmlns:a16="http://schemas.microsoft.com/office/drawing/2014/main" id="{4F7F645A-CB81-00EB-23D7-C5BE4A46C627}"/>
              </a:ext>
            </a:extLst>
          </p:cNvPr>
          <p:cNvGrpSpPr/>
          <p:nvPr/>
        </p:nvGrpSpPr>
        <p:grpSpPr>
          <a:xfrm>
            <a:off x="4672203" y="3529584"/>
            <a:ext cx="836930" cy="119380"/>
            <a:chOff x="4672203" y="3529584"/>
            <a:chExt cx="836930" cy="119380"/>
          </a:xfrm>
        </p:grpSpPr>
        <p:sp>
          <p:nvSpPr>
            <p:cNvPr id="499" name="object 498">
              <a:extLst>
                <a:ext uri="{FF2B5EF4-FFF2-40B4-BE49-F238E27FC236}">
                  <a16:creationId xmlns:a16="http://schemas.microsoft.com/office/drawing/2014/main" id="{6FF75601-83EB-AF73-EBA5-5CC769A42E0E}"/>
                </a:ext>
              </a:extLst>
            </p:cNvPr>
            <p:cNvSpPr/>
            <p:nvPr/>
          </p:nvSpPr>
          <p:spPr>
            <a:xfrm>
              <a:off x="4672203" y="3535680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39" h="111760">
                  <a:moveTo>
                    <a:pt x="13716" y="111252"/>
                  </a:moveTo>
                  <a:lnTo>
                    <a:pt x="13716" y="28956"/>
                  </a:lnTo>
                  <a:lnTo>
                    <a:pt x="1524" y="28956"/>
                  </a:lnTo>
                  <a:lnTo>
                    <a:pt x="1524" y="111252"/>
                  </a:lnTo>
                  <a:lnTo>
                    <a:pt x="13716" y="111252"/>
                  </a:lnTo>
                  <a:close/>
                </a:path>
                <a:path w="15239" h="111760">
                  <a:moveTo>
                    <a:pt x="15239" y="10668"/>
                  </a:moveTo>
                  <a:lnTo>
                    <a:pt x="15239" y="4572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0668"/>
                  </a:lnTo>
                  <a:lnTo>
                    <a:pt x="1524" y="12192"/>
                  </a:lnTo>
                  <a:lnTo>
                    <a:pt x="1524" y="13716"/>
                  </a:lnTo>
                  <a:lnTo>
                    <a:pt x="3048" y="15240"/>
                  </a:lnTo>
                  <a:lnTo>
                    <a:pt x="10668" y="15240"/>
                  </a:lnTo>
                  <a:lnTo>
                    <a:pt x="15239" y="106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0" name="object 499">
              <a:extLst>
                <a:ext uri="{FF2B5EF4-FFF2-40B4-BE49-F238E27FC236}">
                  <a16:creationId xmlns:a16="http://schemas.microsoft.com/office/drawing/2014/main" id="{6C4CAD0E-C2A0-9BFE-2B1B-D0565FCACF58}"/>
                </a:ext>
              </a:extLst>
            </p:cNvPr>
            <p:cNvPicPr/>
            <p:nvPr/>
          </p:nvPicPr>
          <p:blipFill>
            <a:blip r:embed="rId328" cstate="print"/>
            <a:stretch>
              <a:fillRect/>
            </a:stretch>
          </p:blipFill>
          <p:spPr>
            <a:xfrm>
              <a:off x="4711827" y="3529584"/>
              <a:ext cx="214884" cy="118871"/>
            </a:xfrm>
            <a:prstGeom prst="rect">
              <a:avLst/>
            </a:prstGeom>
          </p:spPr>
        </p:pic>
        <p:pic>
          <p:nvPicPr>
            <p:cNvPr id="501" name="object 500">
              <a:extLst>
                <a:ext uri="{FF2B5EF4-FFF2-40B4-BE49-F238E27FC236}">
                  <a16:creationId xmlns:a16="http://schemas.microsoft.com/office/drawing/2014/main" id="{0DCCA20A-01A6-2A8D-A9CA-1611F6742EF0}"/>
                </a:ext>
              </a:extLst>
            </p:cNvPr>
            <p:cNvPicPr/>
            <p:nvPr/>
          </p:nvPicPr>
          <p:blipFill>
            <a:blip r:embed="rId329" cstate="print"/>
            <a:stretch>
              <a:fillRect/>
            </a:stretch>
          </p:blipFill>
          <p:spPr>
            <a:xfrm>
              <a:off x="4949571" y="3563112"/>
              <a:ext cx="262127" cy="85343"/>
            </a:xfrm>
            <a:prstGeom prst="rect">
              <a:avLst/>
            </a:prstGeom>
          </p:spPr>
        </p:pic>
        <p:pic>
          <p:nvPicPr>
            <p:cNvPr id="502" name="object 501">
              <a:extLst>
                <a:ext uri="{FF2B5EF4-FFF2-40B4-BE49-F238E27FC236}">
                  <a16:creationId xmlns:a16="http://schemas.microsoft.com/office/drawing/2014/main" id="{51B50317-5BA5-41E1-EDA4-FBED012E01EB}"/>
                </a:ext>
              </a:extLst>
            </p:cNvPr>
            <p:cNvPicPr/>
            <p:nvPr/>
          </p:nvPicPr>
          <p:blipFill>
            <a:blip r:embed="rId330" cstate="print"/>
            <a:stretch>
              <a:fillRect/>
            </a:stretch>
          </p:blipFill>
          <p:spPr>
            <a:xfrm>
              <a:off x="5233035" y="3535680"/>
              <a:ext cx="91439" cy="112775"/>
            </a:xfrm>
            <a:prstGeom prst="rect">
              <a:avLst/>
            </a:prstGeom>
          </p:spPr>
        </p:pic>
        <p:pic>
          <p:nvPicPr>
            <p:cNvPr id="503" name="object 502">
              <a:extLst>
                <a:ext uri="{FF2B5EF4-FFF2-40B4-BE49-F238E27FC236}">
                  <a16:creationId xmlns:a16="http://schemas.microsoft.com/office/drawing/2014/main" id="{638E3297-001A-87D1-D4B6-477431DC414B}"/>
                </a:ext>
              </a:extLst>
            </p:cNvPr>
            <p:cNvPicPr/>
            <p:nvPr/>
          </p:nvPicPr>
          <p:blipFill>
            <a:blip r:embed="rId331" cstate="print"/>
            <a:stretch>
              <a:fillRect/>
            </a:stretch>
          </p:blipFill>
          <p:spPr>
            <a:xfrm>
              <a:off x="5344287" y="3529584"/>
              <a:ext cx="74675" cy="118871"/>
            </a:xfrm>
            <a:prstGeom prst="rect">
              <a:avLst/>
            </a:prstGeom>
          </p:spPr>
        </p:pic>
        <p:pic>
          <p:nvPicPr>
            <p:cNvPr id="504" name="object 503">
              <a:extLst>
                <a:ext uri="{FF2B5EF4-FFF2-40B4-BE49-F238E27FC236}">
                  <a16:creationId xmlns:a16="http://schemas.microsoft.com/office/drawing/2014/main" id="{CAEBF7BB-9945-7867-80A7-B8B1C820ED6A}"/>
                </a:ext>
              </a:extLst>
            </p:cNvPr>
            <p:cNvPicPr/>
            <p:nvPr/>
          </p:nvPicPr>
          <p:blipFill>
            <a:blip r:embed="rId332" cstate="print"/>
            <a:stretch>
              <a:fillRect/>
            </a:stretch>
          </p:blipFill>
          <p:spPr>
            <a:xfrm>
              <a:off x="5440299" y="3563112"/>
              <a:ext cx="68579" cy="83820"/>
            </a:xfrm>
            <a:prstGeom prst="rect">
              <a:avLst/>
            </a:prstGeom>
          </p:spPr>
        </p:pic>
      </p:grpSp>
      <p:grpSp>
        <p:nvGrpSpPr>
          <p:cNvPr id="505" name="object 504">
            <a:extLst>
              <a:ext uri="{FF2B5EF4-FFF2-40B4-BE49-F238E27FC236}">
                <a16:creationId xmlns:a16="http://schemas.microsoft.com/office/drawing/2014/main" id="{3EDAD2E0-03F4-AF8B-79AC-B2DFE8853F51}"/>
              </a:ext>
            </a:extLst>
          </p:cNvPr>
          <p:cNvGrpSpPr/>
          <p:nvPr/>
        </p:nvGrpSpPr>
        <p:grpSpPr>
          <a:xfrm>
            <a:off x="5585078" y="3529584"/>
            <a:ext cx="306705" cy="154305"/>
            <a:chOff x="5585078" y="3529584"/>
            <a:chExt cx="306705" cy="154305"/>
          </a:xfrm>
        </p:grpSpPr>
        <p:pic>
          <p:nvPicPr>
            <p:cNvPr id="506" name="object 505">
              <a:extLst>
                <a:ext uri="{FF2B5EF4-FFF2-40B4-BE49-F238E27FC236}">
                  <a16:creationId xmlns:a16="http://schemas.microsoft.com/office/drawing/2014/main" id="{B8E65015-996A-89F4-66D0-BF27160F1F50}"/>
                </a:ext>
              </a:extLst>
            </p:cNvPr>
            <p:cNvPicPr/>
            <p:nvPr/>
          </p:nvPicPr>
          <p:blipFill>
            <a:blip r:embed="rId333" cstate="print"/>
            <a:stretch>
              <a:fillRect/>
            </a:stretch>
          </p:blipFill>
          <p:spPr>
            <a:xfrm>
              <a:off x="5585078" y="3564636"/>
              <a:ext cx="65532" cy="83819"/>
            </a:xfrm>
            <a:prstGeom prst="rect">
              <a:avLst/>
            </a:prstGeom>
          </p:spPr>
        </p:pic>
        <p:pic>
          <p:nvPicPr>
            <p:cNvPr id="507" name="object 506">
              <a:extLst>
                <a:ext uri="{FF2B5EF4-FFF2-40B4-BE49-F238E27FC236}">
                  <a16:creationId xmlns:a16="http://schemas.microsoft.com/office/drawing/2014/main" id="{690EDC6C-B772-6BBD-C313-EF217CA5DB14}"/>
                </a:ext>
              </a:extLst>
            </p:cNvPr>
            <p:cNvPicPr/>
            <p:nvPr/>
          </p:nvPicPr>
          <p:blipFill>
            <a:blip r:embed="rId334" cstate="print"/>
            <a:stretch>
              <a:fillRect/>
            </a:stretch>
          </p:blipFill>
          <p:spPr>
            <a:xfrm>
              <a:off x="5670422" y="3563112"/>
              <a:ext cx="71627" cy="120396"/>
            </a:xfrm>
            <a:prstGeom prst="rect">
              <a:avLst/>
            </a:prstGeom>
          </p:spPr>
        </p:pic>
        <p:pic>
          <p:nvPicPr>
            <p:cNvPr id="508" name="object 507">
              <a:extLst>
                <a:ext uri="{FF2B5EF4-FFF2-40B4-BE49-F238E27FC236}">
                  <a16:creationId xmlns:a16="http://schemas.microsoft.com/office/drawing/2014/main" id="{78958311-1144-6034-EDEB-FDF87A851A99}"/>
                </a:ext>
              </a:extLst>
            </p:cNvPr>
            <p:cNvPicPr/>
            <p:nvPr/>
          </p:nvPicPr>
          <p:blipFill>
            <a:blip r:embed="rId335" cstate="print"/>
            <a:stretch>
              <a:fillRect/>
            </a:stretch>
          </p:blipFill>
          <p:spPr>
            <a:xfrm>
              <a:off x="5767958" y="3564636"/>
              <a:ext cx="68579" cy="83819"/>
            </a:xfrm>
            <a:prstGeom prst="rect">
              <a:avLst/>
            </a:prstGeom>
          </p:spPr>
        </p:pic>
        <p:sp>
          <p:nvSpPr>
            <p:cNvPr id="509" name="object 508">
              <a:extLst>
                <a:ext uri="{FF2B5EF4-FFF2-40B4-BE49-F238E27FC236}">
                  <a16:creationId xmlns:a16="http://schemas.microsoft.com/office/drawing/2014/main" id="{C660EA4D-696B-0EBF-47C8-EFB52FBC42DE}"/>
                </a:ext>
              </a:extLst>
            </p:cNvPr>
            <p:cNvSpPr/>
            <p:nvPr/>
          </p:nvSpPr>
          <p:spPr>
            <a:xfrm>
              <a:off x="5862446" y="3529584"/>
              <a:ext cx="29209" cy="117475"/>
            </a:xfrm>
            <a:custGeom>
              <a:avLst/>
              <a:gdLst/>
              <a:ahLst/>
              <a:cxnLst/>
              <a:rect l="l" t="t" r="r" b="b"/>
              <a:pathLst>
                <a:path w="29210" h="117475">
                  <a:moveTo>
                    <a:pt x="12191" y="117348"/>
                  </a:moveTo>
                  <a:lnTo>
                    <a:pt x="12191" y="35051"/>
                  </a:lnTo>
                  <a:lnTo>
                    <a:pt x="0" y="35051"/>
                  </a:lnTo>
                  <a:lnTo>
                    <a:pt x="0" y="117348"/>
                  </a:lnTo>
                  <a:lnTo>
                    <a:pt x="12191" y="117348"/>
                  </a:lnTo>
                  <a:close/>
                </a:path>
                <a:path w="29210" h="117475">
                  <a:moveTo>
                    <a:pt x="28955" y="1524"/>
                  </a:moveTo>
                  <a:lnTo>
                    <a:pt x="28955" y="0"/>
                  </a:lnTo>
                  <a:lnTo>
                    <a:pt x="13715" y="0"/>
                  </a:lnTo>
                  <a:lnTo>
                    <a:pt x="12191" y="4571"/>
                  </a:lnTo>
                  <a:lnTo>
                    <a:pt x="9143" y="7619"/>
                  </a:lnTo>
                  <a:lnTo>
                    <a:pt x="7619" y="12191"/>
                  </a:lnTo>
                  <a:lnTo>
                    <a:pt x="4572" y="16763"/>
                  </a:lnTo>
                  <a:lnTo>
                    <a:pt x="1524" y="19812"/>
                  </a:lnTo>
                  <a:lnTo>
                    <a:pt x="0" y="22860"/>
                  </a:lnTo>
                  <a:lnTo>
                    <a:pt x="0" y="24383"/>
                  </a:lnTo>
                  <a:lnTo>
                    <a:pt x="7619" y="24383"/>
                  </a:lnTo>
                  <a:lnTo>
                    <a:pt x="10667" y="22860"/>
                  </a:lnTo>
                  <a:lnTo>
                    <a:pt x="15239" y="18287"/>
                  </a:lnTo>
                  <a:lnTo>
                    <a:pt x="18287" y="13715"/>
                  </a:lnTo>
                  <a:lnTo>
                    <a:pt x="25907" y="6095"/>
                  </a:lnTo>
                  <a:lnTo>
                    <a:pt x="28955" y="15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0" name="object 509">
            <a:extLst>
              <a:ext uri="{FF2B5EF4-FFF2-40B4-BE49-F238E27FC236}">
                <a16:creationId xmlns:a16="http://schemas.microsoft.com/office/drawing/2014/main" id="{1089922A-B408-6FEE-3944-9F4941978DF2}"/>
              </a:ext>
            </a:extLst>
          </p:cNvPr>
          <p:cNvGrpSpPr/>
          <p:nvPr/>
        </p:nvGrpSpPr>
        <p:grpSpPr>
          <a:xfrm>
            <a:off x="5958459" y="3531108"/>
            <a:ext cx="783590" cy="152400"/>
            <a:chOff x="5958459" y="3531108"/>
            <a:chExt cx="783590" cy="152400"/>
          </a:xfrm>
        </p:grpSpPr>
        <p:pic>
          <p:nvPicPr>
            <p:cNvPr id="511" name="object 510">
              <a:extLst>
                <a:ext uri="{FF2B5EF4-FFF2-40B4-BE49-F238E27FC236}">
                  <a16:creationId xmlns:a16="http://schemas.microsoft.com/office/drawing/2014/main" id="{0FA20003-9BF7-6F88-27FD-23C655EFD4EA}"/>
                </a:ext>
              </a:extLst>
            </p:cNvPr>
            <p:cNvPicPr/>
            <p:nvPr/>
          </p:nvPicPr>
          <p:blipFill>
            <a:blip r:embed="rId336" cstate="print"/>
            <a:stretch>
              <a:fillRect/>
            </a:stretch>
          </p:blipFill>
          <p:spPr>
            <a:xfrm>
              <a:off x="5958459" y="3563112"/>
              <a:ext cx="71627" cy="120396"/>
            </a:xfrm>
            <a:prstGeom prst="rect">
              <a:avLst/>
            </a:prstGeom>
          </p:spPr>
        </p:pic>
        <p:pic>
          <p:nvPicPr>
            <p:cNvPr id="512" name="object 511">
              <a:extLst>
                <a:ext uri="{FF2B5EF4-FFF2-40B4-BE49-F238E27FC236}">
                  <a16:creationId xmlns:a16="http://schemas.microsoft.com/office/drawing/2014/main" id="{DEE78830-E32C-0AA8-3109-A1D7406C8CDA}"/>
                </a:ext>
              </a:extLst>
            </p:cNvPr>
            <p:cNvPicPr/>
            <p:nvPr/>
          </p:nvPicPr>
          <p:blipFill>
            <a:blip r:embed="rId337" cstate="print"/>
            <a:stretch>
              <a:fillRect/>
            </a:stretch>
          </p:blipFill>
          <p:spPr>
            <a:xfrm>
              <a:off x="6051423" y="3563112"/>
              <a:ext cx="284988" cy="85343"/>
            </a:xfrm>
            <a:prstGeom prst="rect">
              <a:avLst/>
            </a:prstGeom>
          </p:spPr>
        </p:pic>
        <p:pic>
          <p:nvPicPr>
            <p:cNvPr id="513" name="object 512">
              <a:extLst>
                <a:ext uri="{FF2B5EF4-FFF2-40B4-BE49-F238E27FC236}">
                  <a16:creationId xmlns:a16="http://schemas.microsoft.com/office/drawing/2014/main" id="{7D39A71E-178A-7AF3-F6EB-6F8F83B5F1A9}"/>
                </a:ext>
              </a:extLst>
            </p:cNvPr>
            <p:cNvPicPr/>
            <p:nvPr/>
          </p:nvPicPr>
          <p:blipFill>
            <a:blip r:embed="rId338" cstate="print"/>
            <a:stretch>
              <a:fillRect/>
            </a:stretch>
          </p:blipFill>
          <p:spPr>
            <a:xfrm>
              <a:off x="6356223" y="3546348"/>
              <a:ext cx="207263" cy="102107"/>
            </a:xfrm>
            <a:prstGeom prst="rect">
              <a:avLst/>
            </a:prstGeom>
          </p:spPr>
        </p:pic>
        <p:pic>
          <p:nvPicPr>
            <p:cNvPr id="514" name="object 513">
              <a:extLst>
                <a:ext uri="{FF2B5EF4-FFF2-40B4-BE49-F238E27FC236}">
                  <a16:creationId xmlns:a16="http://schemas.microsoft.com/office/drawing/2014/main" id="{CE52D337-EEB4-AF2E-75C3-0A22A5D31E4F}"/>
                </a:ext>
              </a:extLst>
            </p:cNvPr>
            <p:cNvPicPr/>
            <p:nvPr/>
          </p:nvPicPr>
          <p:blipFill>
            <a:blip r:embed="rId339" cstate="print"/>
            <a:stretch>
              <a:fillRect/>
            </a:stretch>
          </p:blipFill>
          <p:spPr>
            <a:xfrm>
              <a:off x="6584823" y="3531108"/>
              <a:ext cx="71627" cy="117347"/>
            </a:xfrm>
            <a:prstGeom prst="rect">
              <a:avLst/>
            </a:prstGeom>
          </p:spPr>
        </p:pic>
        <p:pic>
          <p:nvPicPr>
            <p:cNvPr id="515" name="object 514">
              <a:extLst>
                <a:ext uri="{FF2B5EF4-FFF2-40B4-BE49-F238E27FC236}">
                  <a16:creationId xmlns:a16="http://schemas.microsoft.com/office/drawing/2014/main" id="{D61B9C51-F5D5-D44A-3E55-86B7BA5AF294}"/>
                </a:ext>
              </a:extLst>
            </p:cNvPr>
            <p:cNvPicPr/>
            <p:nvPr/>
          </p:nvPicPr>
          <p:blipFill>
            <a:blip r:embed="rId340" cstate="print"/>
            <a:stretch>
              <a:fillRect/>
            </a:stretch>
          </p:blipFill>
          <p:spPr>
            <a:xfrm>
              <a:off x="6676263" y="3564636"/>
              <a:ext cx="65531" cy="83819"/>
            </a:xfrm>
            <a:prstGeom prst="rect">
              <a:avLst/>
            </a:prstGeom>
          </p:spPr>
        </p:pic>
      </p:grpSp>
      <p:grpSp>
        <p:nvGrpSpPr>
          <p:cNvPr id="516" name="object 515">
            <a:extLst>
              <a:ext uri="{FF2B5EF4-FFF2-40B4-BE49-F238E27FC236}">
                <a16:creationId xmlns:a16="http://schemas.microsoft.com/office/drawing/2014/main" id="{131FEE6B-24E4-A0F8-7158-EFC55A0F3034}"/>
              </a:ext>
            </a:extLst>
          </p:cNvPr>
          <p:cNvGrpSpPr/>
          <p:nvPr/>
        </p:nvGrpSpPr>
        <p:grpSpPr>
          <a:xfrm>
            <a:off x="6824091" y="3563111"/>
            <a:ext cx="165100" cy="85725"/>
            <a:chOff x="6824091" y="3563111"/>
            <a:chExt cx="165100" cy="85725"/>
          </a:xfrm>
        </p:grpSpPr>
        <p:pic>
          <p:nvPicPr>
            <p:cNvPr id="517" name="object 516">
              <a:extLst>
                <a:ext uri="{FF2B5EF4-FFF2-40B4-BE49-F238E27FC236}">
                  <a16:creationId xmlns:a16="http://schemas.microsoft.com/office/drawing/2014/main" id="{A5866C25-A5A3-8C33-6927-9B54B429B4D9}"/>
                </a:ext>
              </a:extLst>
            </p:cNvPr>
            <p:cNvPicPr/>
            <p:nvPr/>
          </p:nvPicPr>
          <p:blipFill>
            <a:blip r:embed="rId341" cstate="print"/>
            <a:stretch>
              <a:fillRect/>
            </a:stretch>
          </p:blipFill>
          <p:spPr>
            <a:xfrm>
              <a:off x="6824091" y="3563111"/>
              <a:ext cx="68579" cy="83820"/>
            </a:xfrm>
            <a:prstGeom prst="rect">
              <a:avLst/>
            </a:prstGeom>
          </p:spPr>
        </p:pic>
        <p:pic>
          <p:nvPicPr>
            <p:cNvPr id="518" name="object 517">
              <a:extLst>
                <a:ext uri="{FF2B5EF4-FFF2-40B4-BE49-F238E27FC236}">
                  <a16:creationId xmlns:a16="http://schemas.microsoft.com/office/drawing/2014/main" id="{C6384345-AB56-3C85-9B7A-FBA0010A07D4}"/>
                </a:ext>
              </a:extLst>
            </p:cNvPr>
            <p:cNvPicPr/>
            <p:nvPr/>
          </p:nvPicPr>
          <p:blipFill>
            <a:blip r:embed="rId342" cstate="print"/>
            <a:stretch>
              <a:fillRect/>
            </a:stretch>
          </p:blipFill>
          <p:spPr>
            <a:xfrm>
              <a:off x="6912483" y="3563111"/>
              <a:ext cx="76200" cy="85343"/>
            </a:xfrm>
            <a:prstGeom prst="rect">
              <a:avLst/>
            </a:prstGeom>
          </p:spPr>
        </p:pic>
      </p:grpSp>
      <p:grpSp>
        <p:nvGrpSpPr>
          <p:cNvPr id="519" name="object 518">
            <a:extLst>
              <a:ext uri="{FF2B5EF4-FFF2-40B4-BE49-F238E27FC236}">
                <a16:creationId xmlns:a16="http://schemas.microsoft.com/office/drawing/2014/main" id="{74784BFB-7E5C-47D9-3A5D-B6FB560BB860}"/>
              </a:ext>
            </a:extLst>
          </p:cNvPr>
          <p:cNvGrpSpPr/>
          <p:nvPr/>
        </p:nvGrpSpPr>
        <p:grpSpPr>
          <a:xfrm>
            <a:off x="7854315" y="3563111"/>
            <a:ext cx="163195" cy="85725"/>
            <a:chOff x="7854315" y="3563111"/>
            <a:chExt cx="163195" cy="85725"/>
          </a:xfrm>
        </p:grpSpPr>
        <p:pic>
          <p:nvPicPr>
            <p:cNvPr id="520" name="object 519">
              <a:extLst>
                <a:ext uri="{FF2B5EF4-FFF2-40B4-BE49-F238E27FC236}">
                  <a16:creationId xmlns:a16="http://schemas.microsoft.com/office/drawing/2014/main" id="{3BE25CFA-3AAC-4E1A-0F5B-3EF6C37F093D}"/>
                </a:ext>
              </a:extLst>
            </p:cNvPr>
            <p:cNvPicPr/>
            <p:nvPr/>
          </p:nvPicPr>
          <p:blipFill>
            <a:blip r:embed="rId343" cstate="print"/>
            <a:stretch>
              <a:fillRect/>
            </a:stretch>
          </p:blipFill>
          <p:spPr>
            <a:xfrm>
              <a:off x="7854315" y="3564635"/>
              <a:ext cx="68579" cy="83819"/>
            </a:xfrm>
            <a:prstGeom prst="rect">
              <a:avLst/>
            </a:prstGeom>
          </p:spPr>
        </p:pic>
        <p:pic>
          <p:nvPicPr>
            <p:cNvPr id="521" name="object 520">
              <a:extLst>
                <a:ext uri="{FF2B5EF4-FFF2-40B4-BE49-F238E27FC236}">
                  <a16:creationId xmlns:a16="http://schemas.microsoft.com/office/drawing/2014/main" id="{C5A7B904-F06B-43F1-9C96-6639C79A32D0}"/>
                </a:ext>
              </a:extLst>
            </p:cNvPr>
            <p:cNvPicPr/>
            <p:nvPr/>
          </p:nvPicPr>
          <p:blipFill>
            <a:blip r:embed="rId344" cstate="print"/>
            <a:stretch>
              <a:fillRect/>
            </a:stretch>
          </p:blipFill>
          <p:spPr>
            <a:xfrm>
              <a:off x="7948803" y="3563111"/>
              <a:ext cx="68579" cy="83820"/>
            </a:xfrm>
            <a:prstGeom prst="rect">
              <a:avLst/>
            </a:prstGeom>
          </p:spPr>
        </p:pic>
      </p:grpSp>
      <p:pic>
        <p:nvPicPr>
          <p:cNvPr id="522" name="object 521">
            <a:extLst>
              <a:ext uri="{FF2B5EF4-FFF2-40B4-BE49-F238E27FC236}">
                <a16:creationId xmlns:a16="http://schemas.microsoft.com/office/drawing/2014/main" id="{9993AA2B-B63E-BD0B-A1B8-F896CB6E35EC}"/>
              </a:ext>
            </a:extLst>
          </p:cNvPr>
          <p:cNvPicPr/>
          <p:nvPr/>
        </p:nvPicPr>
        <p:blipFill>
          <a:blip r:embed="rId345" cstate="print"/>
          <a:stretch>
            <a:fillRect/>
          </a:stretch>
        </p:blipFill>
        <p:spPr>
          <a:xfrm>
            <a:off x="8093582" y="3535679"/>
            <a:ext cx="1043940" cy="112775"/>
          </a:xfrm>
          <a:prstGeom prst="rect">
            <a:avLst/>
          </a:prstGeom>
        </p:spPr>
      </p:pic>
      <p:grpSp>
        <p:nvGrpSpPr>
          <p:cNvPr id="523" name="object 522">
            <a:extLst>
              <a:ext uri="{FF2B5EF4-FFF2-40B4-BE49-F238E27FC236}">
                <a16:creationId xmlns:a16="http://schemas.microsoft.com/office/drawing/2014/main" id="{FC51744A-77BB-47C9-46D9-650466DE8D2A}"/>
              </a:ext>
            </a:extLst>
          </p:cNvPr>
          <p:cNvGrpSpPr/>
          <p:nvPr/>
        </p:nvGrpSpPr>
        <p:grpSpPr>
          <a:xfrm>
            <a:off x="9212198" y="3563111"/>
            <a:ext cx="158750" cy="85725"/>
            <a:chOff x="9212198" y="3563111"/>
            <a:chExt cx="158750" cy="85725"/>
          </a:xfrm>
        </p:grpSpPr>
        <p:pic>
          <p:nvPicPr>
            <p:cNvPr id="524" name="object 523">
              <a:extLst>
                <a:ext uri="{FF2B5EF4-FFF2-40B4-BE49-F238E27FC236}">
                  <a16:creationId xmlns:a16="http://schemas.microsoft.com/office/drawing/2014/main" id="{C0BC1530-BF87-1BC8-C09E-9D237352AFE2}"/>
                </a:ext>
              </a:extLst>
            </p:cNvPr>
            <p:cNvPicPr/>
            <p:nvPr/>
          </p:nvPicPr>
          <p:blipFill>
            <a:blip r:embed="rId346" cstate="print"/>
            <a:stretch>
              <a:fillRect/>
            </a:stretch>
          </p:blipFill>
          <p:spPr>
            <a:xfrm>
              <a:off x="9212198" y="3563111"/>
              <a:ext cx="68579" cy="85343"/>
            </a:xfrm>
            <a:prstGeom prst="rect">
              <a:avLst/>
            </a:prstGeom>
          </p:spPr>
        </p:pic>
        <p:pic>
          <p:nvPicPr>
            <p:cNvPr id="525" name="object 524">
              <a:extLst>
                <a:ext uri="{FF2B5EF4-FFF2-40B4-BE49-F238E27FC236}">
                  <a16:creationId xmlns:a16="http://schemas.microsoft.com/office/drawing/2014/main" id="{D32EEDA2-0A33-C9F5-0049-8B7247FD1F44}"/>
                </a:ext>
              </a:extLst>
            </p:cNvPr>
            <p:cNvPicPr/>
            <p:nvPr/>
          </p:nvPicPr>
          <p:blipFill>
            <a:blip r:embed="rId347" cstate="print"/>
            <a:stretch>
              <a:fillRect/>
            </a:stretch>
          </p:blipFill>
          <p:spPr>
            <a:xfrm>
              <a:off x="9302114" y="3563111"/>
              <a:ext cx="68579" cy="83820"/>
            </a:xfrm>
            <a:prstGeom prst="rect">
              <a:avLst/>
            </a:prstGeom>
          </p:spPr>
        </p:pic>
      </p:grpSp>
      <p:grpSp>
        <p:nvGrpSpPr>
          <p:cNvPr id="526" name="object 525">
            <a:extLst>
              <a:ext uri="{FF2B5EF4-FFF2-40B4-BE49-F238E27FC236}">
                <a16:creationId xmlns:a16="http://schemas.microsoft.com/office/drawing/2014/main" id="{00DC1DE8-A3C3-3E3F-8805-756EFCF58259}"/>
              </a:ext>
            </a:extLst>
          </p:cNvPr>
          <p:cNvGrpSpPr/>
          <p:nvPr/>
        </p:nvGrpSpPr>
        <p:grpSpPr>
          <a:xfrm>
            <a:off x="9452991" y="3535679"/>
            <a:ext cx="524510" cy="113030"/>
            <a:chOff x="9452991" y="3535679"/>
            <a:chExt cx="524510" cy="113030"/>
          </a:xfrm>
        </p:grpSpPr>
        <p:pic>
          <p:nvPicPr>
            <p:cNvPr id="527" name="object 526">
              <a:extLst>
                <a:ext uri="{FF2B5EF4-FFF2-40B4-BE49-F238E27FC236}">
                  <a16:creationId xmlns:a16="http://schemas.microsoft.com/office/drawing/2014/main" id="{C520C3BD-5051-1014-92F0-7CD69E353F08}"/>
                </a:ext>
              </a:extLst>
            </p:cNvPr>
            <p:cNvPicPr/>
            <p:nvPr/>
          </p:nvPicPr>
          <p:blipFill>
            <a:blip r:embed="rId348" cstate="print"/>
            <a:stretch>
              <a:fillRect/>
            </a:stretch>
          </p:blipFill>
          <p:spPr>
            <a:xfrm>
              <a:off x="9452991" y="3563111"/>
              <a:ext cx="115824" cy="83820"/>
            </a:xfrm>
            <a:prstGeom prst="rect">
              <a:avLst/>
            </a:prstGeom>
          </p:spPr>
        </p:pic>
        <p:pic>
          <p:nvPicPr>
            <p:cNvPr id="528" name="object 527">
              <a:extLst>
                <a:ext uri="{FF2B5EF4-FFF2-40B4-BE49-F238E27FC236}">
                  <a16:creationId xmlns:a16="http://schemas.microsoft.com/office/drawing/2014/main" id="{9953DD1A-915D-8F5D-8E66-1098911181A8}"/>
                </a:ext>
              </a:extLst>
            </p:cNvPr>
            <p:cNvPicPr/>
            <p:nvPr/>
          </p:nvPicPr>
          <p:blipFill>
            <a:blip r:embed="rId349" cstate="print"/>
            <a:stretch>
              <a:fillRect/>
            </a:stretch>
          </p:blipFill>
          <p:spPr>
            <a:xfrm>
              <a:off x="9588627" y="3546347"/>
              <a:ext cx="208788" cy="102107"/>
            </a:xfrm>
            <a:prstGeom prst="rect">
              <a:avLst/>
            </a:prstGeom>
          </p:spPr>
        </p:pic>
        <p:pic>
          <p:nvPicPr>
            <p:cNvPr id="529" name="object 528">
              <a:extLst>
                <a:ext uri="{FF2B5EF4-FFF2-40B4-BE49-F238E27FC236}">
                  <a16:creationId xmlns:a16="http://schemas.microsoft.com/office/drawing/2014/main" id="{7AF4B644-CB48-1771-6202-CC4DBC85F716}"/>
                </a:ext>
              </a:extLst>
            </p:cNvPr>
            <p:cNvPicPr/>
            <p:nvPr/>
          </p:nvPicPr>
          <p:blipFill>
            <a:blip r:embed="rId350" cstate="print"/>
            <a:stretch>
              <a:fillRect/>
            </a:stretch>
          </p:blipFill>
          <p:spPr>
            <a:xfrm>
              <a:off x="9817227" y="3535679"/>
              <a:ext cx="76200" cy="111252"/>
            </a:xfrm>
            <a:prstGeom prst="rect">
              <a:avLst/>
            </a:prstGeom>
          </p:spPr>
        </p:pic>
        <p:pic>
          <p:nvPicPr>
            <p:cNvPr id="530" name="object 529">
              <a:extLst>
                <a:ext uri="{FF2B5EF4-FFF2-40B4-BE49-F238E27FC236}">
                  <a16:creationId xmlns:a16="http://schemas.microsoft.com/office/drawing/2014/main" id="{96582047-73D2-A880-EEEE-8927F62EB906}"/>
                </a:ext>
              </a:extLst>
            </p:cNvPr>
            <p:cNvPicPr/>
            <p:nvPr/>
          </p:nvPicPr>
          <p:blipFill>
            <a:blip r:embed="rId351" cstate="print"/>
            <a:stretch>
              <a:fillRect/>
            </a:stretch>
          </p:blipFill>
          <p:spPr>
            <a:xfrm>
              <a:off x="9913239" y="3564635"/>
              <a:ext cx="64007" cy="83819"/>
            </a:xfrm>
            <a:prstGeom prst="rect">
              <a:avLst/>
            </a:prstGeom>
          </p:spPr>
        </p:pic>
      </p:grpSp>
      <p:grpSp>
        <p:nvGrpSpPr>
          <p:cNvPr id="531" name="object 530">
            <a:extLst>
              <a:ext uri="{FF2B5EF4-FFF2-40B4-BE49-F238E27FC236}">
                <a16:creationId xmlns:a16="http://schemas.microsoft.com/office/drawing/2014/main" id="{9980B683-85D4-526E-CCFA-65E3A02C2B1B}"/>
              </a:ext>
            </a:extLst>
          </p:cNvPr>
          <p:cNvGrpSpPr/>
          <p:nvPr/>
        </p:nvGrpSpPr>
        <p:grpSpPr>
          <a:xfrm>
            <a:off x="10056494" y="3531108"/>
            <a:ext cx="161925" cy="117475"/>
            <a:chOff x="10056494" y="3531108"/>
            <a:chExt cx="161925" cy="117475"/>
          </a:xfrm>
        </p:grpSpPr>
        <p:pic>
          <p:nvPicPr>
            <p:cNvPr id="532" name="object 531">
              <a:extLst>
                <a:ext uri="{FF2B5EF4-FFF2-40B4-BE49-F238E27FC236}">
                  <a16:creationId xmlns:a16="http://schemas.microsoft.com/office/drawing/2014/main" id="{E9AF81FF-E6AE-B19B-4511-7A5C09EFD196}"/>
                </a:ext>
              </a:extLst>
            </p:cNvPr>
            <p:cNvPicPr/>
            <p:nvPr/>
          </p:nvPicPr>
          <p:blipFill>
            <a:blip r:embed="rId352" cstate="print"/>
            <a:stretch>
              <a:fillRect/>
            </a:stretch>
          </p:blipFill>
          <p:spPr>
            <a:xfrm>
              <a:off x="10056494" y="3531108"/>
              <a:ext cx="71627" cy="117347"/>
            </a:xfrm>
            <a:prstGeom prst="rect">
              <a:avLst/>
            </a:prstGeom>
          </p:spPr>
        </p:pic>
        <p:pic>
          <p:nvPicPr>
            <p:cNvPr id="533" name="object 532">
              <a:extLst>
                <a:ext uri="{FF2B5EF4-FFF2-40B4-BE49-F238E27FC236}">
                  <a16:creationId xmlns:a16="http://schemas.microsoft.com/office/drawing/2014/main" id="{3A404DB7-DFF8-96E3-3B78-2CA843646F40}"/>
                </a:ext>
              </a:extLst>
            </p:cNvPr>
            <p:cNvPicPr/>
            <p:nvPr/>
          </p:nvPicPr>
          <p:blipFill>
            <a:blip r:embed="rId353" cstate="print"/>
            <a:stretch>
              <a:fillRect/>
            </a:stretch>
          </p:blipFill>
          <p:spPr>
            <a:xfrm>
              <a:off x="10149458" y="3563112"/>
              <a:ext cx="68580" cy="85343"/>
            </a:xfrm>
            <a:prstGeom prst="rect">
              <a:avLst/>
            </a:prstGeom>
          </p:spPr>
        </p:pic>
      </p:grpSp>
      <p:pic>
        <p:nvPicPr>
          <p:cNvPr id="534" name="object 533">
            <a:extLst>
              <a:ext uri="{FF2B5EF4-FFF2-40B4-BE49-F238E27FC236}">
                <a16:creationId xmlns:a16="http://schemas.microsoft.com/office/drawing/2014/main" id="{F4B465AB-6238-71AD-BDC6-FC570B2B108D}"/>
              </a:ext>
            </a:extLst>
          </p:cNvPr>
          <p:cNvPicPr/>
          <p:nvPr/>
        </p:nvPicPr>
        <p:blipFill>
          <a:blip r:embed="rId354" cstate="print"/>
          <a:stretch>
            <a:fillRect/>
          </a:stretch>
        </p:blipFill>
        <p:spPr>
          <a:xfrm>
            <a:off x="479679" y="3745991"/>
            <a:ext cx="1182623" cy="152400"/>
          </a:xfrm>
          <a:prstGeom prst="rect">
            <a:avLst/>
          </a:prstGeom>
        </p:spPr>
      </p:pic>
      <p:grpSp>
        <p:nvGrpSpPr>
          <p:cNvPr id="535" name="object 534">
            <a:extLst>
              <a:ext uri="{FF2B5EF4-FFF2-40B4-BE49-F238E27FC236}">
                <a16:creationId xmlns:a16="http://schemas.microsoft.com/office/drawing/2014/main" id="{0A1C7556-6670-0428-8CB7-D9B9682F350C}"/>
              </a:ext>
            </a:extLst>
          </p:cNvPr>
          <p:cNvGrpSpPr/>
          <p:nvPr/>
        </p:nvGrpSpPr>
        <p:grpSpPr>
          <a:xfrm>
            <a:off x="1726310" y="3779520"/>
            <a:ext cx="247015" cy="83820"/>
            <a:chOff x="1726310" y="3779520"/>
            <a:chExt cx="247015" cy="83820"/>
          </a:xfrm>
        </p:grpSpPr>
        <p:pic>
          <p:nvPicPr>
            <p:cNvPr id="536" name="object 535">
              <a:extLst>
                <a:ext uri="{FF2B5EF4-FFF2-40B4-BE49-F238E27FC236}">
                  <a16:creationId xmlns:a16="http://schemas.microsoft.com/office/drawing/2014/main" id="{24161EF0-9DF5-6FD8-56F5-BCC618DE3110}"/>
                </a:ext>
              </a:extLst>
            </p:cNvPr>
            <p:cNvPicPr/>
            <p:nvPr/>
          </p:nvPicPr>
          <p:blipFill>
            <a:blip r:embed="rId355" cstate="print"/>
            <a:stretch>
              <a:fillRect/>
            </a:stretch>
          </p:blipFill>
          <p:spPr>
            <a:xfrm>
              <a:off x="1726310" y="3781044"/>
              <a:ext cx="67056" cy="82295"/>
            </a:xfrm>
            <a:prstGeom prst="rect">
              <a:avLst/>
            </a:prstGeom>
          </p:spPr>
        </p:pic>
        <p:pic>
          <p:nvPicPr>
            <p:cNvPr id="537" name="object 536">
              <a:extLst>
                <a:ext uri="{FF2B5EF4-FFF2-40B4-BE49-F238E27FC236}">
                  <a16:creationId xmlns:a16="http://schemas.microsoft.com/office/drawing/2014/main" id="{0E451470-2B8C-C081-F436-8108B9386A72}"/>
                </a:ext>
              </a:extLst>
            </p:cNvPr>
            <p:cNvPicPr/>
            <p:nvPr/>
          </p:nvPicPr>
          <p:blipFill>
            <a:blip r:embed="rId356" cstate="print"/>
            <a:stretch>
              <a:fillRect/>
            </a:stretch>
          </p:blipFill>
          <p:spPr>
            <a:xfrm>
              <a:off x="1820798" y="3779520"/>
              <a:ext cx="67056" cy="82295"/>
            </a:xfrm>
            <a:prstGeom prst="rect">
              <a:avLst/>
            </a:prstGeom>
          </p:spPr>
        </p:pic>
        <p:pic>
          <p:nvPicPr>
            <p:cNvPr id="538" name="object 537">
              <a:extLst>
                <a:ext uri="{FF2B5EF4-FFF2-40B4-BE49-F238E27FC236}">
                  <a16:creationId xmlns:a16="http://schemas.microsoft.com/office/drawing/2014/main" id="{555D265C-051B-23B4-B003-09250830A9FB}"/>
                </a:ext>
              </a:extLst>
            </p:cNvPr>
            <p:cNvPicPr/>
            <p:nvPr/>
          </p:nvPicPr>
          <p:blipFill>
            <a:blip r:embed="rId357" cstate="print"/>
            <a:stretch>
              <a:fillRect/>
            </a:stretch>
          </p:blipFill>
          <p:spPr>
            <a:xfrm>
              <a:off x="1907666" y="3779520"/>
              <a:ext cx="65531" cy="83819"/>
            </a:xfrm>
            <a:prstGeom prst="rect">
              <a:avLst/>
            </a:prstGeom>
          </p:spPr>
        </p:pic>
      </p:grpSp>
      <p:grpSp>
        <p:nvGrpSpPr>
          <p:cNvPr id="539" name="object 538">
            <a:extLst>
              <a:ext uri="{FF2B5EF4-FFF2-40B4-BE49-F238E27FC236}">
                <a16:creationId xmlns:a16="http://schemas.microsoft.com/office/drawing/2014/main" id="{C83C0CA6-92FE-0452-A55A-29E2AB76B5E1}"/>
              </a:ext>
            </a:extLst>
          </p:cNvPr>
          <p:cNvGrpSpPr/>
          <p:nvPr/>
        </p:nvGrpSpPr>
        <p:grpSpPr>
          <a:xfrm>
            <a:off x="4399407" y="3779520"/>
            <a:ext cx="247015" cy="83820"/>
            <a:chOff x="4399407" y="3779520"/>
            <a:chExt cx="247015" cy="83820"/>
          </a:xfrm>
        </p:grpSpPr>
        <p:pic>
          <p:nvPicPr>
            <p:cNvPr id="540" name="object 539">
              <a:extLst>
                <a:ext uri="{FF2B5EF4-FFF2-40B4-BE49-F238E27FC236}">
                  <a16:creationId xmlns:a16="http://schemas.microsoft.com/office/drawing/2014/main" id="{8BB9AABA-34FC-30BC-DA39-220FF111C581}"/>
                </a:ext>
              </a:extLst>
            </p:cNvPr>
            <p:cNvPicPr/>
            <p:nvPr/>
          </p:nvPicPr>
          <p:blipFill>
            <a:blip r:embed="rId358" cstate="print"/>
            <a:stretch>
              <a:fillRect/>
            </a:stretch>
          </p:blipFill>
          <p:spPr>
            <a:xfrm>
              <a:off x="4399407" y="3781044"/>
              <a:ext cx="68579" cy="82295"/>
            </a:xfrm>
            <a:prstGeom prst="rect">
              <a:avLst/>
            </a:prstGeom>
          </p:spPr>
        </p:pic>
        <p:pic>
          <p:nvPicPr>
            <p:cNvPr id="541" name="object 540">
              <a:extLst>
                <a:ext uri="{FF2B5EF4-FFF2-40B4-BE49-F238E27FC236}">
                  <a16:creationId xmlns:a16="http://schemas.microsoft.com/office/drawing/2014/main" id="{54BC85D4-48C3-DE00-3628-043E3CE93561}"/>
                </a:ext>
              </a:extLst>
            </p:cNvPr>
            <p:cNvPicPr/>
            <p:nvPr/>
          </p:nvPicPr>
          <p:blipFill>
            <a:blip r:embed="rId359" cstate="print"/>
            <a:stretch>
              <a:fillRect/>
            </a:stretch>
          </p:blipFill>
          <p:spPr>
            <a:xfrm>
              <a:off x="4493895" y="3779520"/>
              <a:ext cx="152400" cy="83819"/>
            </a:xfrm>
            <a:prstGeom prst="rect">
              <a:avLst/>
            </a:prstGeom>
          </p:spPr>
        </p:pic>
      </p:grpSp>
      <p:grpSp>
        <p:nvGrpSpPr>
          <p:cNvPr id="542" name="object 541">
            <a:extLst>
              <a:ext uri="{FF2B5EF4-FFF2-40B4-BE49-F238E27FC236}">
                <a16:creationId xmlns:a16="http://schemas.microsoft.com/office/drawing/2014/main" id="{0E575014-6A9A-2FDD-2058-441C14DDA2B7}"/>
              </a:ext>
            </a:extLst>
          </p:cNvPr>
          <p:cNvGrpSpPr/>
          <p:nvPr/>
        </p:nvGrpSpPr>
        <p:grpSpPr>
          <a:xfrm>
            <a:off x="4710303" y="3745991"/>
            <a:ext cx="410209" cy="117475"/>
            <a:chOff x="4710303" y="3745991"/>
            <a:chExt cx="410209" cy="117475"/>
          </a:xfrm>
        </p:grpSpPr>
        <p:pic>
          <p:nvPicPr>
            <p:cNvPr id="543" name="object 542">
              <a:extLst>
                <a:ext uri="{FF2B5EF4-FFF2-40B4-BE49-F238E27FC236}">
                  <a16:creationId xmlns:a16="http://schemas.microsoft.com/office/drawing/2014/main" id="{F733F607-EE56-1A49-7118-6B5D91DAE4CA}"/>
                </a:ext>
              </a:extLst>
            </p:cNvPr>
            <p:cNvPicPr/>
            <p:nvPr/>
          </p:nvPicPr>
          <p:blipFill>
            <a:blip r:embed="rId360" cstate="print"/>
            <a:stretch>
              <a:fillRect/>
            </a:stretch>
          </p:blipFill>
          <p:spPr>
            <a:xfrm>
              <a:off x="4710303" y="3745991"/>
              <a:ext cx="213360" cy="117348"/>
            </a:xfrm>
            <a:prstGeom prst="rect">
              <a:avLst/>
            </a:prstGeom>
          </p:spPr>
        </p:pic>
        <p:pic>
          <p:nvPicPr>
            <p:cNvPr id="544" name="object 543">
              <a:extLst>
                <a:ext uri="{FF2B5EF4-FFF2-40B4-BE49-F238E27FC236}">
                  <a16:creationId xmlns:a16="http://schemas.microsoft.com/office/drawing/2014/main" id="{BE438B84-8802-D8A8-D55C-D797B2FF8C6C}"/>
                </a:ext>
              </a:extLst>
            </p:cNvPr>
            <p:cNvPicPr/>
            <p:nvPr/>
          </p:nvPicPr>
          <p:blipFill>
            <a:blip r:embed="rId361" cstate="print"/>
            <a:stretch>
              <a:fillRect/>
            </a:stretch>
          </p:blipFill>
          <p:spPr>
            <a:xfrm>
              <a:off x="4944999" y="3761231"/>
              <a:ext cx="175260" cy="102107"/>
            </a:xfrm>
            <a:prstGeom prst="rect">
              <a:avLst/>
            </a:prstGeom>
          </p:spPr>
        </p:pic>
      </p:grpSp>
      <p:grpSp>
        <p:nvGrpSpPr>
          <p:cNvPr id="545" name="object 544">
            <a:extLst>
              <a:ext uri="{FF2B5EF4-FFF2-40B4-BE49-F238E27FC236}">
                <a16:creationId xmlns:a16="http://schemas.microsoft.com/office/drawing/2014/main" id="{C84AC3D9-024A-DB84-5086-5E83931FBCA7}"/>
              </a:ext>
            </a:extLst>
          </p:cNvPr>
          <p:cNvGrpSpPr/>
          <p:nvPr/>
        </p:nvGrpSpPr>
        <p:grpSpPr>
          <a:xfrm>
            <a:off x="5184266" y="3745991"/>
            <a:ext cx="163195" cy="117475"/>
            <a:chOff x="5184266" y="3745991"/>
            <a:chExt cx="163195" cy="117475"/>
          </a:xfrm>
        </p:grpSpPr>
        <p:pic>
          <p:nvPicPr>
            <p:cNvPr id="546" name="object 545">
              <a:extLst>
                <a:ext uri="{FF2B5EF4-FFF2-40B4-BE49-F238E27FC236}">
                  <a16:creationId xmlns:a16="http://schemas.microsoft.com/office/drawing/2014/main" id="{80DC8B40-C42C-724B-15D8-0EA346979D41}"/>
                </a:ext>
              </a:extLst>
            </p:cNvPr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5184266" y="3745991"/>
              <a:ext cx="71628" cy="117348"/>
            </a:xfrm>
            <a:prstGeom prst="rect">
              <a:avLst/>
            </a:prstGeom>
          </p:spPr>
        </p:pic>
        <p:pic>
          <p:nvPicPr>
            <p:cNvPr id="547" name="object 546">
              <a:extLst>
                <a:ext uri="{FF2B5EF4-FFF2-40B4-BE49-F238E27FC236}">
                  <a16:creationId xmlns:a16="http://schemas.microsoft.com/office/drawing/2014/main" id="{A654A635-2260-389F-D715-796E5B70D972}"/>
                </a:ext>
              </a:extLst>
            </p:cNvPr>
            <p:cNvPicPr/>
            <p:nvPr/>
          </p:nvPicPr>
          <p:blipFill>
            <a:blip r:embed="rId362" cstate="print"/>
            <a:stretch>
              <a:fillRect/>
            </a:stretch>
          </p:blipFill>
          <p:spPr>
            <a:xfrm>
              <a:off x="5277230" y="3779519"/>
              <a:ext cx="70104" cy="83819"/>
            </a:xfrm>
            <a:prstGeom prst="rect">
              <a:avLst/>
            </a:prstGeom>
          </p:spPr>
        </p:pic>
      </p:grpSp>
      <p:grpSp>
        <p:nvGrpSpPr>
          <p:cNvPr id="548" name="object 547">
            <a:extLst>
              <a:ext uri="{FF2B5EF4-FFF2-40B4-BE49-F238E27FC236}">
                <a16:creationId xmlns:a16="http://schemas.microsoft.com/office/drawing/2014/main" id="{5001DE9C-7D56-13EB-8E4C-7C8CDABEAF4E}"/>
              </a:ext>
            </a:extLst>
          </p:cNvPr>
          <p:cNvGrpSpPr/>
          <p:nvPr/>
        </p:nvGrpSpPr>
        <p:grpSpPr>
          <a:xfrm>
            <a:off x="5397627" y="3745991"/>
            <a:ext cx="541020" cy="119380"/>
            <a:chOff x="5397627" y="3745991"/>
            <a:chExt cx="541020" cy="119380"/>
          </a:xfrm>
        </p:grpSpPr>
        <p:pic>
          <p:nvPicPr>
            <p:cNvPr id="549" name="object 548">
              <a:extLst>
                <a:ext uri="{FF2B5EF4-FFF2-40B4-BE49-F238E27FC236}">
                  <a16:creationId xmlns:a16="http://schemas.microsoft.com/office/drawing/2014/main" id="{96E18FAE-0603-F2D1-1E1C-7B0AF9E5BDDF}"/>
                </a:ext>
              </a:extLst>
            </p:cNvPr>
            <p:cNvPicPr/>
            <p:nvPr/>
          </p:nvPicPr>
          <p:blipFill>
            <a:blip r:embed="rId363" cstate="print"/>
            <a:stretch>
              <a:fillRect/>
            </a:stretch>
          </p:blipFill>
          <p:spPr>
            <a:xfrm>
              <a:off x="5397627" y="3779519"/>
              <a:ext cx="149351" cy="83819"/>
            </a:xfrm>
            <a:prstGeom prst="rect">
              <a:avLst/>
            </a:prstGeom>
          </p:spPr>
        </p:pic>
        <p:sp>
          <p:nvSpPr>
            <p:cNvPr id="550" name="object 549">
              <a:extLst>
                <a:ext uri="{FF2B5EF4-FFF2-40B4-BE49-F238E27FC236}">
                  <a16:creationId xmlns:a16="http://schemas.microsoft.com/office/drawing/2014/main" id="{74746815-AC0C-0054-5287-F8E05A1EF6FC}"/>
                </a:ext>
              </a:extLst>
            </p:cNvPr>
            <p:cNvSpPr/>
            <p:nvPr/>
          </p:nvSpPr>
          <p:spPr>
            <a:xfrm>
              <a:off x="5572887" y="3745991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1" name="object 550">
              <a:extLst>
                <a:ext uri="{FF2B5EF4-FFF2-40B4-BE49-F238E27FC236}">
                  <a16:creationId xmlns:a16="http://schemas.microsoft.com/office/drawing/2014/main" id="{C8973D50-DE75-8836-F6F4-967EEE61BDE7}"/>
                </a:ext>
              </a:extLst>
            </p:cNvPr>
            <p:cNvPicPr/>
            <p:nvPr/>
          </p:nvPicPr>
          <p:blipFill>
            <a:blip r:embed="rId364" cstate="print"/>
            <a:stretch>
              <a:fillRect/>
            </a:stretch>
          </p:blipFill>
          <p:spPr>
            <a:xfrm>
              <a:off x="5606415" y="3779519"/>
              <a:ext cx="74675" cy="83819"/>
            </a:xfrm>
            <a:prstGeom prst="rect">
              <a:avLst/>
            </a:prstGeom>
          </p:spPr>
        </p:pic>
        <p:pic>
          <p:nvPicPr>
            <p:cNvPr id="552" name="object 551">
              <a:extLst>
                <a:ext uri="{FF2B5EF4-FFF2-40B4-BE49-F238E27FC236}">
                  <a16:creationId xmlns:a16="http://schemas.microsoft.com/office/drawing/2014/main" id="{AB44CE6E-D758-9F80-795E-932CDD92A325}"/>
                </a:ext>
              </a:extLst>
            </p:cNvPr>
            <p:cNvPicPr/>
            <p:nvPr/>
          </p:nvPicPr>
          <p:blipFill>
            <a:blip r:embed="rId365" cstate="print"/>
            <a:stretch>
              <a:fillRect/>
            </a:stretch>
          </p:blipFill>
          <p:spPr>
            <a:xfrm>
              <a:off x="5702427" y="3779519"/>
              <a:ext cx="236220" cy="85343"/>
            </a:xfrm>
            <a:prstGeom prst="rect">
              <a:avLst/>
            </a:prstGeom>
          </p:spPr>
        </p:pic>
      </p:grpSp>
      <p:pic>
        <p:nvPicPr>
          <p:cNvPr id="553" name="object 552">
            <a:extLst>
              <a:ext uri="{FF2B5EF4-FFF2-40B4-BE49-F238E27FC236}">
                <a16:creationId xmlns:a16="http://schemas.microsoft.com/office/drawing/2014/main" id="{F84BCA91-F8C7-8FCE-40D9-C895143A6D36}"/>
              </a:ext>
            </a:extLst>
          </p:cNvPr>
          <p:cNvPicPr/>
          <p:nvPr/>
        </p:nvPicPr>
        <p:blipFill>
          <a:blip r:embed="rId366" cstate="print"/>
          <a:stretch>
            <a:fillRect/>
          </a:stretch>
        </p:blipFill>
        <p:spPr>
          <a:xfrm>
            <a:off x="6008751" y="3753611"/>
            <a:ext cx="268224" cy="109727"/>
          </a:xfrm>
          <a:prstGeom prst="rect">
            <a:avLst/>
          </a:prstGeom>
        </p:spPr>
      </p:pic>
      <p:grpSp>
        <p:nvGrpSpPr>
          <p:cNvPr id="554" name="object 553">
            <a:extLst>
              <a:ext uri="{FF2B5EF4-FFF2-40B4-BE49-F238E27FC236}">
                <a16:creationId xmlns:a16="http://schemas.microsoft.com/office/drawing/2014/main" id="{B2DE10EB-E1C9-76CA-FA5A-CE3907C7F445}"/>
              </a:ext>
            </a:extLst>
          </p:cNvPr>
          <p:cNvGrpSpPr/>
          <p:nvPr/>
        </p:nvGrpSpPr>
        <p:grpSpPr>
          <a:xfrm>
            <a:off x="8616315" y="3779520"/>
            <a:ext cx="247015" cy="83820"/>
            <a:chOff x="8616315" y="3779520"/>
            <a:chExt cx="247015" cy="83820"/>
          </a:xfrm>
        </p:grpSpPr>
        <p:pic>
          <p:nvPicPr>
            <p:cNvPr id="555" name="object 554">
              <a:extLst>
                <a:ext uri="{FF2B5EF4-FFF2-40B4-BE49-F238E27FC236}">
                  <a16:creationId xmlns:a16="http://schemas.microsoft.com/office/drawing/2014/main" id="{0AFED37C-177A-6D6E-2D67-F244021A0E6A}"/>
                </a:ext>
              </a:extLst>
            </p:cNvPr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8616315" y="3781044"/>
              <a:ext cx="68579" cy="82295"/>
            </a:xfrm>
            <a:prstGeom prst="rect">
              <a:avLst/>
            </a:prstGeom>
          </p:spPr>
        </p:pic>
        <p:pic>
          <p:nvPicPr>
            <p:cNvPr id="556" name="object 555">
              <a:extLst>
                <a:ext uri="{FF2B5EF4-FFF2-40B4-BE49-F238E27FC236}">
                  <a16:creationId xmlns:a16="http://schemas.microsoft.com/office/drawing/2014/main" id="{0C964923-470F-A214-8C2E-C62DA95092BF}"/>
                </a:ext>
              </a:extLst>
            </p:cNvPr>
            <p:cNvPicPr/>
            <p:nvPr/>
          </p:nvPicPr>
          <p:blipFill>
            <a:blip r:embed="rId359" cstate="print"/>
            <a:stretch>
              <a:fillRect/>
            </a:stretch>
          </p:blipFill>
          <p:spPr>
            <a:xfrm>
              <a:off x="8710803" y="3779520"/>
              <a:ext cx="152400" cy="83819"/>
            </a:xfrm>
            <a:prstGeom prst="rect">
              <a:avLst/>
            </a:prstGeom>
          </p:spPr>
        </p:pic>
      </p:grpSp>
      <p:grpSp>
        <p:nvGrpSpPr>
          <p:cNvPr id="557" name="object 556">
            <a:extLst>
              <a:ext uri="{FF2B5EF4-FFF2-40B4-BE49-F238E27FC236}">
                <a16:creationId xmlns:a16="http://schemas.microsoft.com/office/drawing/2014/main" id="{5220BBC6-926F-C0BA-25BB-338EA88AF8BE}"/>
              </a:ext>
            </a:extLst>
          </p:cNvPr>
          <p:cNvGrpSpPr/>
          <p:nvPr/>
        </p:nvGrpSpPr>
        <p:grpSpPr>
          <a:xfrm>
            <a:off x="8931782" y="3745991"/>
            <a:ext cx="382905" cy="117475"/>
            <a:chOff x="8931782" y="3745991"/>
            <a:chExt cx="382905" cy="117475"/>
          </a:xfrm>
        </p:grpSpPr>
        <p:pic>
          <p:nvPicPr>
            <p:cNvPr id="558" name="object 557">
              <a:extLst>
                <a:ext uri="{FF2B5EF4-FFF2-40B4-BE49-F238E27FC236}">
                  <a16:creationId xmlns:a16="http://schemas.microsoft.com/office/drawing/2014/main" id="{38371DEF-2166-4916-09DD-0502AB699208}"/>
                </a:ext>
              </a:extLst>
            </p:cNvPr>
            <p:cNvPicPr/>
            <p:nvPr/>
          </p:nvPicPr>
          <p:blipFill>
            <a:blip r:embed="rId367" cstate="print"/>
            <a:stretch>
              <a:fillRect/>
            </a:stretch>
          </p:blipFill>
          <p:spPr>
            <a:xfrm>
              <a:off x="8931782" y="3745991"/>
              <a:ext cx="73151" cy="117348"/>
            </a:xfrm>
            <a:prstGeom prst="rect">
              <a:avLst/>
            </a:prstGeom>
          </p:spPr>
        </p:pic>
        <p:pic>
          <p:nvPicPr>
            <p:cNvPr id="559" name="object 558">
              <a:extLst>
                <a:ext uri="{FF2B5EF4-FFF2-40B4-BE49-F238E27FC236}">
                  <a16:creationId xmlns:a16="http://schemas.microsoft.com/office/drawing/2014/main" id="{83C6876F-5341-468C-C6AE-1EF319B3C6B4}"/>
                </a:ext>
              </a:extLst>
            </p:cNvPr>
            <p:cNvPicPr/>
            <p:nvPr/>
          </p:nvPicPr>
          <p:blipFill>
            <a:blip r:embed="rId368" cstate="print"/>
            <a:stretch>
              <a:fillRect/>
            </a:stretch>
          </p:blipFill>
          <p:spPr>
            <a:xfrm>
              <a:off x="9026270" y="3779519"/>
              <a:ext cx="288035" cy="83819"/>
            </a:xfrm>
            <a:prstGeom prst="rect">
              <a:avLst/>
            </a:prstGeom>
          </p:spPr>
        </p:pic>
      </p:grpSp>
      <p:pic>
        <p:nvPicPr>
          <p:cNvPr id="560" name="object 559">
            <a:extLst>
              <a:ext uri="{FF2B5EF4-FFF2-40B4-BE49-F238E27FC236}">
                <a16:creationId xmlns:a16="http://schemas.microsoft.com/office/drawing/2014/main" id="{7671D614-25DB-1C83-F027-427A0A8A7C1B}"/>
              </a:ext>
            </a:extLst>
          </p:cNvPr>
          <p:cNvPicPr/>
          <p:nvPr/>
        </p:nvPicPr>
        <p:blipFill>
          <a:blip r:embed="rId369" cstate="print"/>
          <a:stretch>
            <a:fillRect/>
          </a:stretch>
        </p:blipFill>
        <p:spPr>
          <a:xfrm>
            <a:off x="6347078" y="3535679"/>
            <a:ext cx="2290572" cy="544068"/>
          </a:xfrm>
          <a:prstGeom prst="rect">
            <a:avLst/>
          </a:prstGeom>
        </p:spPr>
      </p:pic>
      <p:grpSp>
        <p:nvGrpSpPr>
          <p:cNvPr id="561" name="object 560">
            <a:extLst>
              <a:ext uri="{FF2B5EF4-FFF2-40B4-BE49-F238E27FC236}">
                <a16:creationId xmlns:a16="http://schemas.microsoft.com/office/drawing/2014/main" id="{E0078839-3F3B-4C75-0EA7-8DFDCAC56D00}"/>
              </a:ext>
            </a:extLst>
          </p:cNvPr>
          <p:cNvGrpSpPr/>
          <p:nvPr/>
        </p:nvGrpSpPr>
        <p:grpSpPr>
          <a:xfrm>
            <a:off x="9378315" y="3745991"/>
            <a:ext cx="835660" cy="117475"/>
            <a:chOff x="9378315" y="3745991"/>
            <a:chExt cx="835660" cy="117475"/>
          </a:xfrm>
        </p:grpSpPr>
        <p:sp>
          <p:nvSpPr>
            <p:cNvPr id="562" name="object 561">
              <a:extLst>
                <a:ext uri="{FF2B5EF4-FFF2-40B4-BE49-F238E27FC236}">
                  <a16:creationId xmlns:a16="http://schemas.microsoft.com/office/drawing/2014/main" id="{644F7ACB-11D4-6B6B-4F0C-5E237181FAF0}"/>
                </a:ext>
              </a:extLst>
            </p:cNvPr>
            <p:cNvSpPr/>
            <p:nvPr/>
          </p:nvSpPr>
          <p:spPr>
            <a:xfrm>
              <a:off x="9378315" y="3750563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70" h="111760">
                  <a:moveTo>
                    <a:pt x="12191" y="111251"/>
                  </a:moveTo>
                  <a:lnTo>
                    <a:pt x="12191" y="30480"/>
                  </a:lnTo>
                  <a:lnTo>
                    <a:pt x="0" y="30480"/>
                  </a:lnTo>
                  <a:lnTo>
                    <a:pt x="0" y="111251"/>
                  </a:lnTo>
                  <a:lnTo>
                    <a:pt x="12191" y="111251"/>
                  </a:lnTo>
                  <a:close/>
                </a:path>
                <a:path w="13970" h="111760">
                  <a:moveTo>
                    <a:pt x="13715" y="13715"/>
                  </a:moveTo>
                  <a:lnTo>
                    <a:pt x="13715" y="3048"/>
                  </a:lnTo>
                  <a:lnTo>
                    <a:pt x="10667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3715"/>
                  </a:lnTo>
                  <a:lnTo>
                    <a:pt x="1524" y="13715"/>
                  </a:lnTo>
                  <a:lnTo>
                    <a:pt x="4571" y="16763"/>
                  </a:lnTo>
                  <a:lnTo>
                    <a:pt x="9143" y="16763"/>
                  </a:lnTo>
                  <a:lnTo>
                    <a:pt x="12191" y="13715"/>
                  </a:lnTo>
                  <a:lnTo>
                    <a:pt x="13715" y="137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3" name="object 562">
              <a:extLst>
                <a:ext uri="{FF2B5EF4-FFF2-40B4-BE49-F238E27FC236}">
                  <a16:creationId xmlns:a16="http://schemas.microsoft.com/office/drawing/2014/main" id="{4C5B4F93-063F-1A2C-2C25-CD403B460637}"/>
                </a:ext>
              </a:extLst>
            </p:cNvPr>
            <p:cNvPicPr/>
            <p:nvPr/>
          </p:nvPicPr>
          <p:blipFill>
            <a:blip r:embed="rId370" cstate="print"/>
            <a:stretch>
              <a:fillRect/>
            </a:stretch>
          </p:blipFill>
          <p:spPr>
            <a:xfrm>
              <a:off x="9417939" y="3745991"/>
              <a:ext cx="214883" cy="117348"/>
            </a:xfrm>
            <a:prstGeom prst="rect">
              <a:avLst/>
            </a:prstGeom>
          </p:spPr>
        </p:pic>
        <p:pic>
          <p:nvPicPr>
            <p:cNvPr id="564" name="object 563">
              <a:extLst>
                <a:ext uri="{FF2B5EF4-FFF2-40B4-BE49-F238E27FC236}">
                  <a16:creationId xmlns:a16="http://schemas.microsoft.com/office/drawing/2014/main" id="{6EC7D026-7A5C-E10A-FD00-954EF1AA55F6}"/>
                </a:ext>
              </a:extLst>
            </p:cNvPr>
            <p:cNvPicPr/>
            <p:nvPr/>
          </p:nvPicPr>
          <p:blipFill>
            <a:blip r:embed="rId371" cstate="print"/>
            <a:stretch>
              <a:fillRect/>
            </a:stretch>
          </p:blipFill>
          <p:spPr>
            <a:xfrm>
              <a:off x="9654159" y="3779519"/>
              <a:ext cx="178308" cy="82295"/>
            </a:xfrm>
            <a:prstGeom prst="rect">
              <a:avLst/>
            </a:prstGeom>
          </p:spPr>
        </p:pic>
        <p:pic>
          <p:nvPicPr>
            <p:cNvPr id="565" name="object 564">
              <a:extLst>
                <a:ext uri="{FF2B5EF4-FFF2-40B4-BE49-F238E27FC236}">
                  <a16:creationId xmlns:a16="http://schemas.microsoft.com/office/drawing/2014/main" id="{DBE479A5-48CE-8FC2-C974-6AEB4D5E0397}"/>
                </a:ext>
              </a:extLst>
            </p:cNvPr>
            <p:cNvPicPr/>
            <p:nvPr/>
          </p:nvPicPr>
          <p:blipFill>
            <a:blip r:embed="rId372" cstate="print"/>
            <a:stretch>
              <a:fillRect/>
            </a:stretch>
          </p:blipFill>
          <p:spPr>
            <a:xfrm>
              <a:off x="9852279" y="3779519"/>
              <a:ext cx="65531" cy="83819"/>
            </a:xfrm>
            <a:prstGeom prst="rect">
              <a:avLst/>
            </a:prstGeom>
          </p:spPr>
        </p:pic>
        <p:pic>
          <p:nvPicPr>
            <p:cNvPr id="566" name="object 565">
              <a:extLst>
                <a:ext uri="{FF2B5EF4-FFF2-40B4-BE49-F238E27FC236}">
                  <a16:creationId xmlns:a16="http://schemas.microsoft.com/office/drawing/2014/main" id="{ED4DC1D5-DE7C-237D-B745-378214424EEA}"/>
                </a:ext>
              </a:extLst>
            </p:cNvPr>
            <p:cNvPicPr/>
            <p:nvPr/>
          </p:nvPicPr>
          <p:blipFill>
            <a:blip r:embed="rId373" cstate="print"/>
            <a:stretch>
              <a:fillRect/>
            </a:stretch>
          </p:blipFill>
          <p:spPr>
            <a:xfrm>
              <a:off x="9939147" y="3750563"/>
              <a:ext cx="89916" cy="112775"/>
            </a:xfrm>
            <a:prstGeom prst="rect">
              <a:avLst/>
            </a:prstGeom>
          </p:spPr>
        </p:pic>
        <p:pic>
          <p:nvPicPr>
            <p:cNvPr id="567" name="object 566">
              <a:extLst>
                <a:ext uri="{FF2B5EF4-FFF2-40B4-BE49-F238E27FC236}">
                  <a16:creationId xmlns:a16="http://schemas.microsoft.com/office/drawing/2014/main" id="{578EB992-E785-C35A-EB5B-FA48D580E8A5}"/>
                </a:ext>
              </a:extLst>
            </p:cNvPr>
            <p:cNvPicPr/>
            <p:nvPr/>
          </p:nvPicPr>
          <p:blipFill>
            <a:blip r:embed="rId374" cstate="print"/>
            <a:stretch>
              <a:fillRect/>
            </a:stretch>
          </p:blipFill>
          <p:spPr>
            <a:xfrm>
              <a:off x="10048875" y="3745991"/>
              <a:ext cx="76200" cy="117348"/>
            </a:xfrm>
            <a:prstGeom prst="rect">
              <a:avLst/>
            </a:prstGeom>
          </p:spPr>
        </p:pic>
        <p:pic>
          <p:nvPicPr>
            <p:cNvPr id="568" name="object 567">
              <a:extLst>
                <a:ext uri="{FF2B5EF4-FFF2-40B4-BE49-F238E27FC236}">
                  <a16:creationId xmlns:a16="http://schemas.microsoft.com/office/drawing/2014/main" id="{FAC5A48A-0901-5CCE-CAE4-31167C30C1A6}"/>
                </a:ext>
              </a:extLst>
            </p:cNvPr>
            <p:cNvPicPr/>
            <p:nvPr/>
          </p:nvPicPr>
          <p:blipFill>
            <a:blip r:embed="rId375" cstate="print"/>
            <a:stretch>
              <a:fillRect/>
            </a:stretch>
          </p:blipFill>
          <p:spPr>
            <a:xfrm>
              <a:off x="10146411" y="3779519"/>
              <a:ext cx="67056" cy="82295"/>
            </a:xfrm>
            <a:prstGeom prst="rect">
              <a:avLst/>
            </a:prstGeom>
          </p:spPr>
        </p:pic>
      </p:grpSp>
      <p:grpSp>
        <p:nvGrpSpPr>
          <p:cNvPr id="569" name="object 568">
            <a:extLst>
              <a:ext uri="{FF2B5EF4-FFF2-40B4-BE49-F238E27FC236}">
                <a16:creationId xmlns:a16="http://schemas.microsoft.com/office/drawing/2014/main" id="{C1DBB071-8423-69B2-7710-693C1ACC8E82}"/>
              </a:ext>
            </a:extLst>
          </p:cNvPr>
          <p:cNvGrpSpPr/>
          <p:nvPr/>
        </p:nvGrpSpPr>
        <p:grpSpPr>
          <a:xfrm>
            <a:off x="479679" y="3962400"/>
            <a:ext cx="688975" cy="117475"/>
            <a:chOff x="479679" y="3962400"/>
            <a:chExt cx="688975" cy="117475"/>
          </a:xfrm>
        </p:grpSpPr>
        <p:pic>
          <p:nvPicPr>
            <p:cNvPr id="570" name="object 569">
              <a:extLst>
                <a:ext uri="{FF2B5EF4-FFF2-40B4-BE49-F238E27FC236}">
                  <a16:creationId xmlns:a16="http://schemas.microsoft.com/office/drawing/2014/main" id="{5575ACC2-2EF7-75EE-522B-954286D641FB}"/>
                </a:ext>
              </a:extLst>
            </p:cNvPr>
            <p:cNvPicPr/>
            <p:nvPr/>
          </p:nvPicPr>
          <p:blipFill>
            <a:blip r:embed="rId376" cstate="print"/>
            <a:stretch>
              <a:fillRect/>
            </a:stretch>
          </p:blipFill>
          <p:spPr>
            <a:xfrm>
              <a:off x="479679" y="3994403"/>
              <a:ext cx="288036" cy="85344"/>
            </a:xfrm>
            <a:prstGeom prst="rect">
              <a:avLst/>
            </a:prstGeom>
          </p:spPr>
        </p:pic>
        <p:pic>
          <p:nvPicPr>
            <p:cNvPr id="571" name="object 570">
              <a:extLst>
                <a:ext uri="{FF2B5EF4-FFF2-40B4-BE49-F238E27FC236}">
                  <a16:creationId xmlns:a16="http://schemas.microsoft.com/office/drawing/2014/main" id="{06025A66-C738-869A-4D7C-26336FFC5358}"/>
                </a:ext>
              </a:extLst>
            </p:cNvPr>
            <p:cNvPicPr/>
            <p:nvPr/>
          </p:nvPicPr>
          <p:blipFill>
            <a:blip r:embed="rId377" cstate="print"/>
            <a:stretch>
              <a:fillRect/>
            </a:stretch>
          </p:blipFill>
          <p:spPr>
            <a:xfrm>
              <a:off x="793622" y="3994403"/>
              <a:ext cx="115823" cy="83820"/>
            </a:xfrm>
            <a:prstGeom prst="rect">
              <a:avLst/>
            </a:prstGeom>
          </p:spPr>
        </p:pic>
        <p:sp>
          <p:nvSpPr>
            <p:cNvPr id="572" name="object 571">
              <a:extLst>
                <a:ext uri="{FF2B5EF4-FFF2-40B4-BE49-F238E27FC236}">
                  <a16:creationId xmlns:a16="http://schemas.microsoft.com/office/drawing/2014/main" id="{8FB778E3-FD92-8705-C8D7-9B4569773152}"/>
                </a:ext>
              </a:extLst>
            </p:cNvPr>
            <p:cNvSpPr/>
            <p:nvPr/>
          </p:nvSpPr>
          <p:spPr>
            <a:xfrm>
              <a:off x="933830" y="3965447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40" h="113029">
                  <a:moveTo>
                    <a:pt x="13715" y="112775"/>
                  </a:moveTo>
                  <a:lnTo>
                    <a:pt x="13715" y="30479"/>
                  </a:lnTo>
                  <a:lnTo>
                    <a:pt x="1524" y="30479"/>
                  </a:lnTo>
                  <a:lnTo>
                    <a:pt x="1524" y="112775"/>
                  </a:lnTo>
                  <a:lnTo>
                    <a:pt x="13715" y="112775"/>
                  </a:lnTo>
                  <a:close/>
                </a:path>
                <a:path w="15240" h="113029">
                  <a:moveTo>
                    <a:pt x="15240" y="13715"/>
                  </a:moveTo>
                  <a:lnTo>
                    <a:pt x="15240" y="4572"/>
                  </a:lnTo>
                  <a:lnTo>
                    <a:pt x="10668" y="0"/>
                  </a:lnTo>
                  <a:lnTo>
                    <a:pt x="6096" y="0"/>
                  </a:lnTo>
                  <a:lnTo>
                    <a:pt x="0" y="6096"/>
                  </a:lnTo>
                  <a:lnTo>
                    <a:pt x="0" y="12191"/>
                  </a:lnTo>
                  <a:lnTo>
                    <a:pt x="4571" y="16763"/>
                  </a:lnTo>
                  <a:lnTo>
                    <a:pt x="12191" y="16763"/>
                  </a:lnTo>
                  <a:lnTo>
                    <a:pt x="15240" y="137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3" name="object 572">
              <a:extLst>
                <a:ext uri="{FF2B5EF4-FFF2-40B4-BE49-F238E27FC236}">
                  <a16:creationId xmlns:a16="http://schemas.microsoft.com/office/drawing/2014/main" id="{DAEDC70F-35FB-9688-A30A-EE58D3E7B09B}"/>
                </a:ext>
              </a:extLst>
            </p:cNvPr>
            <p:cNvPicPr/>
            <p:nvPr/>
          </p:nvPicPr>
          <p:blipFill>
            <a:blip r:embed="rId378" cstate="print"/>
            <a:stretch>
              <a:fillRect/>
            </a:stretch>
          </p:blipFill>
          <p:spPr>
            <a:xfrm>
              <a:off x="968883" y="3962400"/>
              <a:ext cx="73151" cy="117348"/>
            </a:xfrm>
            <a:prstGeom prst="rect">
              <a:avLst/>
            </a:prstGeom>
          </p:spPr>
        </p:pic>
        <p:pic>
          <p:nvPicPr>
            <p:cNvPr id="574" name="object 573">
              <a:extLst>
                <a:ext uri="{FF2B5EF4-FFF2-40B4-BE49-F238E27FC236}">
                  <a16:creationId xmlns:a16="http://schemas.microsoft.com/office/drawing/2014/main" id="{69B0ED88-00E3-DCB9-1061-23D1C42B3612}"/>
                </a:ext>
              </a:extLst>
            </p:cNvPr>
            <p:cNvPicPr/>
            <p:nvPr/>
          </p:nvPicPr>
          <p:blipFill>
            <a:blip r:embed="rId379" cstate="print"/>
            <a:stretch>
              <a:fillRect/>
            </a:stretch>
          </p:blipFill>
          <p:spPr>
            <a:xfrm>
              <a:off x="1061847" y="3994403"/>
              <a:ext cx="65531" cy="85344"/>
            </a:xfrm>
            <a:prstGeom prst="rect">
              <a:avLst/>
            </a:prstGeom>
          </p:spPr>
        </p:pic>
        <p:sp>
          <p:nvSpPr>
            <p:cNvPr id="575" name="object 574">
              <a:extLst>
                <a:ext uri="{FF2B5EF4-FFF2-40B4-BE49-F238E27FC236}">
                  <a16:creationId xmlns:a16="http://schemas.microsoft.com/office/drawing/2014/main" id="{5158B05D-6076-BE39-5B37-BC0FD082FB09}"/>
                </a:ext>
              </a:extLst>
            </p:cNvPr>
            <p:cNvSpPr/>
            <p:nvPr/>
          </p:nvSpPr>
          <p:spPr>
            <a:xfrm>
              <a:off x="1150238" y="4059935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5" h="20320">
                  <a:moveTo>
                    <a:pt x="18288" y="13715"/>
                  </a:moveTo>
                  <a:lnTo>
                    <a:pt x="18288" y="6096"/>
                  </a:lnTo>
                  <a:lnTo>
                    <a:pt x="15240" y="3048"/>
                  </a:lnTo>
                  <a:lnTo>
                    <a:pt x="13716" y="0"/>
                  </a:lnTo>
                  <a:lnTo>
                    <a:pt x="6096" y="0"/>
                  </a:lnTo>
                  <a:lnTo>
                    <a:pt x="0" y="6096"/>
                  </a:lnTo>
                  <a:lnTo>
                    <a:pt x="0" y="10667"/>
                  </a:lnTo>
                  <a:lnTo>
                    <a:pt x="0" y="13715"/>
                  </a:lnTo>
                  <a:lnTo>
                    <a:pt x="1524" y="16763"/>
                  </a:lnTo>
                  <a:lnTo>
                    <a:pt x="4572" y="19812"/>
                  </a:lnTo>
                  <a:lnTo>
                    <a:pt x="13716" y="19812"/>
                  </a:lnTo>
                  <a:lnTo>
                    <a:pt x="15240" y="16763"/>
                  </a:lnTo>
                  <a:lnTo>
                    <a:pt x="18288" y="137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76" name="object 575">
            <a:extLst>
              <a:ext uri="{FF2B5EF4-FFF2-40B4-BE49-F238E27FC236}">
                <a16:creationId xmlns:a16="http://schemas.microsoft.com/office/drawing/2014/main" id="{A02D4B74-4EB1-C2B2-F957-F7A46AD0675C}"/>
              </a:ext>
            </a:extLst>
          </p:cNvPr>
          <p:cNvPicPr/>
          <p:nvPr/>
        </p:nvPicPr>
        <p:blipFill>
          <a:blip r:embed="rId380" cstate="print"/>
          <a:stretch>
            <a:fillRect/>
          </a:stretch>
        </p:blipFill>
        <p:spPr>
          <a:xfrm>
            <a:off x="1268730" y="3968496"/>
            <a:ext cx="222884" cy="111251"/>
          </a:xfrm>
          <a:prstGeom prst="rect">
            <a:avLst/>
          </a:prstGeom>
        </p:spPr>
      </p:pic>
      <p:grpSp>
        <p:nvGrpSpPr>
          <p:cNvPr id="577" name="object 576">
            <a:extLst>
              <a:ext uri="{FF2B5EF4-FFF2-40B4-BE49-F238E27FC236}">
                <a16:creationId xmlns:a16="http://schemas.microsoft.com/office/drawing/2014/main" id="{6F1CCCE1-25CE-5E29-076C-2F71EF43F7E8}"/>
              </a:ext>
            </a:extLst>
          </p:cNvPr>
          <p:cNvGrpSpPr/>
          <p:nvPr/>
        </p:nvGrpSpPr>
        <p:grpSpPr>
          <a:xfrm>
            <a:off x="5594222" y="3960876"/>
            <a:ext cx="998219" cy="119380"/>
            <a:chOff x="5594222" y="3960876"/>
            <a:chExt cx="998219" cy="119380"/>
          </a:xfrm>
        </p:grpSpPr>
        <p:pic>
          <p:nvPicPr>
            <p:cNvPr id="578" name="object 577">
              <a:extLst>
                <a:ext uri="{FF2B5EF4-FFF2-40B4-BE49-F238E27FC236}">
                  <a16:creationId xmlns:a16="http://schemas.microsoft.com/office/drawing/2014/main" id="{BB63C3B8-1D5A-CFCC-E96D-DCC557FBEAB0}"/>
                </a:ext>
              </a:extLst>
            </p:cNvPr>
            <p:cNvPicPr/>
            <p:nvPr/>
          </p:nvPicPr>
          <p:blipFill>
            <a:blip r:embed="rId381" cstate="print"/>
            <a:stretch>
              <a:fillRect/>
            </a:stretch>
          </p:blipFill>
          <p:spPr>
            <a:xfrm>
              <a:off x="5594222" y="3968496"/>
              <a:ext cx="106679" cy="109727"/>
            </a:xfrm>
            <a:prstGeom prst="rect">
              <a:avLst/>
            </a:prstGeom>
          </p:spPr>
        </p:pic>
        <p:pic>
          <p:nvPicPr>
            <p:cNvPr id="579" name="object 578">
              <a:extLst>
                <a:ext uri="{FF2B5EF4-FFF2-40B4-BE49-F238E27FC236}">
                  <a16:creationId xmlns:a16="http://schemas.microsoft.com/office/drawing/2014/main" id="{BCAB552B-0A72-6720-C54F-0C82D8DFA38A}"/>
                </a:ext>
              </a:extLst>
            </p:cNvPr>
            <p:cNvPicPr/>
            <p:nvPr/>
          </p:nvPicPr>
          <p:blipFill>
            <a:blip r:embed="rId382" cstate="print"/>
            <a:stretch>
              <a:fillRect/>
            </a:stretch>
          </p:blipFill>
          <p:spPr>
            <a:xfrm>
              <a:off x="5725286" y="3994404"/>
              <a:ext cx="68579" cy="85344"/>
            </a:xfrm>
            <a:prstGeom prst="rect">
              <a:avLst/>
            </a:prstGeom>
          </p:spPr>
        </p:pic>
        <p:pic>
          <p:nvPicPr>
            <p:cNvPr id="580" name="object 579">
              <a:extLst>
                <a:ext uri="{FF2B5EF4-FFF2-40B4-BE49-F238E27FC236}">
                  <a16:creationId xmlns:a16="http://schemas.microsoft.com/office/drawing/2014/main" id="{6422FA86-E267-9073-2FCE-AC3C3FD20E8D}"/>
                </a:ext>
              </a:extLst>
            </p:cNvPr>
            <p:cNvPicPr/>
            <p:nvPr/>
          </p:nvPicPr>
          <p:blipFill>
            <a:blip r:embed="rId383" cstate="print"/>
            <a:stretch>
              <a:fillRect/>
            </a:stretch>
          </p:blipFill>
          <p:spPr>
            <a:xfrm>
              <a:off x="5815202" y="3994404"/>
              <a:ext cx="115824" cy="83820"/>
            </a:xfrm>
            <a:prstGeom prst="rect">
              <a:avLst/>
            </a:prstGeom>
          </p:spPr>
        </p:pic>
        <p:pic>
          <p:nvPicPr>
            <p:cNvPr id="581" name="object 580">
              <a:extLst>
                <a:ext uri="{FF2B5EF4-FFF2-40B4-BE49-F238E27FC236}">
                  <a16:creationId xmlns:a16="http://schemas.microsoft.com/office/drawing/2014/main" id="{FA8841A2-9011-A6CE-23A3-1227318A61AA}"/>
                </a:ext>
              </a:extLst>
            </p:cNvPr>
            <p:cNvPicPr/>
            <p:nvPr/>
          </p:nvPicPr>
          <p:blipFill>
            <a:blip r:embed="rId384" cstate="print"/>
            <a:stretch>
              <a:fillRect/>
            </a:stretch>
          </p:blipFill>
          <p:spPr>
            <a:xfrm>
              <a:off x="5952362" y="3994404"/>
              <a:ext cx="74675" cy="85344"/>
            </a:xfrm>
            <a:prstGeom prst="rect">
              <a:avLst/>
            </a:prstGeom>
          </p:spPr>
        </p:pic>
        <p:pic>
          <p:nvPicPr>
            <p:cNvPr id="582" name="object 581">
              <a:extLst>
                <a:ext uri="{FF2B5EF4-FFF2-40B4-BE49-F238E27FC236}">
                  <a16:creationId xmlns:a16="http://schemas.microsoft.com/office/drawing/2014/main" id="{7567963F-B635-BCA6-085D-83A0D71E5F64}"/>
                </a:ext>
              </a:extLst>
            </p:cNvPr>
            <p:cNvPicPr/>
            <p:nvPr/>
          </p:nvPicPr>
          <p:blipFill>
            <a:blip r:embed="rId385" cstate="print"/>
            <a:stretch>
              <a:fillRect/>
            </a:stretch>
          </p:blipFill>
          <p:spPr>
            <a:xfrm>
              <a:off x="6048374" y="3960876"/>
              <a:ext cx="121920" cy="118872"/>
            </a:xfrm>
            <a:prstGeom prst="rect">
              <a:avLst/>
            </a:prstGeom>
          </p:spPr>
        </p:pic>
        <p:pic>
          <p:nvPicPr>
            <p:cNvPr id="583" name="object 582">
              <a:extLst>
                <a:ext uri="{FF2B5EF4-FFF2-40B4-BE49-F238E27FC236}">
                  <a16:creationId xmlns:a16="http://schemas.microsoft.com/office/drawing/2014/main" id="{D33FD372-395D-91D4-2E4E-17CBF9110A44}"/>
                </a:ext>
              </a:extLst>
            </p:cNvPr>
            <p:cNvPicPr/>
            <p:nvPr/>
          </p:nvPicPr>
          <p:blipFill>
            <a:blip r:embed="rId386" cstate="print"/>
            <a:stretch>
              <a:fillRect/>
            </a:stretch>
          </p:blipFill>
          <p:spPr>
            <a:xfrm>
              <a:off x="6196202" y="3994404"/>
              <a:ext cx="67056" cy="83820"/>
            </a:xfrm>
            <a:prstGeom prst="rect">
              <a:avLst/>
            </a:prstGeom>
          </p:spPr>
        </p:pic>
        <p:pic>
          <p:nvPicPr>
            <p:cNvPr id="584" name="object 583">
              <a:extLst>
                <a:ext uri="{FF2B5EF4-FFF2-40B4-BE49-F238E27FC236}">
                  <a16:creationId xmlns:a16="http://schemas.microsoft.com/office/drawing/2014/main" id="{B0EC1682-D16A-D7BC-718A-467E952A63BD}"/>
                </a:ext>
              </a:extLst>
            </p:cNvPr>
            <p:cNvPicPr/>
            <p:nvPr/>
          </p:nvPicPr>
          <p:blipFill>
            <a:blip r:embed="rId387" cstate="print"/>
            <a:stretch>
              <a:fillRect/>
            </a:stretch>
          </p:blipFill>
          <p:spPr>
            <a:xfrm>
              <a:off x="6284594" y="3962400"/>
              <a:ext cx="71627" cy="117348"/>
            </a:xfrm>
            <a:prstGeom prst="rect">
              <a:avLst/>
            </a:prstGeom>
          </p:spPr>
        </p:pic>
        <p:pic>
          <p:nvPicPr>
            <p:cNvPr id="585" name="object 584">
              <a:extLst>
                <a:ext uri="{FF2B5EF4-FFF2-40B4-BE49-F238E27FC236}">
                  <a16:creationId xmlns:a16="http://schemas.microsoft.com/office/drawing/2014/main" id="{662FF7BD-CFC4-02DC-4660-2422B3F0BB3D}"/>
                </a:ext>
              </a:extLst>
            </p:cNvPr>
            <p:cNvPicPr/>
            <p:nvPr/>
          </p:nvPicPr>
          <p:blipFill>
            <a:blip r:embed="rId388" cstate="print"/>
            <a:stretch>
              <a:fillRect/>
            </a:stretch>
          </p:blipFill>
          <p:spPr>
            <a:xfrm>
              <a:off x="6382130" y="3995928"/>
              <a:ext cx="67056" cy="83820"/>
            </a:xfrm>
            <a:prstGeom prst="rect">
              <a:avLst/>
            </a:prstGeom>
          </p:spPr>
        </p:pic>
        <p:pic>
          <p:nvPicPr>
            <p:cNvPr id="586" name="object 585">
              <a:extLst>
                <a:ext uri="{FF2B5EF4-FFF2-40B4-BE49-F238E27FC236}">
                  <a16:creationId xmlns:a16="http://schemas.microsoft.com/office/drawing/2014/main" id="{0082DAF3-5124-89BC-EB38-373A3C0A3C91}"/>
                </a:ext>
              </a:extLst>
            </p:cNvPr>
            <p:cNvPicPr/>
            <p:nvPr/>
          </p:nvPicPr>
          <p:blipFill>
            <a:blip r:embed="rId389" cstate="print"/>
            <a:stretch>
              <a:fillRect/>
            </a:stretch>
          </p:blipFill>
          <p:spPr>
            <a:xfrm>
              <a:off x="6476618" y="3994404"/>
              <a:ext cx="115824" cy="83820"/>
            </a:xfrm>
            <a:prstGeom prst="rect">
              <a:avLst/>
            </a:prstGeom>
          </p:spPr>
        </p:pic>
      </p:grpSp>
      <p:grpSp>
        <p:nvGrpSpPr>
          <p:cNvPr id="587" name="object 586">
            <a:extLst>
              <a:ext uri="{FF2B5EF4-FFF2-40B4-BE49-F238E27FC236}">
                <a16:creationId xmlns:a16="http://schemas.microsoft.com/office/drawing/2014/main" id="{347A8B34-7DA5-1CA7-BC93-12BEDA82CC9F}"/>
              </a:ext>
            </a:extLst>
          </p:cNvPr>
          <p:cNvGrpSpPr/>
          <p:nvPr/>
        </p:nvGrpSpPr>
        <p:grpSpPr>
          <a:xfrm>
            <a:off x="6688455" y="3962400"/>
            <a:ext cx="161925" cy="117475"/>
            <a:chOff x="6688455" y="3962400"/>
            <a:chExt cx="161925" cy="117475"/>
          </a:xfrm>
        </p:grpSpPr>
        <p:pic>
          <p:nvPicPr>
            <p:cNvPr id="588" name="object 587">
              <a:extLst>
                <a:ext uri="{FF2B5EF4-FFF2-40B4-BE49-F238E27FC236}">
                  <a16:creationId xmlns:a16="http://schemas.microsoft.com/office/drawing/2014/main" id="{F9341F3F-28BE-4161-54EC-23969DA81AAB}"/>
                </a:ext>
              </a:extLst>
            </p:cNvPr>
            <p:cNvPicPr/>
            <p:nvPr/>
          </p:nvPicPr>
          <p:blipFill>
            <a:blip r:embed="rId390" cstate="print"/>
            <a:stretch>
              <a:fillRect/>
            </a:stretch>
          </p:blipFill>
          <p:spPr>
            <a:xfrm>
              <a:off x="6688455" y="3962400"/>
              <a:ext cx="71627" cy="117348"/>
            </a:xfrm>
            <a:prstGeom prst="rect">
              <a:avLst/>
            </a:prstGeom>
          </p:spPr>
        </p:pic>
        <p:pic>
          <p:nvPicPr>
            <p:cNvPr id="589" name="object 588">
              <a:extLst>
                <a:ext uri="{FF2B5EF4-FFF2-40B4-BE49-F238E27FC236}">
                  <a16:creationId xmlns:a16="http://schemas.microsoft.com/office/drawing/2014/main" id="{B41440F7-55E6-B110-B072-C4470A706BDD}"/>
                </a:ext>
              </a:extLst>
            </p:cNvPr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6781419" y="3994403"/>
              <a:ext cx="68579" cy="85344"/>
            </a:xfrm>
            <a:prstGeom prst="rect">
              <a:avLst/>
            </a:prstGeom>
          </p:spPr>
        </p:pic>
      </p:grpSp>
      <p:grpSp>
        <p:nvGrpSpPr>
          <p:cNvPr id="590" name="object 589">
            <a:extLst>
              <a:ext uri="{FF2B5EF4-FFF2-40B4-BE49-F238E27FC236}">
                <a16:creationId xmlns:a16="http://schemas.microsoft.com/office/drawing/2014/main" id="{7FF4E4DE-F427-F1CF-0628-5D237E300E2F}"/>
              </a:ext>
            </a:extLst>
          </p:cNvPr>
          <p:cNvGrpSpPr/>
          <p:nvPr/>
        </p:nvGrpSpPr>
        <p:grpSpPr>
          <a:xfrm>
            <a:off x="8663558" y="3962400"/>
            <a:ext cx="323215" cy="117475"/>
            <a:chOff x="8663558" y="3962400"/>
            <a:chExt cx="323215" cy="117475"/>
          </a:xfrm>
        </p:grpSpPr>
        <p:sp>
          <p:nvSpPr>
            <p:cNvPr id="591" name="object 590">
              <a:extLst>
                <a:ext uri="{FF2B5EF4-FFF2-40B4-BE49-F238E27FC236}">
                  <a16:creationId xmlns:a16="http://schemas.microsoft.com/office/drawing/2014/main" id="{ED1E6B51-4679-90AC-560C-1226B3A03394}"/>
                </a:ext>
              </a:extLst>
            </p:cNvPr>
            <p:cNvSpPr/>
            <p:nvPr/>
          </p:nvSpPr>
          <p:spPr>
            <a:xfrm>
              <a:off x="8663559" y="3962407"/>
              <a:ext cx="52069" cy="116205"/>
            </a:xfrm>
            <a:custGeom>
              <a:avLst/>
              <a:gdLst/>
              <a:ahLst/>
              <a:cxnLst/>
              <a:rect l="l" t="t" r="r" b="b"/>
              <a:pathLst>
                <a:path w="52070" h="116204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2070" h="116204">
                  <a:moveTo>
                    <a:pt x="50292" y="33528"/>
                  </a:moveTo>
                  <a:lnTo>
                    <a:pt x="38100" y="33528"/>
                  </a:lnTo>
                  <a:lnTo>
                    <a:pt x="38100" y="115824"/>
                  </a:lnTo>
                  <a:lnTo>
                    <a:pt x="50292" y="115824"/>
                  </a:lnTo>
                  <a:lnTo>
                    <a:pt x="50292" y="33528"/>
                  </a:lnTo>
                  <a:close/>
                </a:path>
                <a:path w="52070" h="116204">
                  <a:moveTo>
                    <a:pt x="51816" y="7620"/>
                  </a:moveTo>
                  <a:lnTo>
                    <a:pt x="47244" y="3048"/>
                  </a:lnTo>
                  <a:lnTo>
                    <a:pt x="42672" y="3048"/>
                  </a:lnTo>
                  <a:lnTo>
                    <a:pt x="38100" y="7620"/>
                  </a:lnTo>
                  <a:lnTo>
                    <a:pt x="38100" y="16764"/>
                  </a:lnTo>
                  <a:lnTo>
                    <a:pt x="41148" y="19812"/>
                  </a:lnTo>
                  <a:lnTo>
                    <a:pt x="48768" y="19812"/>
                  </a:lnTo>
                  <a:lnTo>
                    <a:pt x="51816" y="16764"/>
                  </a:lnTo>
                  <a:lnTo>
                    <a:pt x="51816" y="76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2" name="object 591">
              <a:extLst>
                <a:ext uri="{FF2B5EF4-FFF2-40B4-BE49-F238E27FC236}">
                  <a16:creationId xmlns:a16="http://schemas.microsoft.com/office/drawing/2014/main" id="{5AD361A3-E096-F119-79A8-95433DAF62A8}"/>
                </a:ext>
              </a:extLst>
            </p:cNvPr>
            <p:cNvPicPr/>
            <p:nvPr/>
          </p:nvPicPr>
          <p:blipFill>
            <a:blip r:embed="rId391" cstate="print"/>
            <a:stretch>
              <a:fillRect/>
            </a:stretch>
          </p:blipFill>
          <p:spPr>
            <a:xfrm>
              <a:off x="8736710" y="3962400"/>
              <a:ext cx="71628" cy="117348"/>
            </a:xfrm>
            <a:prstGeom prst="rect">
              <a:avLst/>
            </a:prstGeom>
          </p:spPr>
        </p:pic>
        <p:pic>
          <p:nvPicPr>
            <p:cNvPr id="593" name="object 592">
              <a:extLst>
                <a:ext uri="{FF2B5EF4-FFF2-40B4-BE49-F238E27FC236}">
                  <a16:creationId xmlns:a16="http://schemas.microsoft.com/office/drawing/2014/main" id="{00265399-240B-F0C9-7D59-DA0DF5841EBF}"/>
                </a:ext>
              </a:extLst>
            </p:cNvPr>
            <p:cNvPicPr/>
            <p:nvPr/>
          </p:nvPicPr>
          <p:blipFill>
            <a:blip r:embed="rId392" cstate="print"/>
            <a:stretch>
              <a:fillRect/>
            </a:stretch>
          </p:blipFill>
          <p:spPr>
            <a:xfrm>
              <a:off x="8828150" y="3994403"/>
              <a:ext cx="65531" cy="85344"/>
            </a:xfrm>
            <a:prstGeom prst="rect">
              <a:avLst/>
            </a:prstGeom>
          </p:spPr>
        </p:pic>
        <p:pic>
          <p:nvPicPr>
            <p:cNvPr id="594" name="object 593">
              <a:extLst>
                <a:ext uri="{FF2B5EF4-FFF2-40B4-BE49-F238E27FC236}">
                  <a16:creationId xmlns:a16="http://schemas.microsoft.com/office/drawing/2014/main" id="{D145CF27-05AB-B0BF-A9BB-257E6DFEC812}"/>
                </a:ext>
              </a:extLst>
            </p:cNvPr>
            <p:cNvPicPr/>
            <p:nvPr/>
          </p:nvPicPr>
          <p:blipFill>
            <a:blip r:embed="rId393" cstate="print"/>
            <a:stretch>
              <a:fillRect/>
            </a:stretch>
          </p:blipFill>
          <p:spPr>
            <a:xfrm>
              <a:off x="8913494" y="3962400"/>
              <a:ext cx="73151" cy="117348"/>
            </a:xfrm>
            <a:prstGeom prst="rect">
              <a:avLst/>
            </a:prstGeom>
          </p:spPr>
        </p:pic>
      </p:grpSp>
      <p:grpSp>
        <p:nvGrpSpPr>
          <p:cNvPr id="595" name="object 594">
            <a:extLst>
              <a:ext uri="{FF2B5EF4-FFF2-40B4-BE49-F238E27FC236}">
                <a16:creationId xmlns:a16="http://schemas.microsoft.com/office/drawing/2014/main" id="{2D66D9E5-6A6C-DA3E-B8BE-81CEFA4C9359}"/>
              </a:ext>
            </a:extLst>
          </p:cNvPr>
          <p:cNvGrpSpPr/>
          <p:nvPr/>
        </p:nvGrpSpPr>
        <p:grpSpPr>
          <a:xfrm>
            <a:off x="9081134" y="3977640"/>
            <a:ext cx="376555" cy="102235"/>
            <a:chOff x="9081134" y="3977640"/>
            <a:chExt cx="376555" cy="102235"/>
          </a:xfrm>
        </p:grpSpPr>
        <p:pic>
          <p:nvPicPr>
            <p:cNvPr id="596" name="object 595">
              <a:extLst>
                <a:ext uri="{FF2B5EF4-FFF2-40B4-BE49-F238E27FC236}">
                  <a16:creationId xmlns:a16="http://schemas.microsoft.com/office/drawing/2014/main" id="{FE8C6B87-4746-A98F-A560-9F25F6FF3B58}"/>
                </a:ext>
              </a:extLst>
            </p:cNvPr>
            <p:cNvPicPr/>
            <p:nvPr/>
          </p:nvPicPr>
          <p:blipFill>
            <a:blip r:embed="rId394" cstate="print"/>
            <a:stretch>
              <a:fillRect/>
            </a:stretch>
          </p:blipFill>
          <p:spPr>
            <a:xfrm>
              <a:off x="9081134" y="3994404"/>
              <a:ext cx="65532" cy="85344"/>
            </a:xfrm>
            <a:prstGeom prst="rect">
              <a:avLst/>
            </a:prstGeom>
          </p:spPr>
        </p:pic>
        <p:pic>
          <p:nvPicPr>
            <p:cNvPr id="597" name="object 596">
              <a:extLst>
                <a:ext uri="{FF2B5EF4-FFF2-40B4-BE49-F238E27FC236}">
                  <a16:creationId xmlns:a16="http://schemas.microsoft.com/office/drawing/2014/main" id="{D96AFCE1-9E81-BCDC-50E0-0888EBCBAE68}"/>
                </a:ext>
              </a:extLst>
            </p:cNvPr>
            <p:cNvPicPr/>
            <p:nvPr/>
          </p:nvPicPr>
          <p:blipFill>
            <a:blip r:embed="rId395" cstate="print"/>
            <a:stretch>
              <a:fillRect/>
            </a:stretch>
          </p:blipFill>
          <p:spPr>
            <a:xfrm>
              <a:off x="9171050" y="3977640"/>
              <a:ext cx="286512" cy="102108"/>
            </a:xfrm>
            <a:prstGeom prst="rect">
              <a:avLst/>
            </a:prstGeom>
          </p:spPr>
        </p:pic>
      </p:grpSp>
      <p:grpSp>
        <p:nvGrpSpPr>
          <p:cNvPr id="598" name="object 597">
            <a:extLst>
              <a:ext uri="{FF2B5EF4-FFF2-40B4-BE49-F238E27FC236}">
                <a16:creationId xmlns:a16="http://schemas.microsoft.com/office/drawing/2014/main" id="{7A50592E-1FB8-AB9E-9D22-D00AB56A2AF3}"/>
              </a:ext>
            </a:extLst>
          </p:cNvPr>
          <p:cNvGrpSpPr/>
          <p:nvPr/>
        </p:nvGrpSpPr>
        <p:grpSpPr>
          <a:xfrm>
            <a:off x="9547479" y="3962400"/>
            <a:ext cx="161925" cy="117475"/>
            <a:chOff x="9547479" y="3962400"/>
            <a:chExt cx="161925" cy="117475"/>
          </a:xfrm>
        </p:grpSpPr>
        <p:pic>
          <p:nvPicPr>
            <p:cNvPr id="599" name="object 598">
              <a:extLst>
                <a:ext uri="{FF2B5EF4-FFF2-40B4-BE49-F238E27FC236}">
                  <a16:creationId xmlns:a16="http://schemas.microsoft.com/office/drawing/2014/main" id="{325EBA47-03BC-5542-0E12-02DD0BE7F294}"/>
                </a:ext>
              </a:extLst>
            </p:cNvPr>
            <p:cNvPicPr/>
            <p:nvPr/>
          </p:nvPicPr>
          <p:blipFill>
            <a:blip r:embed="rId396" cstate="print"/>
            <a:stretch>
              <a:fillRect/>
            </a:stretch>
          </p:blipFill>
          <p:spPr>
            <a:xfrm>
              <a:off x="9547479" y="3962400"/>
              <a:ext cx="71627" cy="117348"/>
            </a:xfrm>
            <a:prstGeom prst="rect">
              <a:avLst/>
            </a:prstGeom>
          </p:spPr>
        </p:pic>
        <p:pic>
          <p:nvPicPr>
            <p:cNvPr id="600" name="object 599">
              <a:extLst>
                <a:ext uri="{FF2B5EF4-FFF2-40B4-BE49-F238E27FC236}">
                  <a16:creationId xmlns:a16="http://schemas.microsoft.com/office/drawing/2014/main" id="{07739048-95C3-BC33-8864-143AB5817FD2}"/>
                </a:ext>
              </a:extLst>
            </p:cNvPr>
            <p:cNvPicPr/>
            <p:nvPr/>
          </p:nvPicPr>
          <p:blipFill>
            <a:blip r:embed="rId397" cstate="print"/>
            <a:stretch>
              <a:fillRect/>
            </a:stretch>
          </p:blipFill>
          <p:spPr>
            <a:xfrm>
              <a:off x="9640443" y="3994403"/>
              <a:ext cx="68579" cy="85344"/>
            </a:xfrm>
            <a:prstGeom prst="rect">
              <a:avLst/>
            </a:prstGeom>
          </p:spPr>
        </p:pic>
      </p:grpSp>
      <p:grpSp>
        <p:nvGrpSpPr>
          <p:cNvPr id="601" name="object 600">
            <a:extLst>
              <a:ext uri="{FF2B5EF4-FFF2-40B4-BE49-F238E27FC236}">
                <a16:creationId xmlns:a16="http://schemas.microsoft.com/office/drawing/2014/main" id="{9091E9AE-B516-60E9-4B26-18D5F4AAA55F}"/>
              </a:ext>
            </a:extLst>
          </p:cNvPr>
          <p:cNvGrpSpPr/>
          <p:nvPr/>
        </p:nvGrpSpPr>
        <p:grpSpPr>
          <a:xfrm>
            <a:off x="9794367" y="3977640"/>
            <a:ext cx="429895" cy="102235"/>
            <a:chOff x="9794367" y="3977640"/>
            <a:chExt cx="429895" cy="102235"/>
          </a:xfrm>
        </p:grpSpPr>
        <p:pic>
          <p:nvPicPr>
            <p:cNvPr id="602" name="object 601">
              <a:extLst>
                <a:ext uri="{FF2B5EF4-FFF2-40B4-BE49-F238E27FC236}">
                  <a16:creationId xmlns:a16="http://schemas.microsoft.com/office/drawing/2014/main" id="{E8E42D15-D2F8-3F04-3D96-0CAD970F0EC9}"/>
                </a:ext>
              </a:extLst>
            </p:cNvPr>
            <p:cNvPicPr/>
            <p:nvPr/>
          </p:nvPicPr>
          <p:blipFill>
            <a:blip r:embed="rId398" cstate="print"/>
            <a:stretch>
              <a:fillRect/>
            </a:stretch>
          </p:blipFill>
          <p:spPr>
            <a:xfrm>
              <a:off x="9794367" y="3977640"/>
              <a:ext cx="134111" cy="102108"/>
            </a:xfrm>
            <a:prstGeom prst="rect">
              <a:avLst/>
            </a:prstGeom>
          </p:spPr>
        </p:pic>
        <p:pic>
          <p:nvPicPr>
            <p:cNvPr id="603" name="object 602">
              <a:extLst>
                <a:ext uri="{FF2B5EF4-FFF2-40B4-BE49-F238E27FC236}">
                  <a16:creationId xmlns:a16="http://schemas.microsoft.com/office/drawing/2014/main" id="{B707E86A-3CC6-0AAD-A72A-08AC1F739A33}"/>
                </a:ext>
              </a:extLst>
            </p:cNvPr>
            <p:cNvPicPr/>
            <p:nvPr/>
          </p:nvPicPr>
          <p:blipFill>
            <a:blip r:embed="rId399" cstate="print"/>
            <a:stretch>
              <a:fillRect/>
            </a:stretch>
          </p:blipFill>
          <p:spPr>
            <a:xfrm>
              <a:off x="9951339" y="3994404"/>
              <a:ext cx="115824" cy="83820"/>
            </a:xfrm>
            <a:prstGeom prst="rect">
              <a:avLst/>
            </a:prstGeom>
          </p:spPr>
        </p:pic>
        <p:pic>
          <p:nvPicPr>
            <p:cNvPr id="604" name="object 603">
              <a:extLst>
                <a:ext uri="{FF2B5EF4-FFF2-40B4-BE49-F238E27FC236}">
                  <a16:creationId xmlns:a16="http://schemas.microsoft.com/office/drawing/2014/main" id="{BB8E7479-AE40-4A7B-877C-9078AE05BB72}"/>
                </a:ext>
              </a:extLst>
            </p:cNvPr>
            <p:cNvPicPr/>
            <p:nvPr/>
          </p:nvPicPr>
          <p:blipFill>
            <a:blip r:embed="rId400" cstate="print"/>
            <a:stretch>
              <a:fillRect/>
            </a:stretch>
          </p:blipFill>
          <p:spPr>
            <a:xfrm>
              <a:off x="10086975" y="3994404"/>
              <a:ext cx="65531" cy="85344"/>
            </a:xfrm>
            <a:prstGeom prst="rect">
              <a:avLst/>
            </a:prstGeom>
          </p:spPr>
        </p:pic>
        <p:sp>
          <p:nvSpPr>
            <p:cNvPr id="605" name="object 604">
              <a:extLst>
                <a:ext uri="{FF2B5EF4-FFF2-40B4-BE49-F238E27FC236}">
                  <a16:creationId xmlns:a16="http://schemas.microsoft.com/office/drawing/2014/main" id="{AE93E805-9D8C-283B-18AE-FF15C98029C5}"/>
                </a:ext>
              </a:extLst>
            </p:cNvPr>
            <p:cNvSpPr/>
            <p:nvPr/>
          </p:nvSpPr>
          <p:spPr>
            <a:xfrm>
              <a:off x="10176891" y="3994404"/>
              <a:ext cx="47625" cy="83820"/>
            </a:xfrm>
            <a:custGeom>
              <a:avLst/>
              <a:gdLst/>
              <a:ahLst/>
              <a:cxnLst/>
              <a:rect l="l" t="t" r="r" b="b"/>
              <a:pathLst>
                <a:path w="47625" h="83820">
                  <a:moveTo>
                    <a:pt x="47243" y="1524"/>
                  </a:moveTo>
                  <a:lnTo>
                    <a:pt x="44195" y="0"/>
                  </a:lnTo>
                  <a:lnTo>
                    <a:pt x="32003" y="0"/>
                  </a:lnTo>
                  <a:lnTo>
                    <a:pt x="27431" y="1524"/>
                  </a:lnTo>
                  <a:lnTo>
                    <a:pt x="22859" y="4572"/>
                  </a:lnTo>
                  <a:lnTo>
                    <a:pt x="15239" y="12192"/>
                  </a:lnTo>
                  <a:lnTo>
                    <a:pt x="12191" y="16763"/>
                  </a:lnTo>
                  <a:lnTo>
                    <a:pt x="10667" y="1524"/>
                  </a:lnTo>
                  <a:lnTo>
                    <a:pt x="0" y="1524"/>
                  </a:lnTo>
                  <a:lnTo>
                    <a:pt x="0" y="83820"/>
                  </a:lnTo>
                  <a:lnTo>
                    <a:pt x="12191" y="83820"/>
                  </a:lnTo>
                  <a:lnTo>
                    <a:pt x="12191" y="32004"/>
                  </a:lnTo>
                  <a:lnTo>
                    <a:pt x="15239" y="24384"/>
                  </a:lnTo>
                  <a:lnTo>
                    <a:pt x="19811" y="19812"/>
                  </a:lnTo>
                  <a:lnTo>
                    <a:pt x="24383" y="13716"/>
                  </a:lnTo>
                  <a:lnTo>
                    <a:pt x="30479" y="12192"/>
                  </a:lnTo>
                  <a:lnTo>
                    <a:pt x="45719" y="12192"/>
                  </a:lnTo>
                  <a:lnTo>
                    <a:pt x="47243" y="15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6" name="object 605">
            <a:extLst>
              <a:ext uri="{FF2B5EF4-FFF2-40B4-BE49-F238E27FC236}">
                <a16:creationId xmlns:a16="http://schemas.microsoft.com/office/drawing/2014/main" id="{EDEB9467-4852-C81D-3C15-49FD903DCE6C}"/>
              </a:ext>
            </a:extLst>
          </p:cNvPr>
          <p:cNvGrpSpPr/>
          <p:nvPr/>
        </p:nvGrpSpPr>
        <p:grpSpPr>
          <a:xfrm>
            <a:off x="1208150" y="3531108"/>
            <a:ext cx="5026660" cy="1214755"/>
            <a:chOff x="1208150" y="3531108"/>
            <a:chExt cx="5026660" cy="1214755"/>
          </a:xfrm>
        </p:grpSpPr>
        <p:pic>
          <p:nvPicPr>
            <p:cNvPr id="607" name="object 606">
              <a:extLst>
                <a:ext uri="{FF2B5EF4-FFF2-40B4-BE49-F238E27FC236}">
                  <a16:creationId xmlns:a16="http://schemas.microsoft.com/office/drawing/2014/main" id="{9530A0C1-B448-1A3F-3D7C-0CDEEBA22D1F}"/>
                </a:ext>
              </a:extLst>
            </p:cNvPr>
            <p:cNvPicPr/>
            <p:nvPr/>
          </p:nvPicPr>
          <p:blipFill>
            <a:blip r:embed="rId401" cstate="print"/>
            <a:stretch>
              <a:fillRect/>
            </a:stretch>
          </p:blipFill>
          <p:spPr>
            <a:xfrm>
              <a:off x="1208150" y="3531108"/>
              <a:ext cx="5026152" cy="1214627"/>
            </a:xfrm>
            <a:prstGeom prst="rect">
              <a:avLst/>
            </a:prstGeom>
          </p:spPr>
        </p:pic>
        <p:pic>
          <p:nvPicPr>
            <p:cNvPr id="608" name="object 607">
              <a:extLst>
                <a:ext uri="{FF2B5EF4-FFF2-40B4-BE49-F238E27FC236}">
                  <a16:creationId xmlns:a16="http://schemas.microsoft.com/office/drawing/2014/main" id="{3040A5B9-62A6-C5F3-7E06-48B6A3E36A99}"/>
                </a:ext>
              </a:extLst>
            </p:cNvPr>
            <p:cNvPicPr/>
            <p:nvPr/>
          </p:nvPicPr>
          <p:blipFill>
            <a:blip r:embed="rId402" cstate="print"/>
            <a:stretch>
              <a:fillRect/>
            </a:stretch>
          </p:blipFill>
          <p:spPr>
            <a:xfrm>
              <a:off x="5708522" y="4210812"/>
              <a:ext cx="68579" cy="83820"/>
            </a:xfrm>
            <a:prstGeom prst="rect">
              <a:avLst/>
            </a:prstGeom>
          </p:spPr>
        </p:pic>
        <p:pic>
          <p:nvPicPr>
            <p:cNvPr id="609" name="object 608">
              <a:extLst>
                <a:ext uri="{FF2B5EF4-FFF2-40B4-BE49-F238E27FC236}">
                  <a16:creationId xmlns:a16="http://schemas.microsoft.com/office/drawing/2014/main" id="{75865005-8E74-4D3F-8F91-2113BA58947E}"/>
                </a:ext>
              </a:extLst>
            </p:cNvPr>
            <p:cNvPicPr/>
            <p:nvPr/>
          </p:nvPicPr>
          <p:blipFill>
            <a:blip r:embed="rId403" cstate="print"/>
            <a:stretch>
              <a:fillRect/>
            </a:stretch>
          </p:blipFill>
          <p:spPr>
            <a:xfrm>
              <a:off x="5798438" y="4210812"/>
              <a:ext cx="68580" cy="82296"/>
            </a:xfrm>
            <a:prstGeom prst="rect">
              <a:avLst/>
            </a:prstGeom>
          </p:spPr>
        </p:pic>
      </p:grpSp>
      <p:sp>
        <p:nvSpPr>
          <p:cNvPr id="610" name="object 609">
            <a:extLst>
              <a:ext uri="{FF2B5EF4-FFF2-40B4-BE49-F238E27FC236}">
                <a16:creationId xmlns:a16="http://schemas.microsoft.com/office/drawing/2014/main" id="{53C7DCD7-A625-34E3-0F77-41514C33E338}"/>
              </a:ext>
            </a:extLst>
          </p:cNvPr>
          <p:cNvSpPr/>
          <p:nvPr/>
        </p:nvSpPr>
        <p:spPr>
          <a:xfrm>
            <a:off x="6394322" y="4274820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18287" y="13715"/>
                </a:moveTo>
                <a:lnTo>
                  <a:pt x="18287" y="7619"/>
                </a:lnTo>
                <a:lnTo>
                  <a:pt x="16763" y="4571"/>
                </a:lnTo>
                <a:lnTo>
                  <a:pt x="12191" y="0"/>
                </a:lnTo>
                <a:lnTo>
                  <a:pt x="6096" y="0"/>
                </a:lnTo>
                <a:lnTo>
                  <a:pt x="1524" y="4571"/>
                </a:lnTo>
                <a:lnTo>
                  <a:pt x="0" y="7619"/>
                </a:lnTo>
                <a:lnTo>
                  <a:pt x="0" y="10667"/>
                </a:lnTo>
                <a:lnTo>
                  <a:pt x="0" y="13715"/>
                </a:lnTo>
                <a:lnTo>
                  <a:pt x="1524" y="16763"/>
                </a:lnTo>
                <a:lnTo>
                  <a:pt x="6096" y="21335"/>
                </a:lnTo>
                <a:lnTo>
                  <a:pt x="12191" y="21335"/>
                </a:lnTo>
                <a:lnTo>
                  <a:pt x="16763" y="16763"/>
                </a:lnTo>
                <a:lnTo>
                  <a:pt x="18287" y="137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11" name="object 610">
            <a:extLst>
              <a:ext uri="{FF2B5EF4-FFF2-40B4-BE49-F238E27FC236}">
                <a16:creationId xmlns:a16="http://schemas.microsoft.com/office/drawing/2014/main" id="{248E2A2D-2167-FA9D-0C48-127ECA8071F0}"/>
              </a:ext>
            </a:extLst>
          </p:cNvPr>
          <p:cNvPicPr/>
          <p:nvPr/>
        </p:nvPicPr>
        <p:blipFill>
          <a:blip r:embed="rId404" cstate="print"/>
          <a:stretch>
            <a:fillRect/>
          </a:stretch>
        </p:blipFill>
        <p:spPr>
          <a:xfrm>
            <a:off x="475106" y="4177284"/>
            <a:ext cx="908304" cy="353567"/>
          </a:xfrm>
          <a:prstGeom prst="rect">
            <a:avLst/>
          </a:prstGeom>
        </p:spPr>
      </p:pic>
      <p:pic>
        <p:nvPicPr>
          <p:cNvPr id="612" name="object 611">
            <a:extLst>
              <a:ext uri="{FF2B5EF4-FFF2-40B4-BE49-F238E27FC236}">
                <a16:creationId xmlns:a16="http://schemas.microsoft.com/office/drawing/2014/main" id="{B0013A7F-9B3F-FFFC-6523-A6C37CC98DF2}"/>
              </a:ext>
            </a:extLst>
          </p:cNvPr>
          <p:cNvPicPr/>
          <p:nvPr/>
        </p:nvPicPr>
        <p:blipFill>
          <a:blip r:embed="rId405" cstate="print"/>
          <a:stretch>
            <a:fillRect/>
          </a:stretch>
        </p:blipFill>
        <p:spPr>
          <a:xfrm>
            <a:off x="6508750" y="4184903"/>
            <a:ext cx="137032" cy="109728"/>
          </a:xfrm>
          <a:prstGeom prst="rect">
            <a:avLst/>
          </a:prstGeom>
        </p:spPr>
      </p:pic>
      <p:grpSp>
        <p:nvGrpSpPr>
          <p:cNvPr id="613" name="object 612">
            <a:extLst>
              <a:ext uri="{FF2B5EF4-FFF2-40B4-BE49-F238E27FC236}">
                <a16:creationId xmlns:a16="http://schemas.microsoft.com/office/drawing/2014/main" id="{E9A63E9C-0D62-8361-AD32-1EB97F9DE587}"/>
              </a:ext>
            </a:extLst>
          </p:cNvPr>
          <p:cNvGrpSpPr/>
          <p:nvPr/>
        </p:nvGrpSpPr>
        <p:grpSpPr>
          <a:xfrm>
            <a:off x="7697343" y="4177284"/>
            <a:ext cx="161925" cy="117475"/>
            <a:chOff x="7697343" y="4177284"/>
            <a:chExt cx="161925" cy="117475"/>
          </a:xfrm>
        </p:grpSpPr>
        <p:pic>
          <p:nvPicPr>
            <p:cNvPr id="614" name="object 613">
              <a:extLst>
                <a:ext uri="{FF2B5EF4-FFF2-40B4-BE49-F238E27FC236}">
                  <a16:creationId xmlns:a16="http://schemas.microsoft.com/office/drawing/2014/main" id="{083BF4F5-94EF-B8F9-1D75-A09A4A322B8B}"/>
                </a:ext>
              </a:extLst>
            </p:cNvPr>
            <p:cNvPicPr/>
            <p:nvPr/>
          </p:nvPicPr>
          <p:blipFill>
            <a:blip r:embed="rId406" cstate="print"/>
            <a:stretch>
              <a:fillRect/>
            </a:stretch>
          </p:blipFill>
          <p:spPr>
            <a:xfrm>
              <a:off x="7697343" y="4177284"/>
              <a:ext cx="71627" cy="117348"/>
            </a:xfrm>
            <a:prstGeom prst="rect">
              <a:avLst/>
            </a:prstGeom>
          </p:spPr>
        </p:pic>
        <p:pic>
          <p:nvPicPr>
            <p:cNvPr id="615" name="object 614">
              <a:extLst>
                <a:ext uri="{FF2B5EF4-FFF2-40B4-BE49-F238E27FC236}">
                  <a16:creationId xmlns:a16="http://schemas.microsoft.com/office/drawing/2014/main" id="{C802DAB0-36F5-0CAB-709B-D5D427007724}"/>
                </a:ext>
              </a:extLst>
            </p:cNvPr>
            <p:cNvPicPr/>
            <p:nvPr/>
          </p:nvPicPr>
          <p:blipFill>
            <a:blip r:embed="rId407" cstate="print"/>
            <a:stretch>
              <a:fillRect/>
            </a:stretch>
          </p:blipFill>
          <p:spPr>
            <a:xfrm>
              <a:off x="7790307" y="4210812"/>
              <a:ext cx="68579" cy="83820"/>
            </a:xfrm>
            <a:prstGeom prst="rect">
              <a:avLst/>
            </a:prstGeom>
          </p:spPr>
        </p:pic>
      </p:grpSp>
      <p:grpSp>
        <p:nvGrpSpPr>
          <p:cNvPr id="616" name="object 615">
            <a:extLst>
              <a:ext uri="{FF2B5EF4-FFF2-40B4-BE49-F238E27FC236}">
                <a16:creationId xmlns:a16="http://schemas.microsoft.com/office/drawing/2014/main" id="{EDB60091-98F9-4435-EB17-0EFBE890388F}"/>
              </a:ext>
            </a:extLst>
          </p:cNvPr>
          <p:cNvGrpSpPr/>
          <p:nvPr/>
        </p:nvGrpSpPr>
        <p:grpSpPr>
          <a:xfrm>
            <a:off x="7950327" y="4177284"/>
            <a:ext cx="628015" cy="117475"/>
            <a:chOff x="7950327" y="4177284"/>
            <a:chExt cx="628015" cy="117475"/>
          </a:xfrm>
        </p:grpSpPr>
        <p:sp>
          <p:nvSpPr>
            <p:cNvPr id="617" name="object 616">
              <a:extLst>
                <a:ext uri="{FF2B5EF4-FFF2-40B4-BE49-F238E27FC236}">
                  <a16:creationId xmlns:a16="http://schemas.microsoft.com/office/drawing/2014/main" id="{2A04D46C-AE08-D7AA-F6B5-C41992A63233}"/>
                </a:ext>
              </a:extLst>
            </p:cNvPr>
            <p:cNvSpPr/>
            <p:nvPr/>
          </p:nvSpPr>
          <p:spPr>
            <a:xfrm>
              <a:off x="7950327" y="4181856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70" h="111760">
                  <a:moveTo>
                    <a:pt x="12192" y="111252"/>
                  </a:moveTo>
                  <a:lnTo>
                    <a:pt x="12192" y="30480"/>
                  </a:lnTo>
                  <a:lnTo>
                    <a:pt x="0" y="30480"/>
                  </a:lnTo>
                  <a:lnTo>
                    <a:pt x="0" y="111252"/>
                  </a:lnTo>
                  <a:lnTo>
                    <a:pt x="12192" y="111252"/>
                  </a:lnTo>
                  <a:close/>
                </a:path>
                <a:path w="13970" h="111760">
                  <a:moveTo>
                    <a:pt x="13716" y="12192"/>
                  </a:moveTo>
                  <a:lnTo>
                    <a:pt x="13716" y="3048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2192"/>
                  </a:lnTo>
                  <a:lnTo>
                    <a:pt x="4572" y="16764"/>
                  </a:lnTo>
                  <a:lnTo>
                    <a:pt x="9144" y="16764"/>
                  </a:lnTo>
                  <a:lnTo>
                    <a:pt x="13716" y="121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8" name="object 617">
              <a:extLst>
                <a:ext uri="{FF2B5EF4-FFF2-40B4-BE49-F238E27FC236}">
                  <a16:creationId xmlns:a16="http://schemas.microsoft.com/office/drawing/2014/main" id="{B26AF86E-F1C1-E5C8-F324-7430BC405F16}"/>
                </a:ext>
              </a:extLst>
            </p:cNvPr>
            <p:cNvPicPr/>
            <p:nvPr/>
          </p:nvPicPr>
          <p:blipFill>
            <a:blip r:embed="rId408" cstate="print"/>
            <a:stretch>
              <a:fillRect/>
            </a:stretch>
          </p:blipFill>
          <p:spPr>
            <a:xfrm>
              <a:off x="7989951" y="4210812"/>
              <a:ext cx="233172" cy="83820"/>
            </a:xfrm>
            <a:prstGeom prst="rect">
              <a:avLst/>
            </a:prstGeom>
          </p:spPr>
        </p:pic>
        <p:pic>
          <p:nvPicPr>
            <p:cNvPr id="619" name="object 618">
              <a:extLst>
                <a:ext uri="{FF2B5EF4-FFF2-40B4-BE49-F238E27FC236}">
                  <a16:creationId xmlns:a16="http://schemas.microsoft.com/office/drawing/2014/main" id="{9288851A-7254-E91C-1BDF-3B3747BA4B57}"/>
                </a:ext>
              </a:extLst>
            </p:cNvPr>
            <p:cNvPicPr/>
            <p:nvPr/>
          </p:nvPicPr>
          <p:blipFill>
            <a:blip r:embed="rId409" cstate="print"/>
            <a:stretch>
              <a:fillRect/>
            </a:stretch>
          </p:blipFill>
          <p:spPr>
            <a:xfrm>
              <a:off x="8244459" y="4210812"/>
              <a:ext cx="114300" cy="83820"/>
            </a:xfrm>
            <a:prstGeom prst="rect">
              <a:avLst/>
            </a:prstGeom>
          </p:spPr>
        </p:pic>
        <p:sp>
          <p:nvSpPr>
            <p:cNvPr id="620" name="object 619">
              <a:extLst>
                <a:ext uri="{FF2B5EF4-FFF2-40B4-BE49-F238E27FC236}">
                  <a16:creationId xmlns:a16="http://schemas.microsoft.com/office/drawing/2014/main" id="{F27E3A13-8771-CD7E-37A6-3DB3E064B05C}"/>
                </a:ext>
              </a:extLst>
            </p:cNvPr>
            <p:cNvSpPr/>
            <p:nvPr/>
          </p:nvSpPr>
          <p:spPr>
            <a:xfrm>
              <a:off x="8378571" y="4181856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40" h="111760">
                  <a:moveTo>
                    <a:pt x="13715" y="111252"/>
                  </a:moveTo>
                  <a:lnTo>
                    <a:pt x="13715" y="30480"/>
                  </a:lnTo>
                  <a:lnTo>
                    <a:pt x="1524" y="30480"/>
                  </a:lnTo>
                  <a:lnTo>
                    <a:pt x="1524" y="111252"/>
                  </a:lnTo>
                  <a:lnTo>
                    <a:pt x="13715" y="111252"/>
                  </a:lnTo>
                  <a:close/>
                </a:path>
                <a:path w="15240" h="111760">
                  <a:moveTo>
                    <a:pt x="15239" y="10668"/>
                  </a:moveTo>
                  <a:lnTo>
                    <a:pt x="15239" y="4572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2192"/>
                  </a:lnTo>
                  <a:lnTo>
                    <a:pt x="4572" y="16764"/>
                  </a:lnTo>
                  <a:lnTo>
                    <a:pt x="9144" y="16764"/>
                  </a:lnTo>
                  <a:lnTo>
                    <a:pt x="15239" y="106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1" name="object 620">
              <a:extLst>
                <a:ext uri="{FF2B5EF4-FFF2-40B4-BE49-F238E27FC236}">
                  <a16:creationId xmlns:a16="http://schemas.microsoft.com/office/drawing/2014/main" id="{A2377D7E-EF55-182D-E919-E5285561B4B3}"/>
                </a:ext>
              </a:extLst>
            </p:cNvPr>
            <p:cNvPicPr/>
            <p:nvPr/>
          </p:nvPicPr>
          <p:blipFill>
            <a:blip r:embed="rId410" cstate="print"/>
            <a:stretch>
              <a:fillRect/>
            </a:stretch>
          </p:blipFill>
          <p:spPr>
            <a:xfrm>
              <a:off x="8413623" y="4177284"/>
              <a:ext cx="74675" cy="117348"/>
            </a:xfrm>
            <a:prstGeom prst="rect">
              <a:avLst/>
            </a:prstGeom>
          </p:spPr>
        </p:pic>
        <p:pic>
          <p:nvPicPr>
            <p:cNvPr id="622" name="object 621">
              <a:extLst>
                <a:ext uri="{FF2B5EF4-FFF2-40B4-BE49-F238E27FC236}">
                  <a16:creationId xmlns:a16="http://schemas.microsoft.com/office/drawing/2014/main" id="{6004B51F-FD18-032F-3CBF-53F4750E11C1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509635" y="4210812"/>
              <a:ext cx="68580" cy="82296"/>
            </a:xfrm>
            <a:prstGeom prst="rect">
              <a:avLst/>
            </a:prstGeom>
          </p:spPr>
        </p:pic>
      </p:grpSp>
      <p:grpSp>
        <p:nvGrpSpPr>
          <p:cNvPr id="623" name="object 622">
            <a:extLst>
              <a:ext uri="{FF2B5EF4-FFF2-40B4-BE49-F238E27FC236}">
                <a16:creationId xmlns:a16="http://schemas.microsoft.com/office/drawing/2014/main" id="{D6DCC875-3F50-691E-A39B-E49293CD6123}"/>
              </a:ext>
            </a:extLst>
          </p:cNvPr>
          <p:cNvGrpSpPr/>
          <p:nvPr/>
        </p:nvGrpSpPr>
        <p:grpSpPr>
          <a:xfrm>
            <a:off x="8666606" y="4177284"/>
            <a:ext cx="307975" cy="152400"/>
            <a:chOff x="8666606" y="4177284"/>
            <a:chExt cx="307975" cy="152400"/>
          </a:xfrm>
        </p:grpSpPr>
        <p:pic>
          <p:nvPicPr>
            <p:cNvPr id="624" name="object 623">
              <a:extLst>
                <a:ext uri="{FF2B5EF4-FFF2-40B4-BE49-F238E27FC236}">
                  <a16:creationId xmlns:a16="http://schemas.microsoft.com/office/drawing/2014/main" id="{5F018C8A-FD80-0C4B-CF5D-8B1E764AD61F}"/>
                </a:ext>
              </a:extLst>
            </p:cNvPr>
            <p:cNvPicPr/>
            <p:nvPr/>
          </p:nvPicPr>
          <p:blipFill>
            <a:blip r:embed="rId411" cstate="print"/>
            <a:stretch>
              <a:fillRect/>
            </a:stretch>
          </p:blipFill>
          <p:spPr>
            <a:xfrm>
              <a:off x="8666606" y="4210812"/>
              <a:ext cx="65532" cy="83820"/>
            </a:xfrm>
            <a:prstGeom prst="rect">
              <a:avLst/>
            </a:prstGeom>
          </p:spPr>
        </p:pic>
        <p:pic>
          <p:nvPicPr>
            <p:cNvPr id="625" name="object 624">
              <a:extLst>
                <a:ext uri="{FF2B5EF4-FFF2-40B4-BE49-F238E27FC236}">
                  <a16:creationId xmlns:a16="http://schemas.microsoft.com/office/drawing/2014/main" id="{6D0985CB-1206-C55B-A6AA-B6784852DD67}"/>
                </a:ext>
              </a:extLst>
            </p:cNvPr>
            <p:cNvPicPr/>
            <p:nvPr/>
          </p:nvPicPr>
          <p:blipFill>
            <a:blip r:embed="rId412" cstate="print"/>
            <a:stretch>
              <a:fillRect/>
            </a:stretch>
          </p:blipFill>
          <p:spPr>
            <a:xfrm>
              <a:off x="8753474" y="4210812"/>
              <a:ext cx="71627" cy="118872"/>
            </a:xfrm>
            <a:prstGeom prst="rect">
              <a:avLst/>
            </a:prstGeom>
          </p:spPr>
        </p:pic>
        <p:pic>
          <p:nvPicPr>
            <p:cNvPr id="626" name="object 625">
              <a:extLst>
                <a:ext uri="{FF2B5EF4-FFF2-40B4-BE49-F238E27FC236}">
                  <a16:creationId xmlns:a16="http://schemas.microsoft.com/office/drawing/2014/main" id="{513D8675-1850-7121-06A2-F44EC5D227A8}"/>
                </a:ext>
              </a:extLst>
            </p:cNvPr>
            <p:cNvPicPr/>
            <p:nvPr/>
          </p:nvPicPr>
          <p:blipFill>
            <a:blip r:embed="rId413" cstate="print"/>
            <a:stretch>
              <a:fillRect/>
            </a:stretch>
          </p:blipFill>
          <p:spPr>
            <a:xfrm>
              <a:off x="8851010" y="4212336"/>
              <a:ext cx="67056" cy="82296"/>
            </a:xfrm>
            <a:prstGeom prst="rect">
              <a:avLst/>
            </a:prstGeom>
          </p:spPr>
        </p:pic>
        <p:sp>
          <p:nvSpPr>
            <p:cNvPr id="627" name="object 626">
              <a:extLst>
                <a:ext uri="{FF2B5EF4-FFF2-40B4-BE49-F238E27FC236}">
                  <a16:creationId xmlns:a16="http://schemas.microsoft.com/office/drawing/2014/main" id="{FE305755-4975-0F35-6BC5-EE3A2645970B}"/>
                </a:ext>
              </a:extLst>
            </p:cNvPr>
            <p:cNvSpPr/>
            <p:nvPr/>
          </p:nvSpPr>
          <p:spPr>
            <a:xfrm>
              <a:off x="8943974" y="4177284"/>
              <a:ext cx="30480" cy="116205"/>
            </a:xfrm>
            <a:custGeom>
              <a:avLst/>
              <a:gdLst/>
              <a:ahLst/>
              <a:cxnLst/>
              <a:rect l="l" t="t" r="r" b="b"/>
              <a:pathLst>
                <a:path w="30479" h="116204">
                  <a:moveTo>
                    <a:pt x="13716" y="115824"/>
                  </a:moveTo>
                  <a:lnTo>
                    <a:pt x="13716" y="35051"/>
                  </a:lnTo>
                  <a:lnTo>
                    <a:pt x="1524" y="35051"/>
                  </a:lnTo>
                  <a:lnTo>
                    <a:pt x="1524" y="115824"/>
                  </a:lnTo>
                  <a:lnTo>
                    <a:pt x="13716" y="115824"/>
                  </a:lnTo>
                  <a:close/>
                </a:path>
                <a:path w="30479" h="116204">
                  <a:moveTo>
                    <a:pt x="30479" y="1524"/>
                  </a:moveTo>
                  <a:lnTo>
                    <a:pt x="30479" y="0"/>
                  </a:lnTo>
                  <a:lnTo>
                    <a:pt x="15240" y="0"/>
                  </a:lnTo>
                  <a:lnTo>
                    <a:pt x="13716" y="3048"/>
                  </a:lnTo>
                  <a:lnTo>
                    <a:pt x="10668" y="6095"/>
                  </a:lnTo>
                  <a:lnTo>
                    <a:pt x="7620" y="10667"/>
                  </a:lnTo>
                  <a:lnTo>
                    <a:pt x="6096" y="15239"/>
                  </a:lnTo>
                  <a:lnTo>
                    <a:pt x="0" y="21336"/>
                  </a:lnTo>
                  <a:lnTo>
                    <a:pt x="0" y="24383"/>
                  </a:lnTo>
                  <a:lnTo>
                    <a:pt x="9144" y="24383"/>
                  </a:lnTo>
                  <a:lnTo>
                    <a:pt x="12192" y="21336"/>
                  </a:lnTo>
                  <a:lnTo>
                    <a:pt x="15240" y="16763"/>
                  </a:lnTo>
                  <a:lnTo>
                    <a:pt x="30479" y="15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28" name="object 627">
            <a:extLst>
              <a:ext uri="{FF2B5EF4-FFF2-40B4-BE49-F238E27FC236}">
                <a16:creationId xmlns:a16="http://schemas.microsoft.com/office/drawing/2014/main" id="{CB2FF6D2-311B-6010-D8FE-FC23DD7382BF}"/>
              </a:ext>
            </a:extLst>
          </p:cNvPr>
          <p:cNvGrpSpPr/>
          <p:nvPr/>
        </p:nvGrpSpPr>
        <p:grpSpPr>
          <a:xfrm>
            <a:off x="9049131" y="4177284"/>
            <a:ext cx="542925" cy="117475"/>
            <a:chOff x="9049131" y="4177284"/>
            <a:chExt cx="542925" cy="117475"/>
          </a:xfrm>
        </p:grpSpPr>
        <p:pic>
          <p:nvPicPr>
            <p:cNvPr id="629" name="object 628">
              <a:extLst>
                <a:ext uri="{FF2B5EF4-FFF2-40B4-BE49-F238E27FC236}">
                  <a16:creationId xmlns:a16="http://schemas.microsoft.com/office/drawing/2014/main" id="{0DD072E0-6037-8A85-F0AD-75F020366C26}"/>
                </a:ext>
              </a:extLst>
            </p:cNvPr>
            <p:cNvPicPr/>
            <p:nvPr/>
          </p:nvPicPr>
          <p:blipFill>
            <a:blip r:embed="rId406" cstate="print"/>
            <a:stretch>
              <a:fillRect/>
            </a:stretch>
          </p:blipFill>
          <p:spPr>
            <a:xfrm>
              <a:off x="9049131" y="4177284"/>
              <a:ext cx="71627" cy="117348"/>
            </a:xfrm>
            <a:prstGeom prst="rect">
              <a:avLst/>
            </a:prstGeom>
          </p:spPr>
        </p:pic>
        <p:pic>
          <p:nvPicPr>
            <p:cNvPr id="630" name="object 629">
              <a:extLst>
                <a:ext uri="{FF2B5EF4-FFF2-40B4-BE49-F238E27FC236}">
                  <a16:creationId xmlns:a16="http://schemas.microsoft.com/office/drawing/2014/main" id="{771BC8CD-AD5B-FF50-0C5E-D7AB5A9674CC}"/>
                </a:ext>
              </a:extLst>
            </p:cNvPr>
            <p:cNvPicPr/>
            <p:nvPr/>
          </p:nvPicPr>
          <p:blipFill>
            <a:blip r:embed="rId414" cstate="print"/>
            <a:stretch>
              <a:fillRect/>
            </a:stretch>
          </p:blipFill>
          <p:spPr>
            <a:xfrm>
              <a:off x="9142095" y="4181856"/>
              <a:ext cx="449579" cy="112776"/>
            </a:xfrm>
            <a:prstGeom prst="rect">
              <a:avLst/>
            </a:prstGeom>
          </p:spPr>
        </p:pic>
      </p:grpSp>
      <p:grpSp>
        <p:nvGrpSpPr>
          <p:cNvPr id="631" name="object 630">
            <a:extLst>
              <a:ext uri="{FF2B5EF4-FFF2-40B4-BE49-F238E27FC236}">
                <a16:creationId xmlns:a16="http://schemas.microsoft.com/office/drawing/2014/main" id="{9B7287D7-BD45-BE1A-7047-FF56833FA2EE}"/>
              </a:ext>
            </a:extLst>
          </p:cNvPr>
          <p:cNvGrpSpPr/>
          <p:nvPr/>
        </p:nvGrpSpPr>
        <p:grpSpPr>
          <a:xfrm>
            <a:off x="9687686" y="4210811"/>
            <a:ext cx="163195" cy="83820"/>
            <a:chOff x="9687686" y="4210811"/>
            <a:chExt cx="163195" cy="83820"/>
          </a:xfrm>
        </p:grpSpPr>
        <p:pic>
          <p:nvPicPr>
            <p:cNvPr id="632" name="object 631">
              <a:extLst>
                <a:ext uri="{FF2B5EF4-FFF2-40B4-BE49-F238E27FC236}">
                  <a16:creationId xmlns:a16="http://schemas.microsoft.com/office/drawing/2014/main" id="{1E429C6D-145C-ADF8-4B75-2B855F465045}"/>
                </a:ext>
              </a:extLst>
            </p:cNvPr>
            <p:cNvPicPr/>
            <p:nvPr/>
          </p:nvPicPr>
          <p:blipFill>
            <a:blip r:embed="rId415" cstate="print"/>
            <a:stretch>
              <a:fillRect/>
            </a:stretch>
          </p:blipFill>
          <p:spPr>
            <a:xfrm>
              <a:off x="9687686" y="4210811"/>
              <a:ext cx="67056" cy="82296"/>
            </a:xfrm>
            <a:prstGeom prst="rect">
              <a:avLst/>
            </a:prstGeom>
          </p:spPr>
        </p:pic>
        <p:pic>
          <p:nvPicPr>
            <p:cNvPr id="633" name="object 632">
              <a:extLst>
                <a:ext uri="{FF2B5EF4-FFF2-40B4-BE49-F238E27FC236}">
                  <a16:creationId xmlns:a16="http://schemas.microsoft.com/office/drawing/2014/main" id="{3E913C58-D516-610D-B894-9184320740FF}"/>
                </a:ext>
              </a:extLst>
            </p:cNvPr>
            <p:cNvPicPr/>
            <p:nvPr/>
          </p:nvPicPr>
          <p:blipFill>
            <a:blip r:embed="rId416" cstate="print"/>
            <a:stretch>
              <a:fillRect/>
            </a:stretch>
          </p:blipFill>
          <p:spPr>
            <a:xfrm>
              <a:off x="9776078" y="4210811"/>
              <a:ext cx="74675" cy="83820"/>
            </a:xfrm>
            <a:prstGeom prst="rect">
              <a:avLst/>
            </a:prstGeom>
          </p:spPr>
        </p:pic>
      </p:grpSp>
      <p:pic>
        <p:nvPicPr>
          <p:cNvPr id="634" name="object 633">
            <a:extLst>
              <a:ext uri="{FF2B5EF4-FFF2-40B4-BE49-F238E27FC236}">
                <a16:creationId xmlns:a16="http://schemas.microsoft.com/office/drawing/2014/main" id="{1ACD8C6B-7862-530A-0B4E-100431AE5709}"/>
              </a:ext>
            </a:extLst>
          </p:cNvPr>
          <p:cNvPicPr/>
          <p:nvPr/>
        </p:nvPicPr>
        <p:blipFill>
          <a:blip r:embed="rId417" cstate="print"/>
          <a:stretch>
            <a:fillRect/>
          </a:stretch>
        </p:blipFill>
        <p:spPr>
          <a:xfrm>
            <a:off x="9937622" y="4177284"/>
            <a:ext cx="275844" cy="117348"/>
          </a:xfrm>
          <a:prstGeom prst="rect">
            <a:avLst/>
          </a:prstGeom>
        </p:spPr>
      </p:pic>
      <p:grpSp>
        <p:nvGrpSpPr>
          <p:cNvPr id="635" name="object 634">
            <a:extLst>
              <a:ext uri="{FF2B5EF4-FFF2-40B4-BE49-F238E27FC236}">
                <a16:creationId xmlns:a16="http://schemas.microsoft.com/office/drawing/2014/main" id="{3C6CB5B3-8AD6-86C3-5AE4-395C7F7E8AE8}"/>
              </a:ext>
            </a:extLst>
          </p:cNvPr>
          <p:cNvGrpSpPr/>
          <p:nvPr/>
        </p:nvGrpSpPr>
        <p:grpSpPr>
          <a:xfrm>
            <a:off x="1444371" y="4378452"/>
            <a:ext cx="97790" cy="117475"/>
            <a:chOff x="1444371" y="4378452"/>
            <a:chExt cx="97790" cy="117475"/>
          </a:xfrm>
        </p:grpSpPr>
        <p:sp>
          <p:nvSpPr>
            <p:cNvPr id="636" name="object 635">
              <a:extLst>
                <a:ext uri="{FF2B5EF4-FFF2-40B4-BE49-F238E27FC236}">
                  <a16:creationId xmlns:a16="http://schemas.microsoft.com/office/drawing/2014/main" id="{A8D3968D-6B88-3E29-0DB4-11FC46E229E1}"/>
                </a:ext>
              </a:extLst>
            </p:cNvPr>
            <p:cNvSpPr/>
            <p:nvPr/>
          </p:nvSpPr>
          <p:spPr>
            <a:xfrm>
              <a:off x="1444371" y="4378452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7" name="object 636">
              <a:extLst>
                <a:ext uri="{FF2B5EF4-FFF2-40B4-BE49-F238E27FC236}">
                  <a16:creationId xmlns:a16="http://schemas.microsoft.com/office/drawing/2014/main" id="{0A8CD740-69D1-A21F-6A98-675A3F4D1C47}"/>
                </a:ext>
              </a:extLst>
            </p:cNvPr>
            <p:cNvPicPr/>
            <p:nvPr/>
          </p:nvPicPr>
          <p:blipFill>
            <a:blip r:embed="rId418" cstate="print"/>
            <a:stretch>
              <a:fillRect/>
            </a:stretch>
          </p:blipFill>
          <p:spPr>
            <a:xfrm>
              <a:off x="1476375" y="4411980"/>
              <a:ext cx="65531" cy="83820"/>
            </a:xfrm>
            <a:prstGeom prst="rect">
              <a:avLst/>
            </a:prstGeom>
          </p:spPr>
        </p:pic>
      </p:grpSp>
      <p:pic>
        <p:nvPicPr>
          <p:cNvPr id="638" name="object 637">
            <a:extLst>
              <a:ext uri="{FF2B5EF4-FFF2-40B4-BE49-F238E27FC236}">
                <a16:creationId xmlns:a16="http://schemas.microsoft.com/office/drawing/2014/main" id="{F09AC062-F0FE-AF03-60E0-8359C45033E2}"/>
              </a:ext>
            </a:extLst>
          </p:cNvPr>
          <p:cNvPicPr/>
          <p:nvPr/>
        </p:nvPicPr>
        <p:blipFill>
          <a:blip r:embed="rId419" cstate="print"/>
          <a:stretch>
            <a:fillRect/>
          </a:stretch>
        </p:blipFill>
        <p:spPr>
          <a:xfrm>
            <a:off x="6737222" y="4177284"/>
            <a:ext cx="1092707" cy="336803"/>
          </a:xfrm>
          <a:prstGeom prst="rect">
            <a:avLst/>
          </a:prstGeom>
        </p:spPr>
      </p:pic>
      <p:pic>
        <p:nvPicPr>
          <p:cNvPr id="639" name="object 638">
            <a:extLst>
              <a:ext uri="{FF2B5EF4-FFF2-40B4-BE49-F238E27FC236}">
                <a16:creationId xmlns:a16="http://schemas.microsoft.com/office/drawing/2014/main" id="{E6C98650-78B0-CA1A-B971-53C3BB412613}"/>
              </a:ext>
            </a:extLst>
          </p:cNvPr>
          <p:cNvPicPr/>
          <p:nvPr/>
        </p:nvPicPr>
        <p:blipFill>
          <a:blip r:embed="rId420" cstate="print"/>
          <a:stretch>
            <a:fillRect/>
          </a:stretch>
        </p:blipFill>
        <p:spPr>
          <a:xfrm>
            <a:off x="5755766" y="4181855"/>
            <a:ext cx="739140" cy="313944"/>
          </a:xfrm>
          <a:prstGeom prst="rect">
            <a:avLst/>
          </a:prstGeom>
        </p:spPr>
      </p:pic>
      <p:grpSp>
        <p:nvGrpSpPr>
          <p:cNvPr id="640" name="object 639">
            <a:extLst>
              <a:ext uri="{FF2B5EF4-FFF2-40B4-BE49-F238E27FC236}">
                <a16:creationId xmlns:a16="http://schemas.microsoft.com/office/drawing/2014/main" id="{ED30209D-4194-6387-D4A4-EA256759AC1B}"/>
              </a:ext>
            </a:extLst>
          </p:cNvPr>
          <p:cNvGrpSpPr/>
          <p:nvPr/>
        </p:nvGrpSpPr>
        <p:grpSpPr>
          <a:xfrm>
            <a:off x="6566534" y="4411979"/>
            <a:ext cx="231775" cy="119380"/>
            <a:chOff x="6566534" y="4411979"/>
            <a:chExt cx="231775" cy="119380"/>
          </a:xfrm>
        </p:grpSpPr>
        <p:pic>
          <p:nvPicPr>
            <p:cNvPr id="641" name="object 640">
              <a:extLst>
                <a:ext uri="{FF2B5EF4-FFF2-40B4-BE49-F238E27FC236}">
                  <a16:creationId xmlns:a16="http://schemas.microsoft.com/office/drawing/2014/main" id="{FC3DC08E-2095-6F5F-A63B-69C717A08F88}"/>
                </a:ext>
              </a:extLst>
            </p:cNvPr>
            <p:cNvPicPr/>
            <p:nvPr/>
          </p:nvPicPr>
          <p:blipFill>
            <a:blip r:embed="rId421" cstate="print"/>
            <a:stretch>
              <a:fillRect/>
            </a:stretch>
          </p:blipFill>
          <p:spPr>
            <a:xfrm>
              <a:off x="6566534" y="4411979"/>
              <a:ext cx="163068" cy="118872"/>
            </a:xfrm>
            <a:prstGeom prst="rect">
              <a:avLst/>
            </a:prstGeom>
          </p:spPr>
        </p:pic>
        <p:sp>
          <p:nvSpPr>
            <p:cNvPr id="642" name="object 641">
              <a:extLst>
                <a:ext uri="{FF2B5EF4-FFF2-40B4-BE49-F238E27FC236}">
                  <a16:creationId xmlns:a16="http://schemas.microsoft.com/office/drawing/2014/main" id="{9D11C43B-EE1E-6F3F-5C41-FB3602CDFA48}"/>
                </a:ext>
              </a:extLst>
            </p:cNvPr>
            <p:cNvSpPr/>
            <p:nvPr/>
          </p:nvSpPr>
          <p:spPr>
            <a:xfrm>
              <a:off x="6750938" y="4411979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3" y="0"/>
                  </a:moveTo>
                  <a:lnTo>
                    <a:pt x="27431" y="0"/>
                  </a:lnTo>
                  <a:lnTo>
                    <a:pt x="22859" y="3048"/>
                  </a:lnTo>
                  <a:lnTo>
                    <a:pt x="15239" y="10668"/>
                  </a:lnTo>
                  <a:lnTo>
                    <a:pt x="12191" y="15240"/>
                  </a:lnTo>
                  <a:lnTo>
                    <a:pt x="10667" y="0"/>
                  </a:lnTo>
                  <a:lnTo>
                    <a:pt x="0" y="0"/>
                  </a:lnTo>
                  <a:lnTo>
                    <a:pt x="0" y="82296"/>
                  </a:lnTo>
                  <a:lnTo>
                    <a:pt x="12191" y="82296"/>
                  </a:lnTo>
                  <a:lnTo>
                    <a:pt x="12191" y="30480"/>
                  </a:lnTo>
                  <a:lnTo>
                    <a:pt x="15239" y="24384"/>
                  </a:lnTo>
                  <a:lnTo>
                    <a:pt x="19811" y="18287"/>
                  </a:lnTo>
                  <a:lnTo>
                    <a:pt x="24383" y="13716"/>
                  </a:lnTo>
                  <a:lnTo>
                    <a:pt x="30479" y="10668"/>
                  </a:lnTo>
                  <a:lnTo>
                    <a:pt x="42671" y="10668"/>
                  </a:lnTo>
                  <a:lnTo>
                    <a:pt x="45719" y="12192"/>
                  </a:lnTo>
                  <a:lnTo>
                    <a:pt x="47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3" name="object 642">
            <a:extLst>
              <a:ext uri="{FF2B5EF4-FFF2-40B4-BE49-F238E27FC236}">
                <a16:creationId xmlns:a16="http://schemas.microsoft.com/office/drawing/2014/main" id="{35A2E908-91C6-7117-DE67-5006CD75DCB5}"/>
              </a:ext>
            </a:extLst>
          </p:cNvPr>
          <p:cNvGrpSpPr/>
          <p:nvPr/>
        </p:nvGrpSpPr>
        <p:grpSpPr>
          <a:xfrm>
            <a:off x="6859143" y="4378452"/>
            <a:ext cx="97790" cy="117475"/>
            <a:chOff x="6859143" y="4378452"/>
            <a:chExt cx="97790" cy="117475"/>
          </a:xfrm>
        </p:grpSpPr>
        <p:sp>
          <p:nvSpPr>
            <p:cNvPr id="644" name="object 643">
              <a:extLst>
                <a:ext uri="{FF2B5EF4-FFF2-40B4-BE49-F238E27FC236}">
                  <a16:creationId xmlns:a16="http://schemas.microsoft.com/office/drawing/2014/main" id="{EA13B54F-1AC5-6C49-25D7-59FFD6C29C2C}"/>
                </a:ext>
              </a:extLst>
            </p:cNvPr>
            <p:cNvSpPr/>
            <p:nvPr/>
          </p:nvSpPr>
          <p:spPr>
            <a:xfrm>
              <a:off x="6859143" y="4378452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5" name="object 644">
              <a:extLst>
                <a:ext uri="{FF2B5EF4-FFF2-40B4-BE49-F238E27FC236}">
                  <a16:creationId xmlns:a16="http://schemas.microsoft.com/office/drawing/2014/main" id="{EA782B9F-6D4E-9CA4-FE26-1858AD032BF5}"/>
                </a:ext>
              </a:extLst>
            </p:cNvPr>
            <p:cNvPicPr/>
            <p:nvPr/>
          </p:nvPicPr>
          <p:blipFill>
            <a:blip r:embed="rId422" cstate="print"/>
            <a:stretch>
              <a:fillRect/>
            </a:stretch>
          </p:blipFill>
          <p:spPr>
            <a:xfrm>
              <a:off x="6891147" y="4411980"/>
              <a:ext cx="65531" cy="83820"/>
            </a:xfrm>
            <a:prstGeom prst="rect">
              <a:avLst/>
            </a:prstGeom>
          </p:spPr>
        </p:pic>
      </p:grpSp>
      <p:grpSp>
        <p:nvGrpSpPr>
          <p:cNvPr id="646" name="object 645">
            <a:extLst>
              <a:ext uri="{FF2B5EF4-FFF2-40B4-BE49-F238E27FC236}">
                <a16:creationId xmlns:a16="http://schemas.microsoft.com/office/drawing/2014/main" id="{65FD871C-FA6A-62F6-662F-6AAC336FF31E}"/>
              </a:ext>
            </a:extLst>
          </p:cNvPr>
          <p:cNvGrpSpPr/>
          <p:nvPr/>
        </p:nvGrpSpPr>
        <p:grpSpPr>
          <a:xfrm>
            <a:off x="7896986" y="4378452"/>
            <a:ext cx="563880" cy="117475"/>
            <a:chOff x="7896986" y="4378452"/>
            <a:chExt cx="563880" cy="117475"/>
          </a:xfrm>
        </p:grpSpPr>
        <p:pic>
          <p:nvPicPr>
            <p:cNvPr id="647" name="object 646">
              <a:extLst>
                <a:ext uri="{FF2B5EF4-FFF2-40B4-BE49-F238E27FC236}">
                  <a16:creationId xmlns:a16="http://schemas.microsoft.com/office/drawing/2014/main" id="{3E3DEE6A-B610-AEB9-289A-F79D5DBBB775}"/>
                </a:ext>
              </a:extLst>
            </p:cNvPr>
            <p:cNvPicPr/>
            <p:nvPr/>
          </p:nvPicPr>
          <p:blipFill>
            <a:blip r:embed="rId423" cstate="print"/>
            <a:stretch>
              <a:fillRect/>
            </a:stretch>
          </p:blipFill>
          <p:spPr>
            <a:xfrm>
              <a:off x="7896986" y="4411980"/>
              <a:ext cx="144780" cy="83820"/>
            </a:xfrm>
            <a:prstGeom prst="rect">
              <a:avLst/>
            </a:prstGeom>
          </p:spPr>
        </p:pic>
        <p:pic>
          <p:nvPicPr>
            <p:cNvPr id="648" name="object 647">
              <a:extLst>
                <a:ext uri="{FF2B5EF4-FFF2-40B4-BE49-F238E27FC236}">
                  <a16:creationId xmlns:a16="http://schemas.microsoft.com/office/drawing/2014/main" id="{F1AE495E-4D23-8B4E-EC5A-912360475A73}"/>
                </a:ext>
              </a:extLst>
            </p:cNvPr>
            <p:cNvPicPr/>
            <p:nvPr/>
          </p:nvPicPr>
          <p:blipFill>
            <a:blip r:embed="rId424" cstate="print"/>
            <a:stretch>
              <a:fillRect/>
            </a:stretch>
          </p:blipFill>
          <p:spPr>
            <a:xfrm>
              <a:off x="8067674" y="4378452"/>
              <a:ext cx="71627" cy="117348"/>
            </a:xfrm>
            <a:prstGeom prst="rect">
              <a:avLst/>
            </a:prstGeom>
          </p:spPr>
        </p:pic>
        <p:sp>
          <p:nvSpPr>
            <p:cNvPr id="649" name="object 648">
              <a:extLst>
                <a:ext uri="{FF2B5EF4-FFF2-40B4-BE49-F238E27FC236}">
                  <a16:creationId xmlns:a16="http://schemas.microsoft.com/office/drawing/2014/main" id="{9344CDE6-8A4C-BB76-DEF8-7444FC557720}"/>
                </a:ext>
              </a:extLst>
            </p:cNvPr>
            <p:cNvSpPr/>
            <p:nvPr/>
          </p:nvSpPr>
          <p:spPr>
            <a:xfrm>
              <a:off x="8160638" y="4383024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70" h="111760">
                  <a:moveTo>
                    <a:pt x="12191" y="111251"/>
                  </a:moveTo>
                  <a:lnTo>
                    <a:pt x="12191" y="28955"/>
                  </a:lnTo>
                  <a:lnTo>
                    <a:pt x="0" y="28955"/>
                  </a:lnTo>
                  <a:lnTo>
                    <a:pt x="0" y="111251"/>
                  </a:lnTo>
                  <a:lnTo>
                    <a:pt x="12191" y="111251"/>
                  </a:lnTo>
                  <a:close/>
                </a:path>
                <a:path w="13970" h="111760">
                  <a:moveTo>
                    <a:pt x="13715" y="12191"/>
                  </a:moveTo>
                  <a:lnTo>
                    <a:pt x="13715" y="3048"/>
                  </a:lnTo>
                  <a:lnTo>
                    <a:pt x="10667" y="0"/>
                  </a:lnTo>
                  <a:lnTo>
                    <a:pt x="3047" y="0"/>
                  </a:lnTo>
                  <a:lnTo>
                    <a:pt x="0" y="3048"/>
                  </a:lnTo>
                  <a:lnTo>
                    <a:pt x="0" y="12191"/>
                  </a:lnTo>
                  <a:lnTo>
                    <a:pt x="3047" y="15239"/>
                  </a:lnTo>
                  <a:lnTo>
                    <a:pt x="10667" y="15239"/>
                  </a:lnTo>
                  <a:lnTo>
                    <a:pt x="13715" y="121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0" name="object 649">
              <a:extLst>
                <a:ext uri="{FF2B5EF4-FFF2-40B4-BE49-F238E27FC236}">
                  <a16:creationId xmlns:a16="http://schemas.microsoft.com/office/drawing/2014/main" id="{2FB5A39A-D5A4-BC53-6074-9485D6F85CD3}"/>
                </a:ext>
              </a:extLst>
            </p:cNvPr>
            <p:cNvPicPr/>
            <p:nvPr/>
          </p:nvPicPr>
          <p:blipFill>
            <a:blip r:embed="rId425" cstate="print"/>
            <a:stretch>
              <a:fillRect/>
            </a:stretch>
          </p:blipFill>
          <p:spPr>
            <a:xfrm>
              <a:off x="8195690" y="4411980"/>
              <a:ext cx="68579" cy="83820"/>
            </a:xfrm>
            <a:prstGeom prst="rect">
              <a:avLst/>
            </a:prstGeom>
          </p:spPr>
        </p:pic>
        <p:pic>
          <p:nvPicPr>
            <p:cNvPr id="651" name="object 650">
              <a:extLst>
                <a:ext uri="{FF2B5EF4-FFF2-40B4-BE49-F238E27FC236}">
                  <a16:creationId xmlns:a16="http://schemas.microsoft.com/office/drawing/2014/main" id="{D9F2E247-2769-5C5F-1960-E22FC0115599}"/>
                </a:ext>
              </a:extLst>
            </p:cNvPr>
            <p:cNvPicPr/>
            <p:nvPr/>
          </p:nvPicPr>
          <p:blipFill>
            <a:blip r:embed="rId426" cstate="print"/>
            <a:stretch>
              <a:fillRect/>
            </a:stretch>
          </p:blipFill>
          <p:spPr>
            <a:xfrm>
              <a:off x="8285606" y="4393692"/>
              <a:ext cx="175260" cy="102108"/>
            </a:xfrm>
            <a:prstGeom prst="rect">
              <a:avLst/>
            </a:prstGeom>
          </p:spPr>
        </p:pic>
      </p:grpSp>
      <p:grpSp>
        <p:nvGrpSpPr>
          <p:cNvPr id="652" name="object 651">
            <a:extLst>
              <a:ext uri="{FF2B5EF4-FFF2-40B4-BE49-F238E27FC236}">
                <a16:creationId xmlns:a16="http://schemas.microsoft.com/office/drawing/2014/main" id="{1BE9B134-98B6-C66A-EF33-0CC868709DE7}"/>
              </a:ext>
            </a:extLst>
          </p:cNvPr>
          <p:cNvGrpSpPr/>
          <p:nvPr/>
        </p:nvGrpSpPr>
        <p:grpSpPr>
          <a:xfrm>
            <a:off x="8530970" y="4411979"/>
            <a:ext cx="233679" cy="119380"/>
            <a:chOff x="8530970" y="4411979"/>
            <a:chExt cx="233679" cy="119380"/>
          </a:xfrm>
        </p:grpSpPr>
        <p:pic>
          <p:nvPicPr>
            <p:cNvPr id="653" name="object 652">
              <a:extLst>
                <a:ext uri="{FF2B5EF4-FFF2-40B4-BE49-F238E27FC236}">
                  <a16:creationId xmlns:a16="http://schemas.microsoft.com/office/drawing/2014/main" id="{6F8E58DF-DD4B-74C4-46BB-C9E2666EA995}"/>
                </a:ext>
              </a:extLst>
            </p:cNvPr>
            <p:cNvPicPr/>
            <p:nvPr/>
          </p:nvPicPr>
          <p:blipFill>
            <a:blip r:embed="rId427" cstate="print"/>
            <a:stretch>
              <a:fillRect/>
            </a:stretch>
          </p:blipFill>
          <p:spPr>
            <a:xfrm>
              <a:off x="8530970" y="4411979"/>
              <a:ext cx="164592" cy="118872"/>
            </a:xfrm>
            <a:prstGeom prst="rect">
              <a:avLst/>
            </a:prstGeom>
          </p:spPr>
        </p:pic>
        <p:sp>
          <p:nvSpPr>
            <p:cNvPr id="654" name="object 653">
              <a:extLst>
                <a:ext uri="{FF2B5EF4-FFF2-40B4-BE49-F238E27FC236}">
                  <a16:creationId xmlns:a16="http://schemas.microsoft.com/office/drawing/2014/main" id="{CECDEC65-DEE6-C9B9-515A-3CE0067D0733}"/>
                </a:ext>
              </a:extLst>
            </p:cNvPr>
            <p:cNvSpPr/>
            <p:nvPr/>
          </p:nvSpPr>
          <p:spPr>
            <a:xfrm>
              <a:off x="8716898" y="4411979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4" y="0"/>
                  </a:moveTo>
                  <a:lnTo>
                    <a:pt x="36575" y="0"/>
                  </a:lnTo>
                  <a:lnTo>
                    <a:pt x="27431" y="0"/>
                  </a:lnTo>
                  <a:lnTo>
                    <a:pt x="18287" y="6096"/>
                  </a:lnTo>
                  <a:lnTo>
                    <a:pt x="12192" y="15240"/>
                  </a:lnTo>
                  <a:lnTo>
                    <a:pt x="10668" y="15240"/>
                  </a:lnTo>
                  <a:lnTo>
                    <a:pt x="10668" y="0"/>
                  </a:lnTo>
                  <a:lnTo>
                    <a:pt x="0" y="0"/>
                  </a:lnTo>
                  <a:lnTo>
                    <a:pt x="0" y="82296"/>
                  </a:lnTo>
                  <a:lnTo>
                    <a:pt x="12192" y="82296"/>
                  </a:lnTo>
                  <a:lnTo>
                    <a:pt x="12192" y="30480"/>
                  </a:lnTo>
                  <a:lnTo>
                    <a:pt x="15240" y="24384"/>
                  </a:lnTo>
                  <a:lnTo>
                    <a:pt x="19811" y="18287"/>
                  </a:lnTo>
                  <a:lnTo>
                    <a:pt x="24383" y="13716"/>
                  </a:lnTo>
                  <a:lnTo>
                    <a:pt x="28955" y="10668"/>
                  </a:lnTo>
                  <a:lnTo>
                    <a:pt x="41148" y="10668"/>
                  </a:lnTo>
                  <a:lnTo>
                    <a:pt x="45720" y="12192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5" name="object 654">
            <a:extLst>
              <a:ext uri="{FF2B5EF4-FFF2-40B4-BE49-F238E27FC236}">
                <a16:creationId xmlns:a16="http://schemas.microsoft.com/office/drawing/2014/main" id="{E41A7959-39EE-D167-8F15-C4C94D7F6F60}"/>
              </a:ext>
            </a:extLst>
          </p:cNvPr>
          <p:cNvGrpSpPr/>
          <p:nvPr/>
        </p:nvGrpSpPr>
        <p:grpSpPr>
          <a:xfrm>
            <a:off x="8820531" y="4378452"/>
            <a:ext cx="102235" cy="117475"/>
            <a:chOff x="8820531" y="4378452"/>
            <a:chExt cx="102235" cy="117475"/>
          </a:xfrm>
        </p:grpSpPr>
        <p:pic>
          <p:nvPicPr>
            <p:cNvPr id="656" name="object 655">
              <a:extLst>
                <a:ext uri="{FF2B5EF4-FFF2-40B4-BE49-F238E27FC236}">
                  <a16:creationId xmlns:a16="http://schemas.microsoft.com/office/drawing/2014/main" id="{AC2EA79A-669C-7859-AE9B-F938E31D10D1}"/>
                </a:ext>
              </a:extLst>
            </p:cNvPr>
            <p:cNvPicPr/>
            <p:nvPr/>
          </p:nvPicPr>
          <p:blipFill>
            <a:blip r:embed="rId425" cstate="print"/>
            <a:stretch>
              <a:fillRect/>
            </a:stretch>
          </p:blipFill>
          <p:spPr>
            <a:xfrm>
              <a:off x="8820531" y="4411980"/>
              <a:ext cx="68579" cy="83820"/>
            </a:xfrm>
            <a:prstGeom prst="rect">
              <a:avLst/>
            </a:prstGeom>
          </p:spPr>
        </p:pic>
        <p:sp>
          <p:nvSpPr>
            <p:cNvPr id="657" name="object 656">
              <a:extLst>
                <a:ext uri="{FF2B5EF4-FFF2-40B4-BE49-F238E27FC236}">
                  <a16:creationId xmlns:a16="http://schemas.microsoft.com/office/drawing/2014/main" id="{E092B5A5-E917-DFA4-8E81-BE1CBF0E4DF7}"/>
                </a:ext>
              </a:extLst>
            </p:cNvPr>
            <p:cNvSpPr/>
            <p:nvPr/>
          </p:nvSpPr>
          <p:spPr>
            <a:xfrm>
              <a:off x="8910447" y="4378452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8" name="object 657">
            <a:extLst>
              <a:ext uri="{FF2B5EF4-FFF2-40B4-BE49-F238E27FC236}">
                <a16:creationId xmlns:a16="http://schemas.microsoft.com/office/drawing/2014/main" id="{348F5BC3-EC12-A704-7826-F3FAF2859F4D}"/>
              </a:ext>
            </a:extLst>
          </p:cNvPr>
          <p:cNvGrpSpPr/>
          <p:nvPr/>
        </p:nvGrpSpPr>
        <p:grpSpPr>
          <a:xfrm>
            <a:off x="8995409" y="4378452"/>
            <a:ext cx="596265" cy="117475"/>
            <a:chOff x="8995409" y="4378452"/>
            <a:chExt cx="596265" cy="117475"/>
          </a:xfrm>
        </p:grpSpPr>
        <p:pic>
          <p:nvPicPr>
            <p:cNvPr id="659" name="object 658">
              <a:extLst>
                <a:ext uri="{FF2B5EF4-FFF2-40B4-BE49-F238E27FC236}">
                  <a16:creationId xmlns:a16="http://schemas.microsoft.com/office/drawing/2014/main" id="{1B0DC2CC-693A-95C5-74C5-6E6E49E7593A}"/>
                </a:ext>
              </a:extLst>
            </p:cNvPr>
            <p:cNvPicPr/>
            <p:nvPr/>
          </p:nvPicPr>
          <p:blipFill>
            <a:blip r:embed="rId428" cstate="print"/>
            <a:stretch>
              <a:fillRect/>
            </a:stretch>
          </p:blipFill>
          <p:spPr>
            <a:xfrm>
              <a:off x="8995409" y="4383024"/>
              <a:ext cx="90296" cy="111251"/>
            </a:xfrm>
            <a:prstGeom prst="rect">
              <a:avLst/>
            </a:prstGeom>
          </p:spPr>
        </p:pic>
        <p:pic>
          <p:nvPicPr>
            <p:cNvPr id="660" name="object 659">
              <a:extLst>
                <a:ext uri="{FF2B5EF4-FFF2-40B4-BE49-F238E27FC236}">
                  <a16:creationId xmlns:a16="http://schemas.microsoft.com/office/drawing/2014/main" id="{A7D6C138-AD80-2663-A6CF-D850F340C354}"/>
                </a:ext>
              </a:extLst>
            </p:cNvPr>
            <p:cNvPicPr/>
            <p:nvPr/>
          </p:nvPicPr>
          <p:blipFill>
            <a:blip r:embed="rId429" cstate="print"/>
            <a:stretch>
              <a:fillRect/>
            </a:stretch>
          </p:blipFill>
          <p:spPr>
            <a:xfrm>
              <a:off x="9111614" y="4411980"/>
              <a:ext cx="67055" cy="82296"/>
            </a:xfrm>
            <a:prstGeom prst="rect">
              <a:avLst/>
            </a:prstGeom>
          </p:spPr>
        </p:pic>
        <p:pic>
          <p:nvPicPr>
            <p:cNvPr id="661" name="object 660">
              <a:extLst>
                <a:ext uri="{FF2B5EF4-FFF2-40B4-BE49-F238E27FC236}">
                  <a16:creationId xmlns:a16="http://schemas.microsoft.com/office/drawing/2014/main" id="{D67324FA-A211-D66E-7301-1252DEF90F3A}"/>
                </a:ext>
              </a:extLst>
            </p:cNvPr>
            <p:cNvPicPr/>
            <p:nvPr/>
          </p:nvPicPr>
          <p:blipFill>
            <a:blip r:embed="rId430" cstate="print"/>
            <a:stretch>
              <a:fillRect/>
            </a:stretch>
          </p:blipFill>
          <p:spPr>
            <a:xfrm>
              <a:off x="9198482" y="4411980"/>
              <a:ext cx="65532" cy="83820"/>
            </a:xfrm>
            <a:prstGeom prst="rect">
              <a:avLst/>
            </a:prstGeom>
          </p:spPr>
        </p:pic>
        <p:pic>
          <p:nvPicPr>
            <p:cNvPr id="662" name="object 661">
              <a:extLst>
                <a:ext uri="{FF2B5EF4-FFF2-40B4-BE49-F238E27FC236}">
                  <a16:creationId xmlns:a16="http://schemas.microsoft.com/office/drawing/2014/main" id="{791680EC-7C55-A740-B552-3CC6414BCFDB}"/>
                </a:ext>
              </a:extLst>
            </p:cNvPr>
            <p:cNvPicPr/>
            <p:nvPr/>
          </p:nvPicPr>
          <p:blipFill>
            <a:blip r:embed="rId429" cstate="print"/>
            <a:stretch>
              <a:fillRect/>
            </a:stretch>
          </p:blipFill>
          <p:spPr>
            <a:xfrm>
              <a:off x="9289922" y="4411980"/>
              <a:ext cx="67055" cy="82296"/>
            </a:xfrm>
            <a:prstGeom prst="rect">
              <a:avLst/>
            </a:prstGeom>
          </p:spPr>
        </p:pic>
        <p:pic>
          <p:nvPicPr>
            <p:cNvPr id="663" name="object 662">
              <a:extLst>
                <a:ext uri="{FF2B5EF4-FFF2-40B4-BE49-F238E27FC236}">
                  <a16:creationId xmlns:a16="http://schemas.microsoft.com/office/drawing/2014/main" id="{B8491C3A-655B-141B-7328-617F3607CDB5}"/>
                </a:ext>
              </a:extLst>
            </p:cNvPr>
            <p:cNvPicPr/>
            <p:nvPr/>
          </p:nvPicPr>
          <p:blipFill>
            <a:blip r:embed="rId431" cstate="print"/>
            <a:stretch>
              <a:fillRect/>
            </a:stretch>
          </p:blipFill>
          <p:spPr>
            <a:xfrm>
              <a:off x="9378314" y="4383024"/>
              <a:ext cx="89915" cy="112775"/>
            </a:xfrm>
            <a:prstGeom prst="rect">
              <a:avLst/>
            </a:prstGeom>
          </p:spPr>
        </p:pic>
        <p:pic>
          <p:nvPicPr>
            <p:cNvPr id="664" name="object 663">
              <a:extLst>
                <a:ext uri="{FF2B5EF4-FFF2-40B4-BE49-F238E27FC236}">
                  <a16:creationId xmlns:a16="http://schemas.microsoft.com/office/drawing/2014/main" id="{C51E3D5C-D4F4-D028-2EF6-2EDBA72374C1}"/>
                </a:ext>
              </a:extLst>
            </p:cNvPr>
            <p:cNvPicPr/>
            <p:nvPr/>
          </p:nvPicPr>
          <p:blipFill>
            <a:blip r:embed="rId432" cstate="print"/>
            <a:stretch>
              <a:fillRect/>
            </a:stretch>
          </p:blipFill>
          <p:spPr>
            <a:xfrm>
              <a:off x="9488042" y="4411980"/>
              <a:ext cx="65531" cy="83820"/>
            </a:xfrm>
            <a:prstGeom prst="rect">
              <a:avLst/>
            </a:prstGeom>
          </p:spPr>
        </p:pic>
        <p:sp>
          <p:nvSpPr>
            <p:cNvPr id="665" name="object 664">
              <a:extLst>
                <a:ext uri="{FF2B5EF4-FFF2-40B4-BE49-F238E27FC236}">
                  <a16:creationId xmlns:a16="http://schemas.microsoft.com/office/drawing/2014/main" id="{1E9FACF3-0283-C62D-E985-55D440CB2FD1}"/>
                </a:ext>
              </a:extLst>
            </p:cNvPr>
            <p:cNvSpPr/>
            <p:nvPr/>
          </p:nvSpPr>
          <p:spPr>
            <a:xfrm>
              <a:off x="9577958" y="4378452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70" h="116204">
                  <a:moveTo>
                    <a:pt x="13716" y="115824"/>
                  </a:moveTo>
                  <a:lnTo>
                    <a:pt x="13716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3716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66" name="object 665">
            <a:extLst>
              <a:ext uri="{FF2B5EF4-FFF2-40B4-BE49-F238E27FC236}">
                <a16:creationId xmlns:a16="http://schemas.microsoft.com/office/drawing/2014/main" id="{2DEEAF2E-EA25-B48E-D378-6557B6A4962E}"/>
              </a:ext>
            </a:extLst>
          </p:cNvPr>
          <p:cNvGrpSpPr/>
          <p:nvPr/>
        </p:nvGrpSpPr>
        <p:grpSpPr>
          <a:xfrm>
            <a:off x="9657206" y="4383023"/>
            <a:ext cx="562610" cy="113030"/>
            <a:chOff x="9657206" y="4383023"/>
            <a:chExt cx="562610" cy="113030"/>
          </a:xfrm>
        </p:grpSpPr>
        <p:pic>
          <p:nvPicPr>
            <p:cNvPr id="667" name="object 666">
              <a:extLst>
                <a:ext uri="{FF2B5EF4-FFF2-40B4-BE49-F238E27FC236}">
                  <a16:creationId xmlns:a16="http://schemas.microsoft.com/office/drawing/2014/main" id="{864770B1-FB6F-0309-AF81-88D584843248}"/>
                </a:ext>
              </a:extLst>
            </p:cNvPr>
            <p:cNvPicPr/>
            <p:nvPr/>
          </p:nvPicPr>
          <p:blipFill>
            <a:blip r:embed="rId433" cstate="print"/>
            <a:stretch>
              <a:fillRect/>
            </a:stretch>
          </p:blipFill>
          <p:spPr>
            <a:xfrm>
              <a:off x="9657206" y="4384547"/>
              <a:ext cx="153924" cy="111251"/>
            </a:xfrm>
            <a:prstGeom prst="rect">
              <a:avLst/>
            </a:prstGeom>
          </p:spPr>
        </p:pic>
        <p:pic>
          <p:nvPicPr>
            <p:cNvPr id="668" name="object 667">
              <a:extLst>
                <a:ext uri="{FF2B5EF4-FFF2-40B4-BE49-F238E27FC236}">
                  <a16:creationId xmlns:a16="http://schemas.microsoft.com/office/drawing/2014/main" id="{8D539D05-3808-CA38-F2F7-073A9943F181}"/>
                </a:ext>
              </a:extLst>
            </p:cNvPr>
            <p:cNvPicPr/>
            <p:nvPr/>
          </p:nvPicPr>
          <p:blipFill>
            <a:blip r:embed="rId434" cstate="print"/>
            <a:stretch>
              <a:fillRect/>
            </a:stretch>
          </p:blipFill>
          <p:spPr>
            <a:xfrm>
              <a:off x="9830942" y="4383023"/>
              <a:ext cx="152400" cy="111251"/>
            </a:xfrm>
            <a:prstGeom prst="rect">
              <a:avLst/>
            </a:prstGeom>
          </p:spPr>
        </p:pic>
        <p:pic>
          <p:nvPicPr>
            <p:cNvPr id="669" name="object 668">
              <a:extLst>
                <a:ext uri="{FF2B5EF4-FFF2-40B4-BE49-F238E27FC236}">
                  <a16:creationId xmlns:a16="http://schemas.microsoft.com/office/drawing/2014/main" id="{E55FBAF7-A1CE-36FD-F5EE-248F14E07860}"/>
                </a:ext>
              </a:extLst>
            </p:cNvPr>
            <p:cNvPicPr/>
            <p:nvPr/>
          </p:nvPicPr>
          <p:blipFill>
            <a:blip r:embed="rId435" cstate="print"/>
            <a:stretch>
              <a:fillRect/>
            </a:stretch>
          </p:blipFill>
          <p:spPr>
            <a:xfrm>
              <a:off x="10004678" y="4411979"/>
              <a:ext cx="214884" cy="83820"/>
            </a:xfrm>
            <a:prstGeom prst="rect">
              <a:avLst/>
            </a:prstGeom>
          </p:spPr>
        </p:pic>
      </p:grpSp>
      <p:pic>
        <p:nvPicPr>
          <p:cNvPr id="670" name="object 669">
            <a:extLst>
              <a:ext uri="{FF2B5EF4-FFF2-40B4-BE49-F238E27FC236}">
                <a16:creationId xmlns:a16="http://schemas.microsoft.com/office/drawing/2014/main" id="{882B0AA4-9E6C-E97D-F02E-C7082832B1EA}"/>
              </a:ext>
            </a:extLst>
          </p:cNvPr>
          <p:cNvPicPr/>
          <p:nvPr/>
        </p:nvPicPr>
        <p:blipFill>
          <a:blip r:embed="rId436" cstate="print"/>
          <a:stretch>
            <a:fillRect/>
          </a:stretch>
        </p:blipFill>
        <p:spPr>
          <a:xfrm>
            <a:off x="476630" y="4597908"/>
            <a:ext cx="1014984" cy="147827"/>
          </a:xfrm>
          <a:prstGeom prst="rect">
            <a:avLst/>
          </a:prstGeom>
        </p:spPr>
      </p:pic>
      <p:sp>
        <p:nvSpPr>
          <p:cNvPr id="671" name="object 670">
            <a:extLst>
              <a:ext uri="{FF2B5EF4-FFF2-40B4-BE49-F238E27FC236}">
                <a16:creationId xmlns:a16="http://schemas.microsoft.com/office/drawing/2014/main" id="{8200F2E4-06ED-6327-28E7-46CA7909E94C}"/>
              </a:ext>
            </a:extLst>
          </p:cNvPr>
          <p:cNvSpPr/>
          <p:nvPr/>
        </p:nvSpPr>
        <p:spPr>
          <a:xfrm>
            <a:off x="6252590" y="4692396"/>
            <a:ext cx="18415" cy="20320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7" y="12191"/>
                </a:moveTo>
                <a:lnTo>
                  <a:pt x="18287" y="6095"/>
                </a:lnTo>
                <a:lnTo>
                  <a:pt x="16763" y="3048"/>
                </a:lnTo>
                <a:lnTo>
                  <a:pt x="13716" y="0"/>
                </a:lnTo>
                <a:lnTo>
                  <a:pt x="3048" y="0"/>
                </a:lnTo>
                <a:lnTo>
                  <a:pt x="0" y="3048"/>
                </a:lnTo>
                <a:lnTo>
                  <a:pt x="0" y="9143"/>
                </a:lnTo>
                <a:lnTo>
                  <a:pt x="0" y="15239"/>
                </a:lnTo>
                <a:lnTo>
                  <a:pt x="3048" y="18287"/>
                </a:lnTo>
                <a:lnTo>
                  <a:pt x="6096" y="19812"/>
                </a:lnTo>
                <a:lnTo>
                  <a:pt x="10668" y="19812"/>
                </a:lnTo>
                <a:lnTo>
                  <a:pt x="13716" y="18287"/>
                </a:lnTo>
                <a:lnTo>
                  <a:pt x="16763" y="15239"/>
                </a:lnTo>
                <a:lnTo>
                  <a:pt x="18287" y="121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72" name="object 671">
            <a:extLst>
              <a:ext uri="{FF2B5EF4-FFF2-40B4-BE49-F238E27FC236}">
                <a16:creationId xmlns:a16="http://schemas.microsoft.com/office/drawing/2014/main" id="{30601CE8-1B5A-6D56-7203-A58BD31F0B9F}"/>
              </a:ext>
            </a:extLst>
          </p:cNvPr>
          <p:cNvGrpSpPr/>
          <p:nvPr/>
        </p:nvGrpSpPr>
        <p:grpSpPr>
          <a:xfrm>
            <a:off x="6374510" y="4593335"/>
            <a:ext cx="685800" cy="117475"/>
            <a:chOff x="6374510" y="4593335"/>
            <a:chExt cx="685800" cy="117475"/>
          </a:xfrm>
        </p:grpSpPr>
        <p:sp>
          <p:nvSpPr>
            <p:cNvPr id="673" name="object 672">
              <a:extLst>
                <a:ext uri="{FF2B5EF4-FFF2-40B4-BE49-F238E27FC236}">
                  <a16:creationId xmlns:a16="http://schemas.microsoft.com/office/drawing/2014/main" id="{99199907-A57F-555D-A16C-FAD0AFF77BD3}"/>
                </a:ext>
              </a:extLst>
            </p:cNvPr>
            <p:cNvSpPr/>
            <p:nvPr/>
          </p:nvSpPr>
          <p:spPr>
            <a:xfrm>
              <a:off x="6374511" y="4593343"/>
              <a:ext cx="594360" cy="117475"/>
            </a:xfrm>
            <a:custGeom>
              <a:avLst/>
              <a:gdLst/>
              <a:ahLst/>
              <a:cxnLst/>
              <a:rect l="l" t="t" r="r" b="b"/>
              <a:pathLst>
                <a:path w="594359" h="117475">
                  <a:moveTo>
                    <a:pt x="137160" y="7620"/>
                  </a:moveTo>
                  <a:lnTo>
                    <a:pt x="123444" y="7620"/>
                  </a:lnTo>
                  <a:lnTo>
                    <a:pt x="105156" y="74676"/>
                  </a:lnTo>
                  <a:lnTo>
                    <a:pt x="104000" y="82156"/>
                  </a:lnTo>
                  <a:lnTo>
                    <a:pt x="102870" y="88773"/>
                  </a:lnTo>
                  <a:lnTo>
                    <a:pt x="100584" y="100584"/>
                  </a:lnTo>
                  <a:lnTo>
                    <a:pt x="99415" y="93751"/>
                  </a:lnTo>
                  <a:lnTo>
                    <a:pt x="98107" y="87058"/>
                  </a:lnTo>
                  <a:lnTo>
                    <a:pt x="96507" y="80657"/>
                  </a:lnTo>
                  <a:lnTo>
                    <a:pt x="94488" y="74676"/>
                  </a:lnTo>
                  <a:lnTo>
                    <a:pt x="74676" y="7620"/>
                  </a:lnTo>
                  <a:lnTo>
                    <a:pt x="60960" y="7620"/>
                  </a:lnTo>
                  <a:lnTo>
                    <a:pt x="39116" y="80010"/>
                  </a:lnTo>
                  <a:lnTo>
                    <a:pt x="37528" y="86868"/>
                  </a:lnTo>
                  <a:lnTo>
                    <a:pt x="36207" y="93726"/>
                  </a:lnTo>
                  <a:lnTo>
                    <a:pt x="35052" y="100584"/>
                  </a:lnTo>
                  <a:lnTo>
                    <a:pt x="33909" y="94602"/>
                  </a:lnTo>
                  <a:lnTo>
                    <a:pt x="30480" y="74676"/>
                  </a:lnTo>
                  <a:lnTo>
                    <a:pt x="12192" y="7620"/>
                  </a:lnTo>
                  <a:lnTo>
                    <a:pt x="0" y="7620"/>
                  </a:lnTo>
                  <a:lnTo>
                    <a:pt x="28956" y="115824"/>
                  </a:lnTo>
                  <a:lnTo>
                    <a:pt x="41148" y="115824"/>
                  </a:lnTo>
                  <a:lnTo>
                    <a:pt x="62484" y="44196"/>
                  </a:lnTo>
                  <a:lnTo>
                    <a:pt x="64008" y="36576"/>
                  </a:lnTo>
                  <a:lnTo>
                    <a:pt x="67056" y="28956"/>
                  </a:lnTo>
                  <a:lnTo>
                    <a:pt x="67056" y="22860"/>
                  </a:lnTo>
                  <a:lnTo>
                    <a:pt x="68580" y="25908"/>
                  </a:lnTo>
                  <a:lnTo>
                    <a:pt x="70104" y="32004"/>
                  </a:lnTo>
                  <a:lnTo>
                    <a:pt x="70104" y="36576"/>
                  </a:lnTo>
                  <a:lnTo>
                    <a:pt x="71628" y="39624"/>
                  </a:lnTo>
                  <a:lnTo>
                    <a:pt x="73152" y="44196"/>
                  </a:lnTo>
                  <a:lnTo>
                    <a:pt x="94488" y="115824"/>
                  </a:lnTo>
                  <a:lnTo>
                    <a:pt x="106680" y="115824"/>
                  </a:lnTo>
                  <a:lnTo>
                    <a:pt x="137160" y="7620"/>
                  </a:lnTo>
                  <a:close/>
                </a:path>
                <a:path w="594359" h="117475">
                  <a:moveTo>
                    <a:pt x="222504" y="76200"/>
                  </a:moveTo>
                  <a:lnTo>
                    <a:pt x="208788" y="41313"/>
                  </a:lnTo>
                  <a:lnTo>
                    <a:pt x="208788" y="65532"/>
                  </a:lnTo>
                  <a:lnTo>
                    <a:pt x="208788" y="85344"/>
                  </a:lnTo>
                  <a:lnTo>
                    <a:pt x="207264" y="94488"/>
                  </a:lnTo>
                  <a:lnTo>
                    <a:pt x="202692" y="99060"/>
                  </a:lnTo>
                  <a:lnTo>
                    <a:pt x="198120" y="105156"/>
                  </a:lnTo>
                  <a:lnTo>
                    <a:pt x="192011" y="108204"/>
                  </a:lnTo>
                  <a:lnTo>
                    <a:pt x="176784" y="108204"/>
                  </a:lnTo>
                  <a:lnTo>
                    <a:pt x="170688" y="105156"/>
                  </a:lnTo>
                  <a:lnTo>
                    <a:pt x="166116" y="99060"/>
                  </a:lnTo>
                  <a:lnTo>
                    <a:pt x="161544" y="94488"/>
                  </a:lnTo>
                  <a:lnTo>
                    <a:pt x="160020" y="85344"/>
                  </a:lnTo>
                  <a:lnTo>
                    <a:pt x="160020" y="65532"/>
                  </a:lnTo>
                  <a:lnTo>
                    <a:pt x="161544" y="56388"/>
                  </a:lnTo>
                  <a:lnTo>
                    <a:pt x="166116" y="51816"/>
                  </a:lnTo>
                  <a:lnTo>
                    <a:pt x="170688" y="45720"/>
                  </a:lnTo>
                  <a:lnTo>
                    <a:pt x="176784" y="44196"/>
                  </a:lnTo>
                  <a:lnTo>
                    <a:pt x="192011" y="44196"/>
                  </a:lnTo>
                  <a:lnTo>
                    <a:pt x="198120" y="47244"/>
                  </a:lnTo>
                  <a:lnTo>
                    <a:pt x="202692" y="51816"/>
                  </a:lnTo>
                  <a:lnTo>
                    <a:pt x="207264" y="57912"/>
                  </a:lnTo>
                  <a:lnTo>
                    <a:pt x="208788" y="65532"/>
                  </a:lnTo>
                  <a:lnTo>
                    <a:pt x="208788" y="41313"/>
                  </a:lnTo>
                  <a:lnTo>
                    <a:pt x="206692" y="39319"/>
                  </a:lnTo>
                  <a:lnTo>
                    <a:pt x="200406" y="36004"/>
                  </a:lnTo>
                  <a:lnTo>
                    <a:pt x="192976" y="34124"/>
                  </a:lnTo>
                  <a:lnTo>
                    <a:pt x="184404" y="33528"/>
                  </a:lnTo>
                  <a:lnTo>
                    <a:pt x="175831" y="34124"/>
                  </a:lnTo>
                  <a:lnTo>
                    <a:pt x="148399" y="66484"/>
                  </a:lnTo>
                  <a:lnTo>
                    <a:pt x="147828" y="76200"/>
                  </a:lnTo>
                  <a:lnTo>
                    <a:pt x="147828" y="83820"/>
                  </a:lnTo>
                  <a:lnTo>
                    <a:pt x="149352" y="91440"/>
                  </a:lnTo>
                  <a:lnTo>
                    <a:pt x="152387" y="97536"/>
                  </a:lnTo>
                  <a:lnTo>
                    <a:pt x="155435" y="105156"/>
                  </a:lnTo>
                  <a:lnTo>
                    <a:pt x="158483" y="109728"/>
                  </a:lnTo>
                  <a:lnTo>
                    <a:pt x="160020" y="110490"/>
                  </a:lnTo>
                  <a:lnTo>
                    <a:pt x="170688" y="115824"/>
                  </a:lnTo>
                  <a:lnTo>
                    <a:pt x="176784" y="117348"/>
                  </a:lnTo>
                  <a:lnTo>
                    <a:pt x="184404" y="117348"/>
                  </a:lnTo>
                  <a:lnTo>
                    <a:pt x="219456" y="93154"/>
                  </a:lnTo>
                  <a:lnTo>
                    <a:pt x="221691" y="85039"/>
                  </a:lnTo>
                  <a:lnTo>
                    <a:pt x="222504" y="76200"/>
                  </a:lnTo>
                  <a:close/>
                </a:path>
                <a:path w="594359" h="117475">
                  <a:moveTo>
                    <a:pt x="313944" y="76200"/>
                  </a:moveTo>
                  <a:lnTo>
                    <a:pt x="301752" y="42748"/>
                  </a:lnTo>
                  <a:lnTo>
                    <a:pt x="301752" y="65532"/>
                  </a:lnTo>
                  <a:lnTo>
                    <a:pt x="301752" y="85344"/>
                  </a:lnTo>
                  <a:lnTo>
                    <a:pt x="268211" y="108204"/>
                  </a:lnTo>
                  <a:lnTo>
                    <a:pt x="262128" y="105156"/>
                  </a:lnTo>
                  <a:lnTo>
                    <a:pt x="257556" y="99060"/>
                  </a:lnTo>
                  <a:lnTo>
                    <a:pt x="254508" y="94488"/>
                  </a:lnTo>
                  <a:lnTo>
                    <a:pt x="251460" y="85344"/>
                  </a:lnTo>
                  <a:lnTo>
                    <a:pt x="251460" y="65532"/>
                  </a:lnTo>
                  <a:lnTo>
                    <a:pt x="254508" y="56388"/>
                  </a:lnTo>
                  <a:lnTo>
                    <a:pt x="257556" y="51816"/>
                  </a:lnTo>
                  <a:lnTo>
                    <a:pt x="262128" y="45720"/>
                  </a:lnTo>
                  <a:lnTo>
                    <a:pt x="268211" y="44196"/>
                  </a:lnTo>
                  <a:lnTo>
                    <a:pt x="285051" y="44234"/>
                  </a:lnTo>
                  <a:lnTo>
                    <a:pt x="291084" y="47244"/>
                  </a:lnTo>
                  <a:lnTo>
                    <a:pt x="295656" y="51816"/>
                  </a:lnTo>
                  <a:lnTo>
                    <a:pt x="298704" y="57912"/>
                  </a:lnTo>
                  <a:lnTo>
                    <a:pt x="301752" y="65532"/>
                  </a:lnTo>
                  <a:lnTo>
                    <a:pt x="301752" y="42748"/>
                  </a:lnTo>
                  <a:lnTo>
                    <a:pt x="298132" y="39306"/>
                  </a:lnTo>
                  <a:lnTo>
                    <a:pt x="292036" y="36004"/>
                  </a:lnTo>
                  <a:lnTo>
                    <a:pt x="285051" y="34124"/>
                  </a:lnTo>
                  <a:lnTo>
                    <a:pt x="277368" y="33528"/>
                  </a:lnTo>
                  <a:lnTo>
                    <a:pt x="268770" y="34124"/>
                  </a:lnTo>
                  <a:lnTo>
                    <a:pt x="239826" y="66484"/>
                  </a:lnTo>
                  <a:lnTo>
                    <a:pt x="239268" y="76200"/>
                  </a:lnTo>
                  <a:lnTo>
                    <a:pt x="239268" y="83820"/>
                  </a:lnTo>
                  <a:lnTo>
                    <a:pt x="240792" y="91440"/>
                  </a:lnTo>
                  <a:lnTo>
                    <a:pt x="243840" y="97536"/>
                  </a:lnTo>
                  <a:lnTo>
                    <a:pt x="246888" y="105156"/>
                  </a:lnTo>
                  <a:lnTo>
                    <a:pt x="251460" y="109728"/>
                  </a:lnTo>
                  <a:lnTo>
                    <a:pt x="257556" y="112776"/>
                  </a:lnTo>
                  <a:lnTo>
                    <a:pt x="262128" y="115824"/>
                  </a:lnTo>
                  <a:lnTo>
                    <a:pt x="268211" y="117348"/>
                  </a:lnTo>
                  <a:lnTo>
                    <a:pt x="277368" y="117246"/>
                  </a:lnTo>
                  <a:lnTo>
                    <a:pt x="284403" y="116751"/>
                  </a:lnTo>
                  <a:lnTo>
                    <a:pt x="313347" y="85039"/>
                  </a:lnTo>
                  <a:lnTo>
                    <a:pt x="313944" y="76200"/>
                  </a:lnTo>
                  <a:close/>
                </a:path>
                <a:path w="594359" h="117475">
                  <a:moveTo>
                    <a:pt x="402336" y="0"/>
                  </a:moveTo>
                  <a:lnTo>
                    <a:pt x="390144" y="0"/>
                  </a:lnTo>
                  <a:lnTo>
                    <a:pt x="390144" y="39624"/>
                  </a:lnTo>
                  <a:lnTo>
                    <a:pt x="391668" y="45720"/>
                  </a:lnTo>
                  <a:lnTo>
                    <a:pt x="390144" y="45720"/>
                  </a:lnTo>
                  <a:lnTo>
                    <a:pt x="390144" y="64008"/>
                  </a:lnTo>
                  <a:lnTo>
                    <a:pt x="390144" y="88392"/>
                  </a:lnTo>
                  <a:lnTo>
                    <a:pt x="388620" y="96012"/>
                  </a:lnTo>
                  <a:lnTo>
                    <a:pt x="384048" y="100584"/>
                  </a:lnTo>
                  <a:lnTo>
                    <a:pt x="381000" y="105156"/>
                  </a:lnTo>
                  <a:lnTo>
                    <a:pt x="374904" y="108204"/>
                  </a:lnTo>
                  <a:lnTo>
                    <a:pt x="359664" y="108204"/>
                  </a:lnTo>
                  <a:lnTo>
                    <a:pt x="353568" y="105156"/>
                  </a:lnTo>
                  <a:lnTo>
                    <a:pt x="348996" y="99060"/>
                  </a:lnTo>
                  <a:lnTo>
                    <a:pt x="345948" y="94488"/>
                  </a:lnTo>
                  <a:lnTo>
                    <a:pt x="344424" y="86868"/>
                  </a:lnTo>
                  <a:lnTo>
                    <a:pt x="344424" y="65532"/>
                  </a:lnTo>
                  <a:lnTo>
                    <a:pt x="345948" y="57912"/>
                  </a:lnTo>
                  <a:lnTo>
                    <a:pt x="348996" y="51816"/>
                  </a:lnTo>
                  <a:lnTo>
                    <a:pt x="353568" y="47244"/>
                  </a:lnTo>
                  <a:lnTo>
                    <a:pt x="359664" y="44196"/>
                  </a:lnTo>
                  <a:lnTo>
                    <a:pt x="374904" y="44196"/>
                  </a:lnTo>
                  <a:lnTo>
                    <a:pt x="381000" y="45720"/>
                  </a:lnTo>
                  <a:lnTo>
                    <a:pt x="384048" y="51816"/>
                  </a:lnTo>
                  <a:lnTo>
                    <a:pt x="388620" y="56388"/>
                  </a:lnTo>
                  <a:lnTo>
                    <a:pt x="390144" y="64008"/>
                  </a:lnTo>
                  <a:lnTo>
                    <a:pt x="390144" y="45720"/>
                  </a:lnTo>
                  <a:lnTo>
                    <a:pt x="385229" y="40601"/>
                  </a:lnTo>
                  <a:lnTo>
                    <a:pt x="379476" y="36766"/>
                  </a:lnTo>
                  <a:lnTo>
                    <a:pt x="372567" y="34366"/>
                  </a:lnTo>
                  <a:lnTo>
                    <a:pt x="364236" y="33528"/>
                  </a:lnTo>
                  <a:lnTo>
                    <a:pt x="356781" y="34124"/>
                  </a:lnTo>
                  <a:lnTo>
                    <a:pt x="331279" y="66484"/>
                  </a:lnTo>
                  <a:lnTo>
                    <a:pt x="330708" y="76200"/>
                  </a:lnTo>
                  <a:lnTo>
                    <a:pt x="331279" y="85674"/>
                  </a:lnTo>
                  <a:lnTo>
                    <a:pt x="332994" y="93726"/>
                  </a:lnTo>
                  <a:lnTo>
                    <a:pt x="335851" y="100634"/>
                  </a:lnTo>
                  <a:lnTo>
                    <a:pt x="339852" y="106680"/>
                  </a:lnTo>
                  <a:lnTo>
                    <a:pt x="344424" y="111252"/>
                  </a:lnTo>
                  <a:lnTo>
                    <a:pt x="344728" y="111556"/>
                  </a:lnTo>
                  <a:lnTo>
                    <a:pt x="350316" y="114871"/>
                  </a:lnTo>
                  <a:lnTo>
                    <a:pt x="356781" y="116751"/>
                  </a:lnTo>
                  <a:lnTo>
                    <a:pt x="364236" y="117348"/>
                  </a:lnTo>
                  <a:lnTo>
                    <a:pt x="372783" y="116725"/>
                  </a:lnTo>
                  <a:lnTo>
                    <a:pt x="380034" y="114681"/>
                  </a:lnTo>
                  <a:lnTo>
                    <a:pt x="385876" y="110921"/>
                  </a:lnTo>
                  <a:lnTo>
                    <a:pt x="390144" y="105156"/>
                  </a:lnTo>
                  <a:lnTo>
                    <a:pt x="391668" y="105156"/>
                  </a:lnTo>
                  <a:lnTo>
                    <a:pt x="393192" y="115824"/>
                  </a:lnTo>
                  <a:lnTo>
                    <a:pt x="402336" y="115824"/>
                  </a:lnTo>
                  <a:lnTo>
                    <a:pt x="402336" y="0"/>
                  </a:lnTo>
                  <a:close/>
                </a:path>
                <a:path w="594359" h="117475">
                  <a:moveTo>
                    <a:pt x="492252" y="35052"/>
                  </a:moveTo>
                  <a:lnTo>
                    <a:pt x="478536" y="35052"/>
                  </a:lnTo>
                  <a:lnTo>
                    <a:pt x="472033" y="53886"/>
                  </a:lnTo>
                  <a:lnTo>
                    <a:pt x="462457" y="80695"/>
                  </a:lnTo>
                  <a:lnTo>
                    <a:pt x="460248" y="88392"/>
                  </a:lnTo>
                  <a:lnTo>
                    <a:pt x="457200" y="97536"/>
                  </a:lnTo>
                  <a:lnTo>
                    <a:pt x="454152" y="102108"/>
                  </a:lnTo>
                  <a:lnTo>
                    <a:pt x="454152" y="105156"/>
                  </a:lnTo>
                  <a:lnTo>
                    <a:pt x="452628" y="102108"/>
                  </a:lnTo>
                  <a:lnTo>
                    <a:pt x="451104" y="94488"/>
                  </a:lnTo>
                  <a:lnTo>
                    <a:pt x="446532" y="83820"/>
                  </a:lnTo>
                  <a:lnTo>
                    <a:pt x="429768" y="35052"/>
                  </a:lnTo>
                  <a:lnTo>
                    <a:pt x="416052" y="35052"/>
                  </a:lnTo>
                  <a:lnTo>
                    <a:pt x="446532" y="115824"/>
                  </a:lnTo>
                  <a:lnTo>
                    <a:pt x="461772" y="115824"/>
                  </a:lnTo>
                  <a:lnTo>
                    <a:pt x="492252" y="35052"/>
                  </a:lnTo>
                  <a:close/>
                </a:path>
                <a:path w="594359" h="117475">
                  <a:moveTo>
                    <a:pt x="518160" y="35052"/>
                  </a:moveTo>
                  <a:lnTo>
                    <a:pt x="505968" y="35052"/>
                  </a:lnTo>
                  <a:lnTo>
                    <a:pt x="505968" y="115824"/>
                  </a:lnTo>
                  <a:lnTo>
                    <a:pt x="518160" y="115824"/>
                  </a:lnTo>
                  <a:lnTo>
                    <a:pt x="518160" y="35052"/>
                  </a:lnTo>
                  <a:close/>
                </a:path>
                <a:path w="594359" h="117475">
                  <a:moveTo>
                    <a:pt x="519684" y="10668"/>
                  </a:moveTo>
                  <a:lnTo>
                    <a:pt x="518160" y="7620"/>
                  </a:lnTo>
                  <a:lnTo>
                    <a:pt x="515112" y="4572"/>
                  </a:lnTo>
                  <a:lnTo>
                    <a:pt x="507492" y="4572"/>
                  </a:lnTo>
                  <a:lnTo>
                    <a:pt x="504444" y="7620"/>
                  </a:lnTo>
                  <a:lnTo>
                    <a:pt x="504444" y="18288"/>
                  </a:lnTo>
                  <a:lnTo>
                    <a:pt x="505968" y="18288"/>
                  </a:lnTo>
                  <a:lnTo>
                    <a:pt x="509016" y="21336"/>
                  </a:lnTo>
                  <a:lnTo>
                    <a:pt x="513588" y="21336"/>
                  </a:lnTo>
                  <a:lnTo>
                    <a:pt x="516636" y="18288"/>
                  </a:lnTo>
                  <a:lnTo>
                    <a:pt x="518160" y="18288"/>
                  </a:lnTo>
                  <a:lnTo>
                    <a:pt x="519684" y="15240"/>
                  </a:lnTo>
                  <a:lnTo>
                    <a:pt x="519684" y="10668"/>
                  </a:lnTo>
                  <a:close/>
                </a:path>
                <a:path w="594359" h="117475">
                  <a:moveTo>
                    <a:pt x="556260" y="0"/>
                  </a:moveTo>
                  <a:lnTo>
                    <a:pt x="544068" y="0"/>
                  </a:lnTo>
                  <a:lnTo>
                    <a:pt x="544068" y="115824"/>
                  </a:lnTo>
                  <a:lnTo>
                    <a:pt x="556260" y="115824"/>
                  </a:lnTo>
                  <a:lnTo>
                    <a:pt x="556260" y="0"/>
                  </a:lnTo>
                  <a:close/>
                </a:path>
                <a:path w="594359" h="117475">
                  <a:moveTo>
                    <a:pt x="594360" y="0"/>
                  </a:moveTo>
                  <a:lnTo>
                    <a:pt x="582168" y="0"/>
                  </a:lnTo>
                  <a:lnTo>
                    <a:pt x="582168" y="115824"/>
                  </a:lnTo>
                  <a:lnTo>
                    <a:pt x="594360" y="115824"/>
                  </a:lnTo>
                  <a:lnTo>
                    <a:pt x="594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4" name="object 673">
              <a:extLst>
                <a:ext uri="{FF2B5EF4-FFF2-40B4-BE49-F238E27FC236}">
                  <a16:creationId xmlns:a16="http://schemas.microsoft.com/office/drawing/2014/main" id="{329246E3-DE01-A8A7-63BE-FEFDC213BE1D}"/>
                </a:ext>
              </a:extLst>
            </p:cNvPr>
            <p:cNvPicPr/>
            <p:nvPr/>
          </p:nvPicPr>
          <p:blipFill>
            <a:blip r:embed="rId437" cstate="print"/>
            <a:stretch>
              <a:fillRect/>
            </a:stretch>
          </p:blipFill>
          <p:spPr>
            <a:xfrm>
              <a:off x="6991730" y="4626863"/>
              <a:ext cx="68579" cy="83820"/>
            </a:xfrm>
            <a:prstGeom prst="rect">
              <a:avLst/>
            </a:prstGeom>
          </p:spPr>
        </p:pic>
      </p:grpSp>
      <p:grpSp>
        <p:nvGrpSpPr>
          <p:cNvPr id="675" name="object 674">
            <a:extLst>
              <a:ext uri="{FF2B5EF4-FFF2-40B4-BE49-F238E27FC236}">
                <a16:creationId xmlns:a16="http://schemas.microsoft.com/office/drawing/2014/main" id="{EC2492D1-7CDC-B494-6173-DB3242BFA436}"/>
              </a:ext>
            </a:extLst>
          </p:cNvPr>
          <p:cNvGrpSpPr/>
          <p:nvPr/>
        </p:nvGrpSpPr>
        <p:grpSpPr>
          <a:xfrm>
            <a:off x="7166991" y="4593335"/>
            <a:ext cx="829310" cy="117475"/>
            <a:chOff x="7166991" y="4593335"/>
            <a:chExt cx="829310" cy="117475"/>
          </a:xfrm>
        </p:grpSpPr>
        <p:pic>
          <p:nvPicPr>
            <p:cNvPr id="676" name="object 675">
              <a:extLst>
                <a:ext uri="{FF2B5EF4-FFF2-40B4-BE49-F238E27FC236}">
                  <a16:creationId xmlns:a16="http://schemas.microsoft.com/office/drawing/2014/main" id="{C006EC5F-511D-7D44-6E10-CB3580B56D8F}"/>
                </a:ext>
              </a:extLst>
            </p:cNvPr>
            <p:cNvPicPr/>
            <p:nvPr/>
          </p:nvPicPr>
          <p:blipFill>
            <a:blip r:embed="rId438" cstate="print"/>
            <a:stretch>
              <a:fillRect/>
            </a:stretch>
          </p:blipFill>
          <p:spPr>
            <a:xfrm>
              <a:off x="7166991" y="4599431"/>
              <a:ext cx="170687" cy="111251"/>
            </a:xfrm>
            <a:prstGeom prst="rect">
              <a:avLst/>
            </a:prstGeom>
          </p:spPr>
        </p:pic>
        <p:pic>
          <p:nvPicPr>
            <p:cNvPr id="677" name="object 676">
              <a:extLst>
                <a:ext uri="{FF2B5EF4-FFF2-40B4-BE49-F238E27FC236}">
                  <a16:creationId xmlns:a16="http://schemas.microsoft.com/office/drawing/2014/main" id="{75563761-DEEC-6B59-3887-47DAE28DA027}"/>
                </a:ext>
              </a:extLst>
            </p:cNvPr>
            <p:cNvPicPr/>
            <p:nvPr/>
          </p:nvPicPr>
          <p:blipFill>
            <a:blip r:embed="rId439" cstate="print"/>
            <a:stretch>
              <a:fillRect/>
            </a:stretch>
          </p:blipFill>
          <p:spPr>
            <a:xfrm>
              <a:off x="7359015" y="4626863"/>
              <a:ext cx="68579" cy="82296"/>
            </a:xfrm>
            <a:prstGeom prst="rect">
              <a:avLst/>
            </a:prstGeom>
          </p:spPr>
        </p:pic>
        <p:sp>
          <p:nvSpPr>
            <p:cNvPr id="678" name="object 677">
              <a:extLst>
                <a:ext uri="{FF2B5EF4-FFF2-40B4-BE49-F238E27FC236}">
                  <a16:creationId xmlns:a16="http://schemas.microsoft.com/office/drawing/2014/main" id="{6D487FCA-6C5C-9E7D-F269-B6675B774CC5}"/>
                </a:ext>
              </a:extLst>
            </p:cNvPr>
            <p:cNvSpPr/>
            <p:nvPr/>
          </p:nvSpPr>
          <p:spPr>
            <a:xfrm>
              <a:off x="7447407" y="4626863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20">
                  <a:moveTo>
                    <a:pt x="57912" y="68580"/>
                  </a:moveTo>
                  <a:lnTo>
                    <a:pt x="57912" y="60960"/>
                  </a:lnTo>
                  <a:lnTo>
                    <a:pt x="57912" y="54863"/>
                  </a:lnTo>
                  <a:lnTo>
                    <a:pt x="56388" y="50291"/>
                  </a:lnTo>
                  <a:lnTo>
                    <a:pt x="50292" y="44196"/>
                  </a:lnTo>
                  <a:lnTo>
                    <a:pt x="42672" y="39624"/>
                  </a:lnTo>
                  <a:lnTo>
                    <a:pt x="33527" y="36575"/>
                  </a:lnTo>
                  <a:lnTo>
                    <a:pt x="25908" y="33527"/>
                  </a:lnTo>
                  <a:lnTo>
                    <a:pt x="21336" y="32003"/>
                  </a:lnTo>
                  <a:lnTo>
                    <a:pt x="19812" y="30480"/>
                  </a:lnTo>
                  <a:lnTo>
                    <a:pt x="16764" y="28956"/>
                  </a:lnTo>
                  <a:lnTo>
                    <a:pt x="12192" y="24384"/>
                  </a:lnTo>
                  <a:lnTo>
                    <a:pt x="12192" y="16763"/>
                  </a:lnTo>
                  <a:lnTo>
                    <a:pt x="16764" y="12191"/>
                  </a:lnTo>
                  <a:lnTo>
                    <a:pt x="19812" y="10668"/>
                  </a:lnTo>
                  <a:lnTo>
                    <a:pt x="36575" y="10668"/>
                  </a:lnTo>
                  <a:lnTo>
                    <a:pt x="44196" y="12191"/>
                  </a:lnTo>
                  <a:lnTo>
                    <a:pt x="51816" y="15239"/>
                  </a:lnTo>
                  <a:lnTo>
                    <a:pt x="56388" y="4572"/>
                  </a:lnTo>
                  <a:lnTo>
                    <a:pt x="50411" y="2571"/>
                  </a:lnTo>
                  <a:lnTo>
                    <a:pt x="44005" y="1142"/>
                  </a:lnTo>
                  <a:lnTo>
                    <a:pt x="37314" y="285"/>
                  </a:lnTo>
                  <a:lnTo>
                    <a:pt x="30479" y="0"/>
                  </a:lnTo>
                  <a:lnTo>
                    <a:pt x="21336" y="0"/>
                  </a:lnTo>
                  <a:lnTo>
                    <a:pt x="13716" y="1524"/>
                  </a:lnTo>
                  <a:lnTo>
                    <a:pt x="9144" y="6096"/>
                  </a:lnTo>
                  <a:lnTo>
                    <a:pt x="3048" y="9144"/>
                  </a:lnTo>
                  <a:lnTo>
                    <a:pt x="0" y="15239"/>
                  </a:lnTo>
                  <a:lnTo>
                    <a:pt x="0" y="24384"/>
                  </a:lnTo>
                  <a:lnTo>
                    <a:pt x="1524" y="28956"/>
                  </a:lnTo>
                  <a:lnTo>
                    <a:pt x="3048" y="30480"/>
                  </a:lnTo>
                  <a:lnTo>
                    <a:pt x="6096" y="36575"/>
                  </a:lnTo>
                  <a:lnTo>
                    <a:pt x="9144" y="38100"/>
                  </a:lnTo>
                  <a:lnTo>
                    <a:pt x="13716" y="39624"/>
                  </a:lnTo>
                  <a:lnTo>
                    <a:pt x="18288" y="42672"/>
                  </a:lnTo>
                  <a:lnTo>
                    <a:pt x="33527" y="48768"/>
                  </a:lnTo>
                  <a:lnTo>
                    <a:pt x="42672" y="53339"/>
                  </a:lnTo>
                  <a:lnTo>
                    <a:pt x="45720" y="56387"/>
                  </a:lnTo>
                  <a:lnTo>
                    <a:pt x="45720" y="65532"/>
                  </a:lnTo>
                  <a:lnTo>
                    <a:pt x="44196" y="68580"/>
                  </a:lnTo>
                  <a:lnTo>
                    <a:pt x="41148" y="71627"/>
                  </a:lnTo>
                  <a:lnTo>
                    <a:pt x="38100" y="73151"/>
                  </a:lnTo>
                  <a:lnTo>
                    <a:pt x="32003" y="74675"/>
                  </a:lnTo>
                  <a:lnTo>
                    <a:pt x="21336" y="74675"/>
                  </a:lnTo>
                  <a:lnTo>
                    <a:pt x="18288" y="73151"/>
                  </a:lnTo>
                  <a:lnTo>
                    <a:pt x="13716" y="73151"/>
                  </a:lnTo>
                  <a:lnTo>
                    <a:pt x="4572" y="70103"/>
                  </a:lnTo>
                  <a:lnTo>
                    <a:pt x="0" y="67056"/>
                  </a:lnTo>
                  <a:lnTo>
                    <a:pt x="0" y="79248"/>
                  </a:lnTo>
                  <a:lnTo>
                    <a:pt x="5119" y="81248"/>
                  </a:lnTo>
                  <a:lnTo>
                    <a:pt x="11239" y="82677"/>
                  </a:lnTo>
                  <a:lnTo>
                    <a:pt x="18216" y="83534"/>
                  </a:lnTo>
                  <a:lnTo>
                    <a:pt x="25908" y="83820"/>
                  </a:lnTo>
                  <a:lnTo>
                    <a:pt x="36575" y="83820"/>
                  </a:lnTo>
                  <a:lnTo>
                    <a:pt x="44196" y="82296"/>
                  </a:lnTo>
                  <a:lnTo>
                    <a:pt x="50292" y="77724"/>
                  </a:lnTo>
                  <a:lnTo>
                    <a:pt x="54864" y="74675"/>
                  </a:lnTo>
                  <a:lnTo>
                    <a:pt x="57912" y="685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9" name="object 678">
              <a:extLst>
                <a:ext uri="{FF2B5EF4-FFF2-40B4-BE49-F238E27FC236}">
                  <a16:creationId xmlns:a16="http://schemas.microsoft.com/office/drawing/2014/main" id="{6527AF93-C49C-AFF4-B587-FED8750DE19F}"/>
                </a:ext>
              </a:extLst>
            </p:cNvPr>
            <p:cNvPicPr/>
            <p:nvPr/>
          </p:nvPicPr>
          <p:blipFill>
            <a:blip r:embed="rId440" cstate="print"/>
            <a:stretch>
              <a:fillRect/>
            </a:stretch>
          </p:blipFill>
          <p:spPr>
            <a:xfrm>
              <a:off x="7525131" y="4628387"/>
              <a:ext cx="68579" cy="82296"/>
            </a:xfrm>
            <a:prstGeom prst="rect">
              <a:avLst/>
            </a:prstGeom>
          </p:spPr>
        </p:pic>
        <p:pic>
          <p:nvPicPr>
            <p:cNvPr id="680" name="object 679">
              <a:extLst>
                <a:ext uri="{FF2B5EF4-FFF2-40B4-BE49-F238E27FC236}">
                  <a16:creationId xmlns:a16="http://schemas.microsoft.com/office/drawing/2014/main" id="{1919EA8F-4C13-D9A3-455B-17DEF41A1563}"/>
                </a:ext>
              </a:extLst>
            </p:cNvPr>
            <p:cNvPicPr/>
            <p:nvPr/>
          </p:nvPicPr>
          <p:blipFill>
            <a:blip r:embed="rId441" cstate="print"/>
            <a:stretch>
              <a:fillRect/>
            </a:stretch>
          </p:blipFill>
          <p:spPr>
            <a:xfrm>
              <a:off x="7619619" y="4593335"/>
              <a:ext cx="150875" cy="117348"/>
            </a:xfrm>
            <a:prstGeom prst="rect">
              <a:avLst/>
            </a:prstGeom>
          </p:spPr>
        </p:pic>
        <p:pic>
          <p:nvPicPr>
            <p:cNvPr id="681" name="object 680">
              <a:extLst>
                <a:ext uri="{FF2B5EF4-FFF2-40B4-BE49-F238E27FC236}">
                  <a16:creationId xmlns:a16="http://schemas.microsoft.com/office/drawing/2014/main" id="{DDB01BDA-4899-43D2-87DA-76F1CE0020E0}"/>
                </a:ext>
              </a:extLst>
            </p:cNvPr>
            <p:cNvPicPr/>
            <p:nvPr/>
          </p:nvPicPr>
          <p:blipFill>
            <a:blip r:embed="rId442" cstate="print"/>
            <a:stretch>
              <a:fillRect/>
            </a:stretch>
          </p:blipFill>
          <p:spPr>
            <a:xfrm>
              <a:off x="7796403" y="4608575"/>
              <a:ext cx="199644" cy="102108"/>
            </a:xfrm>
            <a:prstGeom prst="rect">
              <a:avLst/>
            </a:prstGeom>
          </p:spPr>
        </p:pic>
      </p:grpSp>
      <p:grpSp>
        <p:nvGrpSpPr>
          <p:cNvPr id="682" name="object 681">
            <a:extLst>
              <a:ext uri="{FF2B5EF4-FFF2-40B4-BE49-F238E27FC236}">
                <a16:creationId xmlns:a16="http://schemas.microsoft.com/office/drawing/2014/main" id="{C9797B1A-EA14-0F8E-5C38-9EFBE6DDAE81}"/>
              </a:ext>
            </a:extLst>
          </p:cNvPr>
          <p:cNvGrpSpPr/>
          <p:nvPr/>
        </p:nvGrpSpPr>
        <p:grpSpPr>
          <a:xfrm>
            <a:off x="8108950" y="4593335"/>
            <a:ext cx="501650" cy="117475"/>
            <a:chOff x="8108950" y="4593335"/>
            <a:chExt cx="501650" cy="117475"/>
          </a:xfrm>
        </p:grpSpPr>
        <p:pic>
          <p:nvPicPr>
            <p:cNvPr id="683" name="object 682">
              <a:extLst>
                <a:ext uri="{FF2B5EF4-FFF2-40B4-BE49-F238E27FC236}">
                  <a16:creationId xmlns:a16="http://schemas.microsoft.com/office/drawing/2014/main" id="{86CBF60C-AD67-8378-D710-2789D804B421}"/>
                </a:ext>
              </a:extLst>
            </p:cNvPr>
            <p:cNvPicPr/>
            <p:nvPr/>
          </p:nvPicPr>
          <p:blipFill>
            <a:blip r:embed="rId443" cstate="print"/>
            <a:stretch>
              <a:fillRect/>
            </a:stretch>
          </p:blipFill>
          <p:spPr>
            <a:xfrm>
              <a:off x="8108950" y="4597907"/>
              <a:ext cx="89789" cy="111251"/>
            </a:xfrm>
            <a:prstGeom prst="rect">
              <a:avLst/>
            </a:prstGeom>
          </p:spPr>
        </p:pic>
        <p:pic>
          <p:nvPicPr>
            <p:cNvPr id="684" name="object 683">
              <a:extLst>
                <a:ext uri="{FF2B5EF4-FFF2-40B4-BE49-F238E27FC236}">
                  <a16:creationId xmlns:a16="http://schemas.microsoft.com/office/drawing/2014/main" id="{BCAEABC7-A612-DD78-16C9-E7E92390C73E}"/>
                </a:ext>
              </a:extLst>
            </p:cNvPr>
            <p:cNvPicPr/>
            <p:nvPr/>
          </p:nvPicPr>
          <p:blipFill>
            <a:blip r:embed="rId444" cstate="print"/>
            <a:stretch>
              <a:fillRect/>
            </a:stretch>
          </p:blipFill>
          <p:spPr>
            <a:xfrm>
              <a:off x="8224646" y="4626863"/>
              <a:ext cx="115824" cy="82296"/>
            </a:xfrm>
            <a:prstGeom prst="rect">
              <a:avLst/>
            </a:prstGeom>
          </p:spPr>
        </p:pic>
        <p:pic>
          <p:nvPicPr>
            <p:cNvPr id="685" name="object 684">
              <a:extLst>
                <a:ext uri="{FF2B5EF4-FFF2-40B4-BE49-F238E27FC236}">
                  <a16:creationId xmlns:a16="http://schemas.microsoft.com/office/drawing/2014/main" id="{1DFA9BEB-5B34-39C8-797C-30B4C29B620E}"/>
                </a:ext>
              </a:extLst>
            </p:cNvPr>
            <p:cNvPicPr/>
            <p:nvPr/>
          </p:nvPicPr>
          <p:blipFill>
            <a:blip r:embed="rId445" cstate="print"/>
            <a:stretch>
              <a:fillRect/>
            </a:stretch>
          </p:blipFill>
          <p:spPr>
            <a:xfrm>
              <a:off x="8364854" y="4593335"/>
              <a:ext cx="245364" cy="117348"/>
            </a:xfrm>
            <a:prstGeom prst="rect">
              <a:avLst/>
            </a:prstGeom>
          </p:spPr>
        </p:pic>
      </p:grpSp>
      <p:grpSp>
        <p:nvGrpSpPr>
          <p:cNvPr id="686" name="object 685">
            <a:extLst>
              <a:ext uri="{FF2B5EF4-FFF2-40B4-BE49-F238E27FC236}">
                <a16:creationId xmlns:a16="http://schemas.microsoft.com/office/drawing/2014/main" id="{4E86DD9F-9081-CFF2-D1BD-E50F3085C3FD}"/>
              </a:ext>
            </a:extLst>
          </p:cNvPr>
          <p:cNvGrpSpPr/>
          <p:nvPr/>
        </p:nvGrpSpPr>
        <p:grpSpPr>
          <a:xfrm>
            <a:off x="8727567" y="4626864"/>
            <a:ext cx="165100" cy="83820"/>
            <a:chOff x="8727567" y="4626864"/>
            <a:chExt cx="165100" cy="83820"/>
          </a:xfrm>
        </p:grpSpPr>
        <p:pic>
          <p:nvPicPr>
            <p:cNvPr id="687" name="object 686">
              <a:extLst>
                <a:ext uri="{FF2B5EF4-FFF2-40B4-BE49-F238E27FC236}">
                  <a16:creationId xmlns:a16="http://schemas.microsoft.com/office/drawing/2014/main" id="{AEEC1CC5-7A20-468C-B669-17C90BC9AAB2}"/>
                </a:ext>
              </a:extLst>
            </p:cNvPr>
            <p:cNvPicPr/>
            <p:nvPr/>
          </p:nvPicPr>
          <p:blipFill>
            <a:blip r:embed="rId446" cstate="print"/>
            <a:stretch>
              <a:fillRect/>
            </a:stretch>
          </p:blipFill>
          <p:spPr>
            <a:xfrm>
              <a:off x="8727567" y="4626864"/>
              <a:ext cx="68579" cy="82296"/>
            </a:xfrm>
            <a:prstGeom prst="rect">
              <a:avLst/>
            </a:prstGeom>
          </p:spPr>
        </p:pic>
        <p:pic>
          <p:nvPicPr>
            <p:cNvPr id="688" name="object 687">
              <a:extLst>
                <a:ext uri="{FF2B5EF4-FFF2-40B4-BE49-F238E27FC236}">
                  <a16:creationId xmlns:a16="http://schemas.microsoft.com/office/drawing/2014/main" id="{9C5F5179-FED0-E930-7081-09EAF5D1DC40}"/>
                </a:ext>
              </a:extLst>
            </p:cNvPr>
            <p:cNvPicPr/>
            <p:nvPr/>
          </p:nvPicPr>
          <p:blipFill>
            <a:blip r:embed="rId447" cstate="print"/>
            <a:stretch>
              <a:fillRect/>
            </a:stretch>
          </p:blipFill>
          <p:spPr>
            <a:xfrm>
              <a:off x="8815959" y="4626864"/>
              <a:ext cx="76200" cy="83820"/>
            </a:xfrm>
            <a:prstGeom prst="rect">
              <a:avLst/>
            </a:prstGeom>
          </p:spPr>
        </p:pic>
      </p:grpSp>
      <p:pic>
        <p:nvPicPr>
          <p:cNvPr id="689" name="object 688">
            <a:extLst>
              <a:ext uri="{FF2B5EF4-FFF2-40B4-BE49-F238E27FC236}">
                <a16:creationId xmlns:a16="http://schemas.microsoft.com/office/drawing/2014/main" id="{1342E9A4-81D3-CCD5-DBCF-F0EA79FB54A6}"/>
              </a:ext>
            </a:extLst>
          </p:cNvPr>
          <p:cNvPicPr/>
          <p:nvPr/>
        </p:nvPicPr>
        <p:blipFill>
          <a:blip r:embed="rId448" cstate="print"/>
          <a:stretch>
            <a:fillRect/>
          </a:stretch>
        </p:blipFill>
        <p:spPr>
          <a:xfrm>
            <a:off x="8998839" y="4593335"/>
            <a:ext cx="275843" cy="117348"/>
          </a:xfrm>
          <a:prstGeom prst="rect">
            <a:avLst/>
          </a:prstGeom>
        </p:spPr>
      </p:pic>
      <p:grpSp>
        <p:nvGrpSpPr>
          <p:cNvPr id="690" name="object 689">
            <a:extLst>
              <a:ext uri="{FF2B5EF4-FFF2-40B4-BE49-F238E27FC236}">
                <a16:creationId xmlns:a16="http://schemas.microsoft.com/office/drawing/2014/main" id="{D19BC4EC-AF10-47AB-243C-E7F4381E53F3}"/>
              </a:ext>
            </a:extLst>
          </p:cNvPr>
          <p:cNvGrpSpPr/>
          <p:nvPr/>
        </p:nvGrpSpPr>
        <p:grpSpPr>
          <a:xfrm>
            <a:off x="9390506" y="4593335"/>
            <a:ext cx="515620" cy="152400"/>
            <a:chOff x="9390506" y="4593335"/>
            <a:chExt cx="515620" cy="152400"/>
          </a:xfrm>
        </p:grpSpPr>
        <p:pic>
          <p:nvPicPr>
            <p:cNvPr id="691" name="object 690">
              <a:extLst>
                <a:ext uri="{FF2B5EF4-FFF2-40B4-BE49-F238E27FC236}">
                  <a16:creationId xmlns:a16="http://schemas.microsoft.com/office/drawing/2014/main" id="{1CEFC632-8D9C-BE0A-2333-DB727124BB3D}"/>
                </a:ext>
              </a:extLst>
            </p:cNvPr>
            <p:cNvPicPr/>
            <p:nvPr/>
          </p:nvPicPr>
          <p:blipFill>
            <a:blip r:embed="rId449" cstate="print"/>
            <a:stretch>
              <a:fillRect/>
            </a:stretch>
          </p:blipFill>
          <p:spPr>
            <a:xfrm>
              <a:off x="9390506" y="4626863"/>
              <a:ext cx="298703" cy="118872"/>
            </a:xfrm>
            <a:prstGeom prst="rect">
              <a:avLst/>
            </a:prstGeom>
          </p:spPr>
        </p:pic>
        <p:sp>
          <p:nvSpPr>
            <p:cNvPr id="692" name="object 691">
              <a:extLst>
                <a:ext uri="{FF2B5EF4-FFF2-40B4-BE49-F238E27FC236}">
                  <a16:creationId xmlns:a16="http://schemas.microsoft.com/office/drawing/2014/main" id="{4F995648-8DE4-2D93-834C-4063E8E1F3AF}"/>
                </a:ext>
              </a:extLst>
            </p:cNvPr>
            <p:cNvSpPr/>
            <p:nvPr/>
          </p:nvSpPr>
          <p:spPr>
            <a:xfrm>
              <a:off x="9715118" y="4593335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3" name="object 692">
              <a:extLst>
                <a:ext uri="{FF2B5EF4-FFF2-40B4-BE49-F238E27FC236}">
                  <a16:creationId xmlns:a16="http://schemas.microsoft.com/office/drawing/2014/main" id="{D5681DB3-5493-0EC8-ACD4-2082C75CB63D}"/>
                </a:ext>
              </a:extLst>
            </p:cNvPr>
            <p:cNvPicPr/>
            <p:nvPr/>
          </p:nvPicPr>
          <p:blipFill>
            <a:blip r:embed="rId450" cstate="print"/>
            <a:stretch>
              <a:fillRect/>
            </a:stretch>
          </p:blipFill>
          <p:spPr>
            <a:xfrm>
              <a:off x="9747122" y="4626863"/>
              <a:ext cx="65531" cy="83820"/>
            </a:xfrm>
            <a:prstGeom prst="rect">
              <a:avLst/>
            </a:prstGeom>
          </p:spPr>
        </p:pic>
        <p:pic>
          <p:nvPicPr>
            <p:cNvPr id="694" name="object 693">
              <a:extLst>
                <a:ext uri="{FF2B5EF4-FFF2-40B4-BE49-F238E27FC236}">
                  <a16:creationId xmlns:a16="http://schemas.microsoft.com/office/drawing/2014/main" id="{3F72AE1B-0D3C-FC4D-E466-CA470DAC9A28}"/>
                </a:ext>
              </a:extLst>
            </p:cNvPr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9833990" y="4593335"/>
              <a:ext cx="71627" cy="117348"/>
            </a:xfrm>
            <a:prstGeom prst="rect">
              <a:avLst/>
            </a:prstGeom>
          </p:spPr>
        </p:pic>
      </p:grpSp>
      <p:pic>
        <p:nvPicPr>
          <p:cNvPr id="695" name="object 694">
            <a:extLst>
              <a:ext uri="{FF2B5EF4-FFF2-40B4-BE49-F238E27FC236}">
                <a16:creationId xmlns:a16="http://schemas.microsoft.com/office/drawing/2014/main" id="{BB8658DD-1EBF-D3CD-A8C8-717FF40CA25F}"/>
              </a:ext>
            </a:extLst>
          </p:cNvPr>
          <p:cNvPicPr/>
          <p:nvPr/>
        </p:nvPicPr>
        <p:blipFill>
          <a:blip r:embed="rId439" cstate="print"/>
          <a:stretch>
            <a:fillRect/>
          </a:stretch>
        </p:blipFill>
        <p:spPr>
          <a:xfrm>
            <a:off x="10106786" y="4626864"/>
            <a:ext cx="68580" cy="82296"/>
          </a:xfrm>
          <a:prstGeom prst="rect">
            <a:avLst/>
          </a:prstGeom>
        </p:spPr>
      </p:pic>
      <p:pic>
        <p:nvPicPr>
          <p:cNvPr id="696" name="object 695">
            <a:extLst>
              <a:ext uri="{FF2B5EF4-FFF2-40B4-BE49-F238E27FC236}">
                <a16:creationId xmlns:a16="http://schemas.microsoft.com/office/drawing/2014/main" id="{B9A9848D-8B3A-25A9-53B3-44C6B5BDE451}"/>
              </a:ext>
            </a:extLst>
          </p:cNvPr>
          <p:cNvPicPr/>
          <p:nvPr/>
        </p:nvPicPr>
        <p:blipFill>
          <a:blip r:embed="rId451" cstate="print"/>
          <a:stretch>
            <a:fillRect/>
          </a:stretch>
        </p:blipFill>
        <p:spPr>
          <a:xfrm>
            <a:off x="9925431" y="4626864"/>
            <a:ext cx="65532" cy="83820"/>
          </a:xfrm>
          <a:prstGeom prst="rect">
            <a:avLst/>
          </a:prstGeom>
        </p:spPr>
      </p:pic>
      <p:sp>
        <p:nvSpPr>
          <p:cNvPr id="697" name="object 696">
            <a:extLst>
              <a:ext uri="{FF2B5EF4-FFF2-40B4-BE49-F238E27FC236}">
                <a16:creationId xmlns:a16="http://schemas.microsoft.com/office/drawing/2014/main" id="{314145B7-07F8-D90E-6247-3984343AB203}"/>
              </a:ext>
            </a:extLst>
          </p:cNvPr>
          <p:cNvSpPr/>
          <p:nvPr/>
        </p:nvSpPr>
        <p:spPr>
          <a:xfrm>
            <a:off x="10199751" y="4597908"/>
            <a:ext cx="15240" cy="111760"/>
          </a:xfrm>
          <a:custGeom>
            <a:avLst/>
            <a:gdLst/>
            <a:ahLst/>
            <a:cxnLst/>
            <a:rect l="l" t="t" r="r" b="b"/>
            <a:pathLst>
              <a:path w="15240" h="111760">
                <a:moveTo>
                  <a:pt x="13716" y="111251"/>
                </a:moveTo>
                <a:lnTo>
                  <a:pt x="13716" y="30479"/>
                </a:lnTo>
                <a:lnTo>
                  <a:pt x="1524" y="30479"/>
                </a:lnTo>
                <a:lnTo>
                  <a:pt x="1524" y="111251"/>
                </a:lnTo>
                <a:lnTo>
                  <a:pt x="13716" y="111251"/>
                </a:lnTo>
                <a:close/>
              </a:path>
              <a:path w="15240" h="111760">
                <a:moveTo>
                  <a:pt x="15240" y="10667"/>
                </a:moveTo>
                <a:lnTo>
                  <a:pt x="15240" y="6095"/>
                </a:lnTo>
                <a:lnTo>
                  <a:pt x="13716" y="3047"/>
                </a:lnTo>
                <a:lnTo>
                  <a:pt x="10668" y="0"/>
                </a:lnTo>
                <a:lnTo>
                  <a:pt x="3048" y="0"/>
                </a:lnTo>
                <a:lnTo>
                  <a:pt x="1524" y="1524"/>
                </a:lnTo>
                <a:lnTo>
                  <a:pt x="1524" y="3047"/>
                </a:lnTo>
                <a:lnTo>
                  <a:pt x="0" y="6095"/>
                </a:lnTo>
                <a:lnTo>
                  <a:pt x="0" y="10667"/>
                </a:lnTo>
                <a:lnTo>
                  <a:pt x="1524" y="13715"/>
                </a:lnTo>
                <a:lnTo>
                  <a:pt x="3048" y="15239"/>
                </a:lnTo>
                <a:lnTo>
                  <a:pt x="6096" y="16763"/>
                </a:lnTo>
                <a:lnTo>
                  <a:pt x="9144" y="16763"/>
                </a:lnTo>
                <a:lnTo>
                  <a:pt x="12192" y="13715"/>
                </a:lnTo>
                <a:lnTo>
                  <a:pt x="13716" y="13715"/>
                </a:lnTo>
                <a:lnTo>
                  <a:pt x="15240" y="106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98" name="object 697">
            <a:extLst>
              <a:ext uri="{FF2B5EF4-FFF2-40B4-BE49-F238E27FC236}">
                <a16:creationId xmlns:a16="http://schemas.microsoft.com/office/drawing/2014/main" id="{33CC1697-A314-C5E8-7DF9-9D3A5F265586}"/>
              </a:ext>
            </a:extLst>
          </p:cNvPr>
          <p:cNvGrpSpPr/>
          <p:nvPr/>
        </p:nvGrpSpPr>
        <p:grpSpPr>
          <a:xfrm>
            <a:off x="473583" y="4823459"/>
            <a:ext cx="741045" cy="117475"/>
            <a:chOff x="473583" y="4823459"/>
            <a:chExt cx="741045" cy="117475"/>
          </a:xfrm>
        </p:grpSpPr>
        <p:pic>
          <p:nvPicPr>
            <p:cNvPr id="699" name="object 698">
              <a:extLst>
                <a:ext uri="{FF2B5EF4-FFF2-40B4-BE49-F238E27FC236}">
                  <a16:creationId xmlns:a16="http://schemas.microsoft.com/office/drawing/2014/main" id="{3A965AD6-8548-8835-6372-00FF679F0FCA}"/>
                </a:ext>
              </a:extLst>
            </p:cNvPr>
            <p:cNvPicPr/>
            <p:nvPr/>
          </p:nvPicPr>
          <p:blipFill>
            <a:blip r:embed="rId452" cstate="print"/>
            <a:stretch>
              <a:fillRect/>
            </a:stretch>
          </p:blipFill>
          <p:spPr>
            <a:xfrm>
              <a:off x="473583" y="4856987"/>
              <a:ext cx="65532" cy="83820"/>
            </a:xfrm>
            <a:prstGeom prst="rect">
              <a:avLst/>
            </a:prstGeom>
          </p:spPr>
        </p:pic>
        <p:pic>
          <p:nvPicPr>
            <p:cNvPr id="700" name="object 699">
              <a:extLst>
                <a:ext uri="{FF2B5EF4-FFF2-40B4-BE49-F238E27FC236}">
                  <a16:creationId xmlns:a16="http://schemas.microsoft.com/office/drawing/2014/main" id="{B8CD6223-78CE-0FA7-46D4-F5F6483863A7}"/>
                </a:ext>
              </a:extLst>
            </p:cNvPr>
            <p:cNvPicPr/>
            <p:nvPr/>
          </p:nvPicPr>
          <p:blipFill>
            <a:blip r:embed="rId453" cstate="print"/>
            <a:stretch>
              <a:fillRect/>
            </a:stretch>
          </p:blipFill>
          <p:spPr>
            <a:xfrm>
              <a:off x="563499" y="4838699"/>
              <a:ext cx="219456" cy="102108"/>
            </a:xfrm>
            <a:prstGeom prst="rect">
              <a:avLst/>
            </a:prstGeom>
          </p:spPr>
        </p:pic>
        <p:pic>
          <p:nvPicPr>
            <p:cNvPr id="701" name="object 700">
              <a:extLst>
                <a:ext uri="{FF2B5EF4-FFF2-40B4-BE49-F238E27FC236}">
                  <a16:creationId xmlns:a16="http://schemas.microsoft.com/office/drawing/2014/main" id="{D696E9AB-5858-A2F6-CDEF-8B3AF61F6E35}"/>
                </a:ext>
              </a:extLst>
            </p:cNvPr>
            <p:cNvPicPr/>
            <p:nvPr/>
          </p:nvPicPr>
          <p:blipFill>
            <a:blip r:embed="rId454" cstate="print"/>
            <a:stretch>
              <a:fillRect/>
            </a:stretch>
          </p:blipFill>
          <p:spPr>
            <a:xfrm>
              <a:off x="804291" y="4828031"/>
              <a:ext cx="231648" cy="112775"/>
            </a:xfrm>
            <a:prstGeom prst="rect">
              <a:avLst/>
            </a:prstGeom>
          </p:spPr>
        </p:pic>
        <p:pic>
          <p:nvPicPr>
            <p:cNvPr id="702" name="object 701">
              <a:extLst>
                <a:ext uri="{FF2B5EF4-FFF2-40B4-BE49-F238E27FC236}">
                  <a16:creationId xmlns:a16="http://schemas.microsoft.com/office/drawing/2014/main" id="{10765F9A-5431-DDD6-0B54-F5191C5AFC74}"/>
                </a:ext>
              </a:extLst>
            </p:cNvPr>
            <p:cNvPicPr/>
            <p:nvPr/>
          </p:nvPicPr>
          <p:blipFill>
            <a:blip r:embed="rId455" cstate="print"/>
            <a:stretch>
              <a:fillRect/>
            </a:stretch>
          </p:blipFill>
          <p:spPr>
            <a:xfrm>
              <a:off x="1055751" y="4823459"/>
              <a:ext cx="71628" cy="117348"/>
            </a:xfrm>
            <a:prstGeom prst="rect">
              <a:avLst/>
            </a:prstGeom>
          </p:spPr>
        </p:pic>
        <p:pic>
          <p:nvPicPr>
            <p:cNvPr id="703" name="object 702">
              <a:extLst>
                <a:ext uri="{FF2B5EF4-FFF2-40B4-BE49-F238E27FC236}">
                  <a16:creationId xmlns:a16="http://schemas.microsoft.com/office/drawing/2014/main" id="{B3068502-FFDC-CA43-E34E-1F6EF641DE9F}"/>
                </a:ext>
              </a:extLst>
            </p:cNvPr>
            <p:cNvPicPr/>
            <p:nvPr/>
          </p:nvPicPr>
          <p:blipFill>
            <a:blip r:embed="rId456" cstate="print"/>
            <a:stretch>
              <a:fillRect/>
            </a:stretch>
          </p:blipFill>
          <p:spPr>
            <a:xfrm>
              <a:off x="1148715" y="4856987"/>
              <a:ext cx="65531" cy="83820"/>
            </a:xfrm>
            <a:prstGeom prst="rect">
              <a:avLst/>
            </a:prstGeom>
          </p:spPr>
        </p:pic>
      </p:grpSp>
      <p:grpSp>
        <p:nvGrpSpPr>
          <p:cNvPr id="704" name="object 703">
            <a:extLst>
              <a:ext uri="{FF2B5EF4-FFF2-40B4-BE49-F238E27FC236}">
                <a16:creationId xmlns:a16="http://schemas.microsoft.com/office/drawing/2014/main" id="{C4BE01D9-CC72-505D-AC6A-83E11C8E126D}"/>
              </a:ext>
            </a:extLst>
          </p:cNvPr>
          <p:cNvGrpSpPr/>
          <p:nvPr/>
        </p:nvGrpSpPr>
        <p:grpSpPr>
          <a:xfrm>
            <a:off x="1288922" y="4856988"/>
            <a:ext cx="231775" cy="119380"/>
            <a:chOff x="1288922" y="4856988"/>
            <a:chExt cx="231775" cy="119380"/>
          </a:xfrm>
        </p:grpSpPr>
        <p:pic>
          <p:nvPicPr>
            <p:cNvPr id="705" name="object 704">
              <a:extLst>
                <a:ext uri="{FF2B5EF4-FFF2-40B4-BE49-F238E27FC236}">
                  <a16:creationId xmlns:a16="http://schemas.microsoft.com/office/drawing/2014/main" id="{754BA5EA-C19B-E1E2-44ED-25FF1897FB64}"/>
                </a:ext>
              </a:extLst>
            </p:cNvPr>
            <p:cNvPicPr/>
            <p:nvPr/>
          </p:nvPicPr>
          <p:blipFill>
            <a:blip r:embed="rId457" cstate="print"/>
            <a:stretch>
              <a:fillRect/>
            </a:stretch>
          </p:blipFill>
          <p:spPr>
            <a:xfrm>
              <a:off x="1288922" y="4856988"/>
              <a:ext cx="163068" cy="118872"/>
            </a:xfrm>
            <a:prstGeom prst="rect">
              <a:avLst/>
            </a:prstGeom>
          </p:spPr>
        </p:pic>
        <p:sp>
          <p:nvSpPr>
            <p:cNvPr id="706" name="object 705">
              <a:extLst>
                <a:ext uri="{FF2B5EF4-FFF2-40B4-BE49-F238E27FC236}">
                  <a16:creationId xmlns:a16="http://schemas.microsoft.com/office/drawing/2014/main" id="{D279C97B-9A9B-E246-C261-B66933E14302}"/>
                </a:ext>
              </a:extLst>
            </p:cNvPr>
            <p:cNvSpPr/>
            <p:nvPr/>
          </p:nvSpPr>
          <p:spPr>
            <a:xfrm>
              <a:off x="1473326" y="4856988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3" y="0"/>
                  </a:moveTo>
                  <a:lnTo>
                    <a:pt x="32003" y="0"/>
                  </a:lnTo>
                  <a:lnTo>
                    <a:pt x="27431" y="1524"/>
                  </a:lnTo>
                  <a:lnTo>
                    <a:pt x="22859" y="4572"/>
                  </a:lnTo>
                  <a:lnTo>
                    <a:pt x="19811" y="7620"/>
                  </a:lnTo>
                  <a:lnTo>
                    <a:pt x="15239" y="10667"/>
                  </a:lnTo>
                  <a:lnTo>
                    <a:pt x="12191" y="16763"/>
                  </a:lnTo>
                  <a:lnTo>
                    <a:pt x="10667" y="1524"/>
                  </a:lnTo>
                  <a:lnTo>
                    <a:pt x="0" y="1524"/>
                  </a:lnTo>
                  <a:lnTo>
                    <a:pt x="0" y="82296"/>
                  </a:lnTo>
                  <a:lnTo>
                    <a:pt x="12191" y="82296"/>
                  </a:lnTo>
                  <a:lnTo>
                    <a:pt x="12191" y="30479"/>
                  </a:lnTo>
                  <a:lnTo>
                    <a:pt x="15239" y="24384"/>
                  </a:lnTo>
                  <a:lnTo>
                    <a:pt x="19811" y="18287"/>
                  </a:lnTo>
                  <a:lnTo>
                    <a:pt x="24384" y="13715"/>
                  </a:lnTo>
                  <a:lnTo>
                    <a:pt x="30479" y="10667"/>
                  </a:lnTo>
                  <a:lnTo>
                    <a:pt x="42671" y="10667"/>
                  </a:lnTo>
                  <a:lnTo>
                    <a:pt x="45719" y="12191"/>
                  </a:lnTo>
                  <a:lnTo>
                    <a:pt x="47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07" name="object 706">
            <a:extLst>
              <a:ext uri="{FF2B5EF4-FFF2-40B4-BE49-F238E27FC236}">
                <a16:creationId xmlns:a16="http://schemas.microsoft.com/office/drawing/2014/main" id="{551D0FDE-9A8E-5312-2E48-6FB15605C12A}"/>
              </a:ext>
            </a:extLst>
          </p:cNvPr>
          <p:cNvGrpSpPr/>
          <p:nvPr/>
        </p:nvGrpSpPr>
        <p:grpSpPr>
          <a:xfrm>
            <a:off x="1586102" y="4823459"/>
            <a:ext cx="97790" cy="117475"/>
            <a:chOff x="1586102" y="4823459"/>
            <a:chExt cx="97790" cy="117475"/>
          </a:xfrm>
        </p:grpSpPr>
        <p:sp>
          <p:nvSpPr>
            <p:cNvPr id="708" name="object 707">
              <a:extLst>
                <a:ext uri="{FF2B5EF4-FFF2-40B4-BE49-F238E27FC236}">
                  <a16:creationId xmlns:a16="http://schemas.microsoft.com/office/drawing/2014/main" id="{F7954B86-E140-5A35-C2BA-930E60FB9CC8}"/>
                </a:ext>
              </a:extLst>
            </p:cNvPr>
            <p:cNvSpPr/>
            <p:nvPr/>
          </p:nvSpPr>
          <p:spPr>
            <a:xfrm>
              <a:off x="1586102" y="482345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9" name="object 708">
              <a:extLst>
                <a:ext uri="{FF2B5EF4-FFF2-40B4-BE49-F238E27FC236}">
                  <a16:creationId xmlns:a16="http://schemas.microsoft.com/office/drawing/2014/main" id="{79560C64-7058-EEE6-9476-EC46DB39F0EC}"/>
                </a:ext>
              </a:extLst>
            </p:cNvPr>
            <p:cNvPicPr/>
            <p:nvPr/>
          </p:nvPicPr>
          <p:blipFill>
            <a:blip r:embed="rId458" cstate="print"/>
            <a:stretch>
              <a:fillRect/>
            </a:stretch>
          </p:blipFill>
          <p:spPr>
            <a:xfrm>
              <a:off x="1618106" y="4856987"/>
              <a:ext cx="65531" cy="83820"/>
            </a:xfrm>
            <a:prstGeom prst="rect">
              <a:avLst/>
            </a:prstGeom>
          </p:spPr>
        </p:pic>
      </p:grpSp>
      <p:pic>
        <p:nvPicPr>
          <p:cNvPr id="710" name="object 709">
            <a:extLst>
              <a:ext uri="{FF2B5EF4-FFF2-40B4-BE49-F238E27FC236}">
                <a16:creationId xmlns:a16="http://schemas.microsoft.com/office/drawing/2014/main" id="{84AF12B6-5288-31E2-5DDE-8565B2B2E30E}"/>
              </a:ext>
            </a:extLst>
          </p:cNvPr>
          <p:cNvPicPr/>
          <p:nvPr/>
        </p:nvPicPr>
        <p:blipFill>
          <a:blip r:embed="rId459" cstate="print"/>
          <a:stretch>
            <a:fillRect/>
          </a:stretch>
        </p:blipFill>
        <p:spPr>
          <a:xfrm>
            <a:off x="1760220" y="4829555"/>
            <a:ext cx="284606" cy="112776"/>
          </a:xfrm>
          <a:prstGeom prst="rect">
            <a:avLst/>
          </a:prstGeom>
        </p:spPr>
      </p:pic>
      <p:pic>
        <p:nvPicPr>
          <p:cNvPr id="711" name="object 710">
            <a:extLst>
              <a:ext uri="{FF2B5EF4-FFF2-40B4-BE49-F238E27FC236}">
                <a16:creationId xmlns:a16="http://schemas.microsoft.com/office/drawing/2014/main" id="{9C30ACB8-CF6B-5D14-1F68-1C26995EBC48}"/>
              </a:ext>
            </a:extLst>
          </p:cNvPr>
          <p:cNvPicPr/>
          <p:nvPr/>
        </p:nvPicPr>
        <p:blipFill>
          <a:blip r:embed="rId460" cstate="print"/>
          <a:stretch>
            <a:fillRect/>
          </a:stretch>
        </p:blipFill>
        <p:spPr>
          <a:xfrm>
            <a:off x="3483483" y="4856988"/>
            <a:ext cx="71627" cy="118872"/>
          </a:xfrm>
          <a:prstGeom prst="rect">
            <a:avLst/>
          </a:prstGeom>
        </p:spPr>
      </p:pic>
      <p:grpSp>
        <p:nvGrpSpPr>
          <p:cNvPr id="712" name="object 711">
            <a:extLst>
              <a:ext uri="{FF2B5EF4-FFF2-40B4-BE49-F238E27FC236}">
                <a16:creationId xmlns:a16="http://schemas.microsoft.com/office/drawing/2014/main" id="{5239E6B0-A60E-E0E5-FCDA-CD4B23BD51EA}"/>
              </a:ext>
            </a:extLst>
          </p:cNvPr>
          <p:cNvGrpSpPr/>
          <p:nvPr/>
        </p:nvGrpSpPr>
        <p:grpSpPr>
          <a:xfrm>
            <a:off x="3581019" y="4856988"/>
            <a:ext cx="158750" cy="83820"/>
            <a:chOff x="3581019" y="4856988"/>
            <a:chExt cx="158750" cy="83820"/>
          </a:xfrm>
        </p:grpSpPr>
        <p:pic>
          <p:nvPicPr>
            <p:cNvPr id="713" name="object 712">
              <a:extLst>
                <a:ext uri="{FF2B5EF4-FFF2-40B4-BE49-F238E27FC236}">
                  <a16:creationId xmlns:a16="http://schemas.microsoft.com/office/drawing/2014/main" id="{1328E06A-59D2-2168-D87C-0EB8CE7C3849}"/>
                </a:ext>
              </a:extLst>
            </p:cNvPr>
            <p:cNvPicPr/>
            <p:nvPr/>
          </p:nvPicPr>
          <p:blipFill>
            <a:blip r:embed="rId461" cstate="print"/>
            <a:stretch>
              <a:fillRect/>
            </a:stretch>
          </p:blipFill>
          <p:spPr>
            <a:xfrm>
              <a:off x="3670935" y="4856988"/>
              <a:ext cx="68579" cy="83820"/>
            </a:xfrm>
            <a:prstGeom prst="rect">
              <a:avLst/>
            </a:prstGeom>
          </p:spPr>
        </p:pic>
        <p:pic>
          <p:nvPicPr>
            <p:cNvPr id="714" name="object 713">
              <a:extLst>
                <a:ext uri="{FF2B5EF4-FFF2-40B4-BE49-F238E27FC236}">
                  <a16:creationId xmlns:a16="http://schemas.microsoft.com/office/drawing/2014/main" id="{EA22BD51-DE5C-F983-F9A3-42EE000F25A8}"/>
                </a:ext>
              </a:extLst>
            </p:cNvPr>
            <p:cNvPicPr/>
            <p:nvPr/>
          </p:nvPicPr>
          <p:blipFill>
            <a:blip r:embed="rId462" cstate="print"/>
            <a:stretch>
              <a:fillRect/>
            </a:stretch>
          </p:blipFill>
          <p:spPr>
            <a:xfrm>
              <a:off x="3581019" y="4858512"/>
              <a:ext cx="67055" cy="82296"/>
            </a:xfrm>
            <a:prstGeom prst="rect">
              <a:avLst/>
            </a:prstGeom>
          </p:spPr>
        </p:pic>
      </p:grpSp>
      <p:grpSp>
        <p:nvGrpSpPr>
          <p:cNvPr id="715" name="object 714">
            <a:extLst>
              <a:ext uri="{FF2B5EF4-FFF2-40B4-BE49-F238E27FC236}">
                <a16:creationId xmlns:a16="http://schemas.microsoft.com/office/drawing/2014/main" id="{99C7E767-0B6C-8956-2B6A-98771F301338}"/>
              </a:ext>
            </a:extLst>
          </p:cNvPr>
          <p:cNvGrpSpPr/>
          <p:nvPr/>
        </p:nvGrpSpPr>
        <p:grpSpPr>
          <a:xfrm>
            <a:off x="3798951" y="4838700"/>
            <a:ext cx="386080" cy="137160"/>
            <a:chOff x="3798951" y="4838700"/>
            <a:chExt cx="386080" cy="137160"/>
          </a:xfrm>
        </p:grpSpPr>
        <p:pic>
          <p:nvPicPr>
            <p:cNvPr id="716" name="object 715">
              <a:extLst>
                <a:ext uri="{FF2B5EF4-FFF2-40B4-BE49-F238E27FC236}">
                  <a16:creationId xmlns:a16="http://schemas.microsoft.com/office/drawing/2014/main" id="{E0D4449D-BE87-DCF9-F02F-4C249E50A8CC}"/>
                </a:ext>
              </a:extLst>
            </p:cNvPr>
            <p:cNvPicPr/>
            <p:nvPr/>
          </p:nvPicPr>
          <p:blipFill>
            <a:blip r:embed="rId463" cstate="print"/>
            <a:stretch>
              <a:fillRect/>
            </a:stretch>
          </p:blipFill>
          <p:spPr>
            <a:xfrm>
              <a:off x="3798951" y="4838700"/>
              <a:ext cx="128015" cy="102108"/>
            </a:xfrm>
            <a:prstGeom prst="rect">
              <a:avLst/>
            </a:prstGeom>
          </p:spPr>
        </p:pic>
        <p:pic>
          <p:nvPicPr>
            <p:cNvPr id="717" name="object 716">
              <a:extLst>
                <a:ext uri="{FF2B5EF4-FFF2-40B4-BE49-F238E27FC236}">
                  <a16:creationId xmlns:a16="http://schemas.microsoft.com/office/drawing/2014/main" id="{8BC91249-A344-01A7-C68B-237EFDCDE9EC}"/>
                </a:ext>
              </a:extLst>
            </p:cNvPr>
            <p:cNvPicPr/>
            <p:nvPr/>
          </p:nvPicPr>
          <p:blipFill>
            <a:blip r:embed="rId464" cstate="print"/>
            <a:stretch>
              <a:fillRect/>
            </a:stretch>
          </p:blipFill>
          <p:spPr>
            <a:xfrm>
              <a:off x="3948303" y="4856988"/>
              <a:ext cx="236220" cy="118872"/>
            </a:xfrm>
            <a:prstGeom prst="rect">
              <a:avLst/>
            </a:prstGeom>
          </p:spPr>
        </p:pic>
      </p:grpSp>
      <p:grpSp>
        <p:nvGrpSpPr>
          <p:cNvPr id="718" name="object 717">
            <a:extLst>
              <a:ext uri="{FF2B5EF4-FFF2-40B4-BE49-F238E27FC236}">
                <a16:creationId xmlns:a16="http://schemas.microsoft.com/office/drawing/2014/main" id="{76117B39-BDB7-0A85-2F0B-9AE6C1F56244}"/>
              </a:ext>
            </a:extLst>
          </p:cNvPr>
          <p:cNvGrpSpPr/>
          <p:nvPr/>
        </p:nvGrpSpPr>
        <p:grpSpPr>
          <a:xfrm>
            <a:off x="4783454" y="4823459"/>
            <a:ext cx="344805" cy="117475"/>
            <a:chOff x="4783454" y="4823459"/>
            <a:chExt cx="344805" cy="117475"/>
          </a:xfrm>
        </p:grpSpPr>
        <p:pic>
          <p:nvPicPr>
            <p:cNvPr id="719" name="object 718">
              <a:extLst>
                <a:ext uri="{FF2B5EF4-FFF2-40B4-BE49-F238E27FC236}">
                  <a16:creationId xmlns:a16="http://schemas.microsoft.com/office/drawing/2014/main" id="{75CD54A1-D701-34C0-1037-613DC3BA2D29}"/>
                </a:ext>
              </a:extLst>
            </p:cNvPr>
            <p:cNvPicPr/>
            <p:nvPr/>
          </p:nvPicPr>
          <p:blipFill>
            <a:blip r:embed="rId465" cstate="print"/>
            <a:stretch>
              <a:fillRect/>
            </a:stretch>
          </p:blipFill>
          <p:spPr>
            <a:xfrm>
              <a:off x="4783454" y="4823459"/>
              <a:ext cx="71628" cy="117348"/>
            </a:xfrm>
            <a:prstGeom prst="rect">
              <a:avLst/>
            </a:prstGeom>
          </p:spPr>
        </p:pic>
        <p:pic>
          <p:nvPicPr>
            <p:cNvPr id="720" name="object 719">
              <a:extLst>
                <a:ext uri="{FF2B5EF4-FFF2-40B4-BE49-F238E27FC236}">
                  <a16:creationId xmlns:a16="http://schemas.microsoft.com/office/drawing/2014/main" id="{B4D29E89-459B-C465-6A2D-A7A843D88E37}"/>
                </a:ext>
              </a:extLst>
            </p:cNvPr>
            <p:cNvPicPr/>
            <p:nvPr/>
          </p:nvPicPr>
          <p:blipFill>
            <a:blip r:embed="rId466" cstate="print"/>
            <a:stretch>
              <a:fillRect/>
            </a:stretch>
          </p:blipFill>
          <p:spPr>
            <a:xfrm>
              <a:off x="4879466" y="4858511"/>
              <a:ext cx="68580" cy="82296"/>
            </a:xfrm>
            <a:prstGeom prst="rect">
              <a:avLst/>
            </a:prstGeom>
          </p:spPr>
        </p:pic>
        <p:pic>
          <p:nvPicPr>
            <p:cNvPr id="721" name="object 720">
              <a:extLst>
                <a:ext uri="{FF2B5EF4-FFF2-40B4-BE49-F238E27FC236}">
                  <a16:creationId xmlns:a16="http://schemas.microsoft.com/office/drawing/2014/main" id="{A68D8FAA-BDF5-52C1-C2C3-CA8B89DFCCA8}"/>
                </a:ext>
              </a:extLst>
            </p:cNvPr>
            <p:cNvPicPr/>
            <p:nvPr/>
          </p:nvPicPr>
          <p:blipFill>
            <a:blip r:embed="rId455" cstate="print"/>
            <a:stretch>
              <a:fillRect/>
            </a:stretch>
          </p:blipFill>
          <p:spPr>
            <a:xfrm>
              <a:off x="4969382" y="4823459"/>
              <a:ext cx="71627" cy="117348"/>
            </a:xfrm>
            <a:prstGeom prst="rect">
              <a:avLst/>
            </a:prstGeom>
          </p:spPr>
        </p:pic>
        <p:pic>
          <p:nvPicPr>
            <p:cNvPr id="722" name="object 721">
              <a:extLst>
                <a:ext uri="{FF2B5EF4-FFF2-40B4-BE49-F238E27FC236}">
                  <a16:creationId xmlns:a16="http://schemas.microsoft.com/office/drawing/2014/main" id="{BB0642DD-512F-84D6-43D7-01A5611B8268}"/>
                </a:ext>
              </a:extLst>
            </p:cNvPr>
            <p:cNvPicPr/>
            <p:nvPr/>
          </p:nvPicPr>
          <p:blipFill>
            <a:blip r:embed="rId456" cstate="print"/>
            <a:stretch>
              <a:fillRect/>
            </a:stretch>
          </p:blipFill>
          <p:spPr>
            <a:xfrm>
              <a:off x="5062346" y="4856987"/>
              <a:ext cx="65531" cy="83820"/>
            </a:xfrm>
            <a:prstGeom prst="rect">
              <a:avLst/>
            </a:prstGeom>
          </p:spPr>
        </p:pic>
      </p:grpSp>
      <p:grpSp>
        <p:nvGrpSpPr>
          <p:cNvPr id="723" name="object 722">
            <a:extLst>
              <a:ext uri="{FF2B5EF4-FFF2-40B4-BE49-F238E27FC236}">
                <a16:creationId xmlns:a16="http://schemas.microsoft.com/office/drawing/2014/main" id="{12720C61-AAD0-0F01-7863-C03A0365E611}"/>
              </a:ext>
            </a:extLst>
          </p:cNvPr>
          <p:cNvGrpSpPr/>
          <p:nvPr/>
        </p:nvGrpSpPr>
        <p:grpSpPr>
          <a:xfrm>
            <a:off x="5196459" y="4823459"/>
            <a:ext cx="390525" cy="117475"/>
            <a:chOff x="5196459" y="4823459"/>
            <a:chExt cx="390525" cy="117475"/>
          </a:xfrm>
        </p:grpSpPr>
        <p:pic>
          <p:nvPicPr>
            <p:cNvPr id="724" name="object 723">
              <a:extLst>
                <a:ext uri="{FF2B5EF4-FFF2-40B4-BE49-F238E27FC236}">
                  <a16:creationId xmlns:a16="http://schemas.microsoft.com/office/drawing/2014/main" id="{C5BC82AC-7EA5-CDFA-0BDA-B29458455C56}"/>
                </a:ext>
              </a:extLst>
            </p:cNvPr>
            <p:cNvPicPr/>
            <p:nvPr/>
          </p:nvPicPr>
          <p:blipFill>
            <a:blip r:embed="rId467" cstate="print"/>
            <a:stretch>
              <a:fillRect/>
            </a:stretch>
          </p:blipFill>
          <p:spPr>
            <a:xfrm>
              <a:off x="5196459" y="4856987"/>
              <a:ext cx="147827" cy="83820"/>
            </a:xfrm>
            <a:prstGeom prst="rect">
              <a:avLst/>
            </a:prstGeom>
          </p:spPr>
        </p:pic>
        <p:pic>
          <p:nvPicPr>
            <p:cNvPr id="725" name="object 724">
              <a:extLst>
                <a:ext uri="{FF2B5EF4-FFF2-40B4-BE49-F238E27FC236}">
                  <a16:creationId xmlns:a16="http://schemas.microsoft.com/office/drawing/2014/main" id="{B1AF4D44-3F5D-29FF-55D9-9B2510B45B42}"/>
                </a:ext>
              </a:extLst>
            </p:cNvPr>
            <p:cNvPicPr/>
            <p:nvPr/>
          </p:nvPicPr>
          <p:blipFill>
            <a:blip r:embed="rId468" cstate="print"/>
            <a:stretch>
              <a:fillRect/>
            </a:stretch>
          </p:blipFill>
          <p:spPr>
            <a:xfrm>
              <a:off x="5367147" y="4823459"/>
              <a:ext cx="71627" cy="117348"/>
            </a:xfrm>
            <a:prstGeom prst="rect">
              <a:avLst/>
            </a:prstGeom>
          </p:spPr>
        </p:pic>
        <p:pic>
          <p:nvPicPr>
            <p:cNvPr id="726" name="object 725">
              <a:extLst>
                <a:ext uri="{FF2B5EF4-FFF2-40B4-BE49-F238E27FC236}">
                  <a16:creationId xmlns:a16="http://schemas.microsoft.com/office/drawing/2014/main" id="{4B6B47CF-1502-E4A1-30BC-3D8555E28582}"/>
                </a:ext>
              </a:extLst>
            </p:cNvPr>
            <p:cNvPicPr/>
            <p:nvPr/>
          </p:nvPicPr>
          <p:blipFill>
            <a:blip r:embed="rId469" cstate="print"/>
            <a:stretch>
              <a:fillRect/>
            </a:stretch>
          </p:blipFill>
          <p:spPr>
            <a:xfrm>
              <a:off x="5460111" y="4856987"/>
              <a:ext cx="126491" cy="83820"/>
            </a:xfrm>
            <a:prstGeom prst="rect">
              <a:avLst/>
            </a:prstGeom>
          </p:spPr>
        </p:pic>
      </p:grpSp>
      <p:grpSp>
        <p:nvGrpSpPr>
          <p:cNvPr id="727" name="object 726">
            <a:extLst>
              <a:ext uri="{FF2B5EF4-FFF2-40B4-BE49-F238E27FC236}">
                <a16:creationId xmlns:a16="http://schemas.microsoft.com/office/drawing/2014/main" id="{8C7AC657-E99F-0AEF-BDA1-6D26A95ABE26}"/>
              </a:ext>
            </a:extLst>
          </p:cNvPr>
          <p:cNvGrpSpPr/>
          <p:nvPr/>
        </p:nvGrpSpPr>
        <p:grpSpPr>
          <a:xfrm>
            <a:off x="5656707" y="4823459"/>
            <a:ext cx="99060" cy="117475"/>
            <a:chOff x="5656707" y="4823459"/>
            <a:chExt cx="99060" cy="117475"/>
          </a:xfrm>
        </p:grpSpPr>
        <p:sp>
          <p:nvSpPr>
            <p:cNvPr id="728" name="object 727">
              <a:extLst>
                <a:ext uri="{FF2B5EF4-FFF2-40B4-BE49-F238E27FC236}">
                  <a16:creationId xmlns:a16="http://schemas.microsoft.com/office/drawing/2014/main" id="{AB1A49AB-62AC-0EAE-9A65-51AD4DBE4E80}"/>
                </a:ext>
              </a:extLst>
            </p:cNvPr>
            <p:cNvSpPr/>
            <p:nvPr/>
          </p:nvSpPr>
          <p:spPr>
            <a:xfrm>
              <a:off x="5656707" y="482345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9" name="object 728">
              <a:extLst>
                <a:ext uri="{FF2B5EF4-FFF2-40B4-BE49-F238E27FC236}">
                  <a16:creationId xmlns:a16="http://schemas.microsoft.com/office/drawing/2014/main" id="{D18D6E74-45B0-4D56-18F7-2F87E5AA9A74}"/>
                </a:ext>
              </a:extLst>
            </p:cNvPr>
            <p:cNvPicPr/>
            <p:nvPr/>
          </p:nvPicPr>
          <p:blipFill>
            <a:blip r:embed="rId456" cstate="print"/>
            <a:stretch>
              <a:fillRect/>
            </a:stretch>
          </p:blipFill>
          <p:spPr>
            <a:xfrm>
              <a:off x="5690235" y="4856987"/>
              <a:ext cx="65531" cy="83820"/>
            </a:xfrm>
            <a:prstGeom prst="rect">
              <a:avLst/>
            </a:prstGeom>
          </p:spPr>
        </p:pic>
      </p:grpSp>
      <p:grpSp>
        <p:nvGrpSpPr>
          <p:cNvPr id="730" name="object 729">
            <a:extLst>
              <a:ext uri="{FF2B5EF4-FFF2-40B4-BE49-F238E27FC236}">
                <a16:creationId xmlns:a16="http://schemas.microsoft.com/office/drawing/2014/main" id="{EF1BE73D-539E-E532-5953-1596E6BDCA42}"/>
              </a:ext>
            </a:extLst>
          </p:cNvPr>
          <p:cNvGrpSpPr/>
          <p:nvPr/>
        </p:nvGrpSpPr>
        <p:grpSpPr>
          <a:xfrm>
            <a:off x="5828919" y="4823459"/>
            <a:ext cx="628015" cy="117475"/>
            <a:chOff x="5828919" y="4823459"/>
            <a:chExt cx="628015" cy="117475"/>
          </a:xfrm>
        </p:grpSpPr>
        <p:sp>
          <p:nvSpPr>
            <p:cNvPr id="731" name="object 730">
              <a:extLst>
                <a:ext uri="{FF2B5EF4-FFF2-40B4-BE49-F238E27FC236}">
                  <a16:creationId xmlns:a16="http://schemas.microsoft.com/office/drawing/2014/main" id="{A534BB4D-4D96-A90E-DED6-C0B6A814E051}"/>
                </a:ext>
              </a:extLst>
            </p:cNvPr>
            <p:cNvSpPr/>
            <p:nvPr/>
          </p:nvSpPr>
          <p:spPr>
            <a:xfrm>
              <a:off x="5828919" y="4828031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39" h="111760">
                  <a:moveTo>
                    <a:pt x="13715" y="111251"/>
                  </a:moveTo>
                  <a:lnTo>
                    <a:pt x="13715" y="30479"/>
                  </a:lnTo>
                  <a:lnTo>
                    <a:pt x="1523" y="30479"/>
                  </a:lnTo>
                  <a:lnTo>
                    <a:pt x="1523" y="111251"/>
                  </a:lnTo>
                  <a:lnTo>
                    <a:pt x="13715" y="111251"/>
                  </a:lnTo>
                  <a:close/>
                </a:path>
                <a:path w="15239" h="111760">
                  <a:moveTo>
                    <a:pt x="15239" y="10667"/>
                  </a:moveTo>
                  <a:lnTo>
                    <a:pt x="15239" y="4571"/>
                  </a:lnTo>
                  <a:lnTo>
                    <a:pt x="10667" y="0"/>
                  </a:lnTo>
                  <a:lnTo>
                    <a:pt x="3047" y="0"/>
                  </a:lnTo>
                  <a:lnTo>
                    <a:pt x="0" y="3047"/>
                  </a:lnTo>
                  <a:lnTo>
                    <a:pt x="0" y="12191"/>
                  </a:lnTo>
                  <a:lnTo>
                    <a:pt x="4571" y="16763"/>
                  </a:lnTo>
                  <a:lnTo>
                    <a:pt x="9143" y="16763"/>
                  </a:lnTo>
                  <a:lnTo>
                    <a:pt x="15239" y="10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2" name="object 731">
              <a:extLst>
                <a:ext uri="{FF2B5EF4-FFF2-40B4-BE49-F238E27FC236}">
                  <a16:creationId xmlns:a16="http://schemas.microsoft.com/office/drawing/2014/main" id="{91522608-08FE-B5B5-ECAF-21B644F62987}"/>
                </a:ext>
              </a:extLst>
            </p:cNvPr>
            <p:cNvPicPr/>
            <p:nvPr/>
          </p:nvPicPr>
          <p:blipFill>
            <a:blip r:embed="rId470" cstate="print"/>
            <a:stretch>
              <a:fillRect/>
            </a:stretch>
          </p:blipFill>
          <p:spPr>
            <a:xfrm>
              <a:off x="5868543" y="4856987"/>
              <a:ext cx="234696" cy="83820"/>
            </a:xfrm>
            <a:prstGeom prst="rect">
              <a:avLst/>
            </a:prstGeom>
          </p:spPr>
        </p:pic>
        <p:pic>
          <p:nvPicPr>
            <p:cNvPr id="733" name="object 732">
              <a:extLst>
                <a:ext uri="{FF2B5EF4-FFF2-40B4-BE49-F238E27FC236}">
                  <a16:creationId xmlns:a16="http://schemas.microsoft.com/office/drawing/2014/main" id="{A877D42A-D5B8-1D7A-4FE2-FBFB2A970F81}"/>
                </a:ext>
              </a:extLst>
            </p:cNvPr>
            <p:cNvPicPr/>
            <p:nvPr/>
          </p:nvPicPr>
          <p:blipFill>
            <a:blip r:embed="rId471" cstate="print"/>
            <a:stretch>
              <a:fillRect/>
            </a:stretch>
          </p:blipFill>
          <p:spPr>
            <a:xfrm>
              <a:off x="6124575" y="4828031"/>
              <a:ext cx="147827" cy="112775"/>
            </a:xfrm>
            <a:prstGeom prst="rect">
              <a:avLst/>
            </a:prstGeom>
          </p:spPr>
        </p:pic>
        <p:pic>
          <p:nvPicPr>
            <p:cNvPr id="734" name="object 733">
              <a:extLst>
                <a:ext uri="{FF2B5EF4-FFF2-40B4-BE49-F238E27FC236}">
                  <a16:creationId xmlns:a16="http://schemas.microsoft.com/office/drawing/2014/main" id="{92EBFCBC-E9FF-7EC7-6276-585B20AC757F}"/>
                </a:ext>
              </a:extLst>
            </p:cNvPr>
            <p:cNvPicPr/>
            <p:nvPr/>
          </p:nvPicPr>
          <p:blipFill>
            <a:blip r:embed="rId472" cstate="print"/>
            <a:stretch>
              <a:fillRect/>
            </a:stretch>
          </p:blipFill>
          <p:spPr>
            <a:xfrm>
              <a:off x="6292215" y="4823459"/>
              <a:ext cx="74675" cy="117348"/>
            </a:xfrm>
            <a:prstGeom prst="rect">
              <a:avLst/>
            </a:prstGeom>
          </p:spPr>
        </p:pic>
        <p:pic>
          <p:nvPicPr>
            <p:cNvPr id="735" name="object 734">
              <a:extLst>
                <a:ext uri="{FF2B5EF4-FFF2-40B4-BE49-F238E27FC236}">
                  <a16:creationId xmlns:a16="http://schemas.microsoft.com/office/drawing/2014/main" id="{EAC956A1-C54F-4C7B-4B95-7F6F18714EB5}"/>
                </a:ext>
              </a:extLst>
            </p:cNvPr>
            <p:cNvPicPr/>
            <p:nvPr/>
          </p:nvPicPr>
          <p:blipFill>
            <a:blip r:embed="rId473" cstate="print"/>
            <a:stretch>
              <a:fillRect/>
            </a:stretch>
          </p:blipFill>
          <p:spPr>
            <a:xfrm>
              <a:off x="6388227" y="4856987"/>
              <a:ext cx="68580" cy="82296"/>
            </a:xfrm>
            <a:prstGeom prst="rect">
              <a:avLst/>
            </a:prstGeom>
          </p:spPr>
        </p:pic>
      </p:grpSp>
      <p:pic>
        <p:nvPicPr>
          <p:cNvPr id="736" name="object 735">
            <a:extLst>
              <a:ext uri="{FF2B5EF4-FFF2-40B4-BE49-F238E27FC236}">
                <a16:creationId xmlns:a16="http://schemas.microsoft.com/office/drawing/2014/main" id="{F7668944-9A82-DA56-C570-E11564EF6E07}"/>
              </a:ext>
            </a:extLst>
          </p:cNvPr>
          <p:cNvPicPr/>
          <p:nvPr/>
        </p:nvPicPr>
        <p:blipFill>
          <a:blip r:embed="rId474" cstate="print"/>
          <a:stretch>
            <a:fillRect/>
          </a:stretch>
        </p:blipFill>
        <p:spPr>
          <a:xfrm>
            <a:off x="6525386" y="4856988"/>
            <a:ext cx="65532" cy="83820"/>
          </a:xfrm>
          <a:prstGeom prst="rect">
            <a:avLst/>
          </a:prstGeom>
        </p:spPr>
      </p:pic>
      <p:grpSp>
        <p:nvGrpSpPr>
          <p:cNvPr id="737" name="object 736">
            <a:extLst>
              <a:ext uri="{FF2B5EF4-FFF2-40B4-BE49-F238E27FC236}">
                <a16:creationId xmlns:a16="http://schemas.microsoft.com/office/drawing/2014/main" id="{F755C86D-A449-DE75-3FCC-1832AE0EE1BB}"/>
              </a:ext>
            </a:extLst>
          </p:cNvPr>
          <p:cNvGrpSpPr/>
          <p:nvPr/>
        </p:nvGrpSpPr>
        <p:grpSpPr>
          <a:xfrm>
            <a:off x="6665594" y="4823459"/>
            <a:ext cx="97790" cy="117475"/>
            <a:chOff x="6665594" y="4823459"/>
            <a:chExt cx="97790" cy="117475"/>
          </a:xfrm>
        </p:grpSpPr>
        <p:sp>
          <p:nvSpPr>
            <p:cNvPr id="738" name="object 737">
              <a:extLst>
                <a:ext uri="{FF2B5EF4-FFF2-40B4-BE49-F238E27FC236}">
                  <a16:creationId xmlns:a16="http://schemas.microsoft.com/office/drawing/2014/main" id="{B2E9E792-1C37-ADE2-2AF5-EBB3D01667F4}"/>
                </a:ext>
              </a:extLst>
            </p:cNvPr>
            <p:cNvSpPr/>
            <p:nvPr/>
          </p:nvSpPr>
          <p:spPr>
            <a:xfrm>
              <a:off x="6665594" y="482345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9" name="object 738">
              <a:extLst>
                <a:ext uri="{FF2B5EF4-FFF2-40B4-BE49-F238E27FC236}">
                  <a16:creationId xmlns:a16="http://schemas.microsoft.com/office/drawing/2014/main" id="{CF4268F7-5147-FDD1-4AEC-78832A009443}"/>
                </a:ext>
              </a:extLst>
            </p:cNvPr>
            <p:cNvPicPr/>
            <p:nvPr/>
          </p:nvPicPr>
          <p:blipFill>
            <a:blip r:embed="rId475" cstate="print"/>
            <a:stretch>
              <a:fillRect/>
            </a:stretch>
          </p:blipFill>
          <p:spPr>
            <a:xfrm>
              <a:off x="6697598" y="4856987"/>
              <a:ext cx="65531" cy="83820"/>
            </a:xfrm>
            <a:prstGeom prst="rect">
              <a:avLst/>
            </a:prstGeom>
          </p:spPr>
        </p:pic>
      </p:grpSp>
      <p:pic>
        <p:nvPicPr>
          <p:cNvPr id="740" name="object 739">
            <a:extLst>
              <a:ext uri="{FF2B5EF4-FFF2-40B4-BE49-F238E27FC236}">
                <a16:creationId xmlns:a16="http://schemas.microsoft.com/office/drawing/2014/main" id="{C9023C0C-1A8F-9A8F-46CE-8A5464A9C72B}"/>
              </a:ext>
            </a:extLst>
          </p:cNvPr>
          <p:cNvPicPr/>
          <p:nvPr/>
        </p:nvPicPr>
        <p:blipFill>
          <a:blip r:embed="rId476" cstate="print"/>
          <a:stretch>
            <a:fillRect/>
          </a:stretch>
        </p:blipFill>
        <p:spPr>
          <a:xfrm>
            <a:off x="7154798" y="4856988"/>
            <a:ext cx="141731" cy="83820"/>
          </a:xfrm>
          <a:prstGeom prst="rect">
            <a:avLst/>
          </a:prstGeom>
        </p:spPr>
      </p:pic>
      <p:grpSp>
        <p:nvGrpSpPr>
          <p:cNvPr id="741" name="object 740">
            <a:extLst>
              <a:ext uri="{FF2B5EF4-FFF2-40B4-BE49-F238E27FC236}">
                <a16:creationId xmlns:a16="http://schemas.microsoft.com/office/drawing/2014/main" id="{75D7FEEE-5DC8-631E-5C29-CF8D627177B6}"/>
              </a:ext>
            </a:extLst>
          </p:cNvPr>
          <p:cNvGrpSpPr/>
          <p:nvPr/>
        </p:nvGrpSpPr>
        <p:grpSpPr>
          <a:xfrm>
            <a:off x="7368158" y="4823459"/>
            <a:ext cx="449580" cy="117475"/>
            <a:chOff x="7368158" y="4823459"/>
            <a:chExt cx="449580" cy="117475"/>
          </a:xfrm>
        </p:grpSpPr>
        <p:pic>
          <p:nvPicPr>
            <p:cNvPr id="742" name="object 741">
              <a:extLst>
                <a:ext uri="{FF2B5EF4-FFF2-40B4-BE49-F238E27FC236}">
                  <a16:creationId xmlns:a16="http://schemas.microsoft.com/office/drawing/2014/main" id="{571F7904-6D97-4205-4225-26F41795A722}"/>
                </a:ext>
              </a:extLst>
            </p:cNvPr>
            <p:cNvPicPr/>
            <p:nvPr/>
          </p:nvPicPr>
          <p:blipFill>
            <a:blip r:embed="rId477" cstate="print"/>
            <a:stretch>
              <a:fillRect/>
            </a:stretch>
          </p:blipFill>
          <p:spPr>
            <a:xfrm>
              <a:off x="7368158" y="4823459"/>
              <a:ext cx="211836" cy="117348"/>
            </a:xfrm>
            <a:prstGeom prst="rect">
              <a:avLst/>
            </a:prstGeom>
          </p:spPr>
        </p:pic>
        <p:pic>
          <p:nvPicPr>
            <p:cNvPr id="743" name="object 742">
              <a:extLst>
                <a:ext uri="{FF2B5EF4-FFF2-40B4-BE49-F238E27FC236}">
                  <a16:creationId xmlns:a16="http://schemas.microsoft.com/office/drawing/2014/main" id="{541CDABE-DF7B-842B-D605-74660BAFE93A}"/>
                </a:ext>
              </a:extLst>
            </p:cNvPr>
            <p:cNvPicPr/>
            <p:nvPr/>
          </p:nvPicPr>
          <p:blipFill>
            <a:blip r:embed="rId478" cstate="print"/>
            <a:stretch>
              <a:fillRect/>
            </a:stretch>
          </p:blipFill>
          <p:spPr>
            <a:xfrm>
              <a:off x="7601330" y="4856987"/>
              <a:ext cx="68579" cy="83820"/>
            </a:xfrm>
            <a:prstGeom prst="rect">
              <a:avLst/>
            </a:prstGeom>
          </p:spPr>
        </p:pic>
        <p:pic>
          <p:nvPicPr>
            <p:cNvPr id="744" name="object 743">
              <a:extLst>
                <a:ext uri="{FF2B5EF4-FFF2-40B4-BE49-F238E27FC236}">
                  <a16:creationId xmlns:a16="http://schemas.microsoft.com/office/drawing/2014/main" id="{78600412-5C8F-F720-3E79-F3FE7C7FCA6C}"/>
                </a:ext>
              </a:extLst>
            </p:cNvPr>
            <p:cNvPicPr/>
            <p:nvPr/>
          </p:nvPicPr>
          <p:blipFill>
            <a:blip r:embed="rId469" cstate="print"/>
            <a:stretch>
              <a:fillRect/>
            </a:stretch>
          </p:blipFill>
          <p:spPr>
            <a:xfrm>
              <a:off x="7691246" y="4856987"/>
              <a:ext cx="126492" cy="83820"/>
            </a:xfrm>
            <a:prstGeom prst="rect">
              <a:avLst/>
            </a:prstGeom>
          </p:spPr>
        </p:pic>
      </p:grpSp>
      <p:grpSp>
        <p:nvGrpSpPr>
          <p:cNvPr id="745" name="object 744">
            <a:extLst>
              <a:ext uri="{FF2B5EF4-FFF2-40B4-BE49-F238E27FC236}">
                <a16:creationId xmlns:a16="http://schemas.microsoft.com/office/drawing/2014/main" id="{8774DBA3-D533-187F-52E8-B090D6DAAEA1}"/>
              </a:ext>
            </a:extLst>
          </p:cNvPr>
          <p:cNvGrpSpPr/>
          <p:nvPr/>
        </p:nvGrpSpPr>
        <p:grpSpPr>
          <a:xfrm>
            <a:off x="7887843" y="4823459"/>
            <a:ext cx="97790" cy="117475"/>
            <a:chOff x="7887843" y="4823459"/>
            <a:chExt cx="97790" cy="117475"/>
          </a:xfrm>
        </p:grpSpPr>
        <p:sp>
          <p:nvSpPr>
            <p:cNvPr id="746" name="object 745">
              <a:extLst>
                <a:ext uri="{FF2B5EF4-FFF2-40B4-BE49-F238E27FC236}">
                  <a16:creationId xmlns:a16="http://schemas.microsoft.com/office/drawing/2014/main" id="{C1AB2A47-778B-00F8-8B84-E3A120974D4F}"/>
                </a:ext>
              </a:extLst>
            </p:cNvPr>
            <p:cNvSpPr/>
            <p:nvPr/>
          </p:nvSpPr>
          <p:spPr>
            <a:xfrm>
              <a:off x="7887843" y="482345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7" name="object 746">
              <a:extLst>
                <a:ext uri="{FF2B5EF4-FFF2-40B4-BE49-F238E27FC236}">
                  <a16:creationId xmlns:a16="http://schemas.microsoft.com/office/drawing/2014/main" id="{325E6B5B-4910-205C-5B7A-A9E6467EA11F}"/>
                </a:ext>
              </a:extLst>
            </p:cNvPr>
            <p:cNvPicPr/>
            <p:nvPr/>
          </p:nvPicPr>
          <p:blipFill>
            <a:blip r:embed="rId479" cstate="print"/>
            <a:stretch>
              <a:fillRect/>
            </a:stretch>
          </p:blipFill>
          <p:spPr>
            <a:xfrm>
              <a:off x="7921371" y="4856987"/>
              <a:ext cx="64007" cy="83820"/>
            </a:xfrm>
            <a:prstGeom prst="rect">
              <a:avLst/>
            </a:prstGeom>
          </p:spPr>
        </p:pic>
      </p:grpSp>
      <p:grpSp>
        <p:nvGrpSpPr>
          <p:cNvPr id="748" name="object 747">
            <a:extLst>
              <a:ext uri="{FF2B5EF4-FFF2-40B4-BE49-F238E27FC236}">
                <a16:creationId xmlns:a16="http://schemas.microsoft.com/office/drawing/2014/main" id="{EBEBDA71-CFAA-92C2-FBF3-8BDAFE09F77C}"/>
              </a:ext>
            </a:extLst>
          </p:cNvPr>
          <p:cNvGrpSpPr/>
          <p:nvPr/>
        </p:nvGrpSpPr>
        <p:grpSpPr>
          <a:xfrm>
            <a:off x="8061579" y="4823459"/>
            <a:ext cx="751840" cy="152400"/>
            <a:chOff x="8061579" y="4823459"/>
            <a:chExt cx="751840" cy="152400"/>
          </a:xfrm>
        </p:grpSpPr>
        <p:pic>
          <p:nvPicPr>
            <p:cNvPr id="749" name="object 748">
              <a:extLst>
                <a:ext uri="{FF2B5EF4-FFF2-40B4-BE49-F238E27FC236}">
                  <a16:creationId xmlns:a16="http://schemas.microsoft.com/office/drawing/2014/main" id="{6FBDE0C4-057B-3F53-ECC7-1AE6D8446519}"/>
                </a:ext>
              </a:extLst>
            </p:cNvPr>
            <p:cNvPicPr/>
            <p:nvPr/>
          </p:nvPicPr>
          <p:blipFill>
            <a:blip r:embed="rId480" cstate="print"/>
            <a:stretch>
              <a:fillRect/>
            </a:stretch>
          </p:blipFill>
          <p:spPr>
            <a:xfrm>
              <a:off x="8061579" y="4856987"/>
              <a:ext cx="71627" cy="118872"/>
            </a:xfrm>
            <a:prstGeom prst="rect">
              <a:avLst/>
            </a:prstGeom>
          </p:spPr>
        </p:pic>
        <p:pic>
          <p:nvPicPr>
            <p:cNvPr id="750" name="object 749">
              <a:extLst>
                <a:ext uri="{FF2B5EF4-FFF2-40B4-BE49-F238E27FC236}">
                  <a16:creationId xmlns:a16="http://schemas.microsoft.com/office/drawing/2014/main" id="{AC951D23-41CB-A0A3-E72B-1251EA30515A}"/>
                </a:ext>
              </a:extLst>
            </p:cNvPr>
            <p:cNvPicPr/>
            <p:nvPr/>
          </p:nvPicPr>
          <p:blipFill>
            <a:blip r:embed="rId481" cstate="print"/>
            <a:stretch>
              <a:fillRect/>
            </a:stretch>
          </p:blipFill>
          <p:spPr>
            <a:xfrm>
              <a:off x="8154543" y="4856987"/>
              <a:ext cx="132587" cy="83820"/>
            </a:xfrm>
            <a:prstGeom prst="rect">
              <a:avLst/>
            </a:prstGeom>
          </p:spPr>
        </p:pic>
        <p:pic>
          <p:nvPicPr>
            <p:cNvPr id="751" name="object 750">
              <a:extLst>
                <a:ext uri="{FF2B5EF4-FFF2-40B4-BE49-F238E27FC236}">
                  <a16:creationId xmlns:a16="http://schemas.microsoft.com/office/drawing/2014/main" id="{FAB0E30F-AA42-81A5-20D2-E39DB77C032B}"/>
                </a:ext>
              </a:extLst>
            </p:cNvPr>
            <p:cNvPicPr/>
            <p:nvPr/>
          </p:nvPicPr>
          <p:blipFill>
            <a:blip r:embed="rId482" cstate="print"/>
            <a:stretch>
              <a:fillRect/>
            </a:stretch>
          </p:blipFill>
          <p:spPr>
            <a:xfrm>
              <a:off x="8308467" y="4856987"/>
              <a:ext cx="115824" cy="82296"/>
            </a:xfrm>
            <a:prstGeom prst="rect">
              <a:avLst/>
            </a:prstGeom>
          </p:spPr>
        </p:pic>
        <p:pic>
          <p:nvPicPr>
            <p:cNvPr id="752" name="object 751">
              <a:extLst>
                <a:ext uri="{FF2B5EF4-FFF2-40B4-BE49-F238E27FC236}">
                  <a16:creationId xmlns:a16="http://schemas.microsoft.com/office/drawing/2014/main" id="{C9F362EB-B4BF-4714-E0B8-9F497340F898}"/>
                </a:ext>
              </a:extLst>
            </p:cNvPr>
            <p:cNvPicPr/>
            <p:nvPr/>
          </p:nvPicPr>
          <p:blipFill>
            <a:blip r:embed="rId483" cstate="print"/>
            <a:stretch>
              <a:fillRect/>
            </a:stretch>
          </p:blipFill>
          <p:spPr>
            <a:xfrm>
              <a:off x="8445627" y="4828031"/>
              <a:ext cx="182879" cy="112775"/>
            </a:xfrm>
            <a:prstGeom prst="rect">
              <a:avLst/>
            </a:prstGeom>
          </p:spPr>
        </p:pic>
        <p:pic>
          <p:nvPicPr>
            <p:cNvPr id="753" name="object 752">
              <a:extLst>
                <a:ext uri="{FF2B5EF4-FFF2-40B4-BE49-F238E27FC236}">
                  <a16:creationId xmlns:a16="http://schemas.microsoft.com/office/drawing/2014/main" id="{B3A3E8B9-1E0D-9A7D-C5FE-8F45F7DCD0A0}"/>
                </a:ext>
              </a:extLst>
            </p:cNvPr>
            <p:cNvPicPr/>
            <p:nvPr/>
          </p:nvPicPr>
          <p:blipFill>
            <a:blip r:embed="rId484" cstate="print"/>
            <a:stretch>
              <a:fillRect/>
            </a:stretch>
          </p:blipFill>
          <p:spPr>
            <a:xfrm>
              <a:off x="8648319" y="4823459"/>
              <a:ext cx="74675" cy="117348"/>
            </a:xfrm>
            <a:prstGeom prst="rect">
              <a:avLst/>
            </a:prstGeom>
          </p:spPr>
        </p:pic>
        <p:pic>
          <p:nvPicPr>
            <p:cNvPr id="754" name="object 753">
              <a:extLst>
                <a:ext uri="{FF2B5EF4-FFF2-40B4-BE49-F238E27FC236}">
                  <a16:creationId xmlns:a16="http://schemas.microsoft.com/office/drawing/2014/main" id="{B400488D-2AD7-7DDA-9D65-1E6D9E12BA13}"/>
                </a:ext>
              </a:extLst>
            </p:cNvPr>
            <p:cNvPicPr/>
            <p:nvPr/>
          </p:nvPicPr>
          <p:blipFill>
            <a:blip r:embed="rId485" cstate="print"/>
            <a:stretch>
              <a:fillRect/>
            </a:stretch>
          </p:blipFill>
          <p:spPr>
            <a:xfrm>
              <a:off x="8744331" y="4856987"/>
              <a:ext cx="68579" cy="82296"/>
            </a:xfrm>
            <a:prstGeom prst="rect">
              <a:avLst/>
            </a:prstGeom>
          </p:spPr>
        </p:pic>
      </p:grpSp>
      <p:grpSp>
        <p:nvGrpSpPr>
          <p:cNvPr id="755" name="object 754">
            <a:extLst>
              <a:ext uri="{FF2B5EF4-FFF2-40B4-BE49-F238E27FC236}">
                <a16:creationId xmlns:a16="http://schemas.microsoft.com/office/drawing/2014/main" id="{104DB9AE-BA36-A43F-1B28-96D003E565A3}"/>
              </a:ext>
            </a:extLst>
          </p:cNvPr>
          <p:cNvGrpSpPr/>
          <p:nvPr/>
        </p:nvGrpSpPr>
        <p:grpSpPr>
          <a:xfrm>
            <a:off x="8883015" y="4823459"/>
            <a:ext cx="163195" cy="117475"/>
            <a:chOff x="8883015" y="4823459"/>
            <a:chExt cx="163195" cy="117475"/>
          </a:xfrm>
        </p:grpSpPr>
        <p:pic>
          <p:nvPicPr>
            <p:cNvPr id="756" name="object 755">
              <a:extLst>
                <a:ext uri="{FF2B5EF4-FFF2-40B4-BE49-F238E27FC236}">
                  <a16:creationId xmlns:a16="http://schemas.microsoft.com/office/drawing/2014/main" id="{361B6054-90ED-1C28-5CBF-877768875D32}"/>
                </a:ext>
              </a:extLst>
            </p:cNvPr>
            <p:cNvPicPr/>
            <p:nvPr/>
          </p:nvPicPr>
          <p:blipFill>
            <a:blip r:embed="rId486" cstate="print"/>
            <a:stretch>
              <a:fillRect/>
            </a:stretch>
          </p:blipFill>
          <p:spPr>
            <a:xfrm>
              <a:off x="8883015" y="4823459"/>
              <a:ext cx="71627" cy="117348"/>
            </a:xfrm>
            <a:prstGeom prst="rect">
              <a:avLst/>
            </a:prstGeom>
          </p:spPr>
        </p:pic>
        <p:pic>
          <p:nvPicPr>
            <p:cNvPr id="757" name="object 756">
              <a:extLst>
                <a:ext uri="{FF2B5EF4-FFF2-40B4-BE49-F238E27FC236}">
                  <a16:creationId xmlns:a16="http://schemas.microsoft.com/office/drawing/2014/main" id="{1DE39913-AB76-1140-3874-5B1D904C20FB}"/>
                </a:ext>
              </a:extLst>
            </p:cNvPr>
            <p:cNvPicPr/>
            <p:nvPr/>
          </p:nvPicPr>
          <p:blipFill>
            <a:blip r:embed="rId487" cstate="print"/>
            <a:stretch>
              <a:fillRect/>
            </a:stretch>
          </p:blipFill>
          <p:spPr>
            <a:xfrm>
              <a:off x="8975979" y="4856987"/>
              <a:ext cx="70103" cy="83820"/>
            </a:xfrm>
            <a:prstGeom prst="rect">
              <a:avLst/>
            </a:prstGeom>
          </p:spPr>
        </p:pic>
      </p:grpSp>
      <p:pic>
        <p:nvPicPr>
          <p:cNvPr id="758" name="object 757">
            <a:extLst>
              <a:ext uri="{FF2B5EF4-FFF2-40B4-BE49-F238E27FC236}">
                <a16:creationId xmlns:a16="http://schemas.microsoft.com/office/drawing/2014/main" id="{6B4C674F-7D74-74BF-134B-F9E2FD6A0409}"/>
              </a:ext>
            </a:extLst>
          </p:cNvPr>
          <p:cNvPicPr/>
          <p:nvPr/>
        </p:nvPicPr>
        <p:blipFill>
          <a:blip r:embed="rId488" cstate="print"/>
          <a:stretch>
            <a:fillRect/>
          </a:stretch>
        </p:blipFill>
        <p:spPr>
          <a:xfrm>
            <a:off x="792098" y="4823459"/>
            <a:ext cx="2804160" cy="353567"/>
          </a:xfrm>
          <a:prstGeom prst="rect">
            <a:avLst/>
          </a:prstGeom>
        </p:spPr>
      </p:pic>
      <p:grpSp>
        <p:nvGrpSpPr>
          <p:cNvPr id="759" name="object 758">
            <a:extLst>
              <a:ext uri="{FF2B5EF4-FFF2-40B4-BE49-F238E27FC236}">
                <a16:creationId xmlns:a16="http://schemas.microsoft.com/office/drawing/2014/main" id="{0198152D-7505-9AE5-DDD6-A4561F989647}"/>
              </a:ext>
            </a:extLst>
          </p:cNvPr>
          <p:cNvGrpSpPr/>
          <p:nvPr/>
        </p:nvGrpSpPr>
        <p:grpSpPr>
          <a:xfrm>
            <a:off x="9065894" y="4823459"/>
            <a:ext cx="302260" cy="117475"/>
            <a:chOff x="9065894" y="4823459"/>
            <a:chExt cx="302260" cy="117475"/>
          </a:xfrm>
        </p:grpSpPr>
        <p:pic>
          <p:nvPicPr>
            <p:cNvPr id="760" name="object 759">
              <a:extLst>
                <a:ext uri="{FF2B5EF4-FFF2-40B4-BE49-F238E27FC236}">
                  <a16:creationId xmlns:a16="http://schemas.microsoft.com/office/drawing/2014/main" id="{BDDA07A4-C242-B82A-4FFF-F3146D7AB19E}"/>
                </a:ext>
              </a:extLst>
            </p:cNvPr>
            <p:cNvPicPr/>
            <p:nvPr/>
          </p:nvPicPr>
          <p:blipFill>
            <a:blip r:embed="rId489" cstate="print"/>
            <a:stretch>
              <a:fillRect/>
            </a:stretch>
          </p:blipFill>
          <p:spPr>
            <a:xfrm>
              <a:off x="9065894" y="4823459"/>
              <a:ext cx="158496" cy="117348"/>
            </a:xfrm>
            <a:prstGeom prst="rect">
              <a:avLst/>
            </a:prstGeom>
          </p:spPr>
        </p:pic>
        <p:pic>
          <p:nvPicPr>
            <p:cNvPr id="761" name="object 760">
              <a:extLst>
                <a:ext uri="{FF2B5EF4-FFF2-40B4-BE49-F238E27FC236}">
                  <a16:creationId xmlns:a16="http://schemas.microsoft.com/office/drawing/2014/main" id="{A591B2B2-6A5F-F4C0-2D2F-DBE9F354660A}"/>
                </a:ext>
              </a:extLst>
            </p:cNvPr>
            <p:cNvPicPr/>
            <p:nvPr/>
          </p:nvPicPr>
          <p:blipFill>
            <a:blip r:embed="rId490" cstate="print"/>
            <a:stretch>
              <a:fillRect/>
            </a:stretch>
          </p:blipFill>
          <p:spPr>
            <a:xfrm>
              <a:off x="9245726" y="4823459"/>
              <a:ext cx="121920" cy="117348"/>
            </a:xfrm>
            <a:prstGeom prst="rect">
              <a:avLst/>
            </a:prstGeom>
          </p:spPr>
        </p:pic>
      </p:grpSp>
      <p:grpSp>
        <p:nvGrpSpPr>
          <p:cNvPr id="762" name="object 761">
            <a:extLst>
              <a:ext uri="{FF2B5EF4-FFF2-40B4-BE49-F238E27FC236}">
                <a16:creationId xmlns:a16="http://schemas.microsoft.com/office/drawing/2014/main" id="{1BB5D58D-411E-5A66-26BE-41B08C37E9F0}"/>
              </a:ext>
            </a:extLst>
          </p:cNvPr>
          <p:cNvGrpSpPr/>
          <p:nvPr/>
        </p:nvGrpSpPr>
        <p:grpSpPr>
          <a:xfrm>
            <a:off x="9437751" y="4823459"/>
            <a:ext cx="652780" cy="117475"/>
            <a:chOff x="9437751" y="4823459"/>
            <a:chExt cx="652780" cy="117475"/>
          </a:xfrm>
        </p:grpSpPr>
        <p:pic>
          <p:nvPicPr>
            <p:cNvPr id="763" name="object 762">
              <a:extLst>
                <a:ext uri="{FF2B5EF4-FFF2-40B4-BE49-F238E27FC236}">
                  <a16:creationId xmlns:a16="http://schemas.microsoft.com/office/drawing/2014/main" id="{F5A10866-410E-A8F6-0612-6E4957227D89}"/>
                </a:ext>
              </a:extLst>
            </p:cNvPr>
            <p:cNvPicPr/>
            <p:nvPr/>
          </p:nvPicPr>
          <p:blipFill>
            <a:blip r:embed="rId491" cstate="print"/>
            <a:stretch>
              <a:fillRect/>
            </a:stretch>
          </p:blipFill>
          <p:spPr>
            <a:xfrm>
              <a:off x="9437751" y="4856987"/>
              <a:ext cx="146303" cy="83820"/>
            </a:xfrm>
            <a:prstGeom prst="rect">
              <a:avLst/>
            </a:prstGeom>
          </p:spPr>
        </p:pic>
        <p:pic>
          <p:nvPicPr>
            <p:cNvPr id="764" name="object 763">
              <a:extLst>
                <a:ext uri="{FF2B5EF4-FFF2-40B4-BE49-F238E27FC236}">
                  <a16:creationId xmlns:a16="http://schemas.microsoft.com/office/drawing/2014/main" id="{7C0B35D7-B7EF-A166-CEA4-695516EFEF39}"/>
                </a:ext>
              </a:extLst>
            </p:cNvPr>
            <p:cNvPicPr/>
            <p:nvPr/>
          </p:nvPicPr>
          <p:blipFill>
            <a:blip r:embed="rId492" cstate="print"/>
            <a:stretch>
              <a:fillRect/>
            </a:stretch>
          </p:blipFill>
          <p:spPr>
            <a:xfrm>
              <a:off x="9606915" y="4856987"/>
              <a:ext cx="67055" cy="82296"/>
            </a:xfrm>
            <a:prstGeom prst="rect">
              <a:avLst/>
            </a:prstGeom>
          </p:spPr>
        </p:pic>
        <p:sp>
          <p:nvSpPr>
            <p:cNvPr id="765" name="object 764">
              <a:extLst>
                <a:ext uri="{FF2B5EF4-FFF2-40B4-BE49-F238E27FC236}">
                  <a16:creationId xmlns:a16="http://schemas.microsoft.com/office/drawing/2014/main" id="{B8985BF9-B0D9-5761-9E0E-EA841D81A58F}"/>
                </a:ext>
              </a:extLst>
            </p:cNvPr>
            <p:cNvSpPr/>
            <p:nvPr/>
          </p:nvSpPr>
          <p:spPr>
            <a:xfrm>
              <a:off x="9695307" y="4856987"/>
              <a:ext cx="56515" cy="83820"/>
            </a:xfrm>
            <a:custGeom>
              <a:avLst/>
              <a:gdLst/>
              <a:ahLst/>
              <a:cxnLst/>
              <a:rect l="l" t="t" r="r" b="b"/>
              <a:pathLst>
                <a:path w="56515" h="83820">
                  <a:moveTo>
                    <a:pt x="56388" y="68579"/>
                  </a:moveTo>
                  <a:lnTo>
                    <a:pt x="56388" y="60960"/>
                  </a:lnTo>
                  <a:lnTo>
                    <a:pt x="56388" y="54863"/>
                  </a:lnTo>
                  <a:lnTo>
                    <a:pt x="54864" y="50291"/>
                  </a:lnTo>
                  <a:lnTo>
                    <a:pt x="51816" y="47244"/>
                  </a:lnTo>
                  <a:lnTo>
                    <a:pt x="48768" y="42672"/>
                  </a:lnTo>
                  <a:lnTo>
                    <a:pt x="42672" y="39624"/>
                  </a:lnTo>
                  <a:lnTo>
                    <a:pt x="32003" y="36575"/>
                  </a:lnTo>
                  <a:lnTo>
                    <a:pt x="25908" y="33527"/>
                  </a:lnTo>
                  <a:lnTo>
                    <a:pt x="19812" y="32003"/>
                  </a:lnTo>
                  <a:lnTo>
                    <a:pt x="18288" y="30479"/>
                  </a:lnTo>
                  <a:lnTo>
                    <a:pt x="15240" y="28956"/>
                  </a:lnTo>
                  <a:lnTo>
                    <a:pt x="12192" y="25908"/>
                  </a:lnTo>
                  <a:lnTo>
                    <a:pt x="12192" y="24384"/>
                  </a:lnTo>
                  <a:lnTo>
                    <a:pt x="10668" y="22860"/>
                  </a:lnTo>
                  <a:lnTo>
                    <a:pt x="10668" y="16763"/>
                  </a:lnTo>
                  <a:lnTo>
                    <a:pt x="15240" y="12191"/>
                  </a:lnTo>
                  <a:lnTo>
                    <a:pt x="18288" y="10667"/>
                  </a:lnTo>
                  <a:lnTo>
                    <a:pt x="35051" y="10667"/>
                  </a:lnTo>
                  <a:lnTo>
                    <a:pt x="42672" y="12191"/>
                  </a:lnTo>
                  <a:lnTo>
                    <a:pt x="50292" y="15239"/>
                  </a:lnTo>
                  <a:lnTo>
                    <a:pt x="54864" y="4572"/>
                  </a:lnTo>
                  <a:lnTo>
                    <a:pt x="48887" y="2571"/>
                  </a:lnTo>
                  <a:lnTo>
                    <a:pt x="42481" y="1142"/>
                  </a:lnTo>
                  <a:lnTo>
                    <a:pt x="35790" y="285"/>
                  </a:lnTo>
                  <a:lnTo>
                    <a:pt x="28956" y="0"/>
                  </a:lnTo>
                  <a:lnTo>
                    <a:pt x="19812" y="0"/>
                  </a:lnTo>
                  <a:lnTo>
                    <a:pt x="12192" y="1524"/>
                  </a:lnTo>
                  <a:lnTo>
                    <a:pt x="7620" y="6096"/>
                  </a:lnTo>
                  <a:lnTo>
                    <a:pt x="1524" y="9144"/>
                  </a:lnTo>
                  <a:lnTo>
                    <a:pt x="0" y="15239"/>
                  </a:lnTo>
                  <a:lnTo>
                    <a:pt x="0" y="27432"/>
                  </a:lnTo>
                  <a:lnTo>
                    <a:pt x="3048" y="33527"/>
                  </a:lnTo>
                  <a:lnTo>
                    <a:pt x="6096" y="36575"/>
                  </a:lnTo>
                  <a:lnTo>
                    <a:pt x="12192" y="39624"/>
                  </a:lnTo>
                  <a:lnTo>
                    <a:pt x="16764" y="42672"/>
                  </a:lnTo>
                  <a:lnTo>
                    <a:pt x="24384" y="45720"/>
                  </a:lnTo>
                  <a:lnTo>
                    <a:pt x="33527" y="48767"/>
                  </a:lnTo>
                  <a:lnTo>
                    <a:pt x="38100" y="51815"/>
                  </a:lnTo>
                  <a:lnTo>
                    <a:pt x="44196" y="54863"/>
                  </a:lnTo>
                  <a:lnTo>
                    <a:pt x="45720" y="57912"/>
                  </a:lnTo>
                  <a:lnTo>
                    <a:pt x="45720" y="65532"/>
                  </a:lnTo>
                  <a:lnTo>
                    <a:pt x="39624" y="71627"/>
                  </a:lnTo>
                  <a:lnTo>
                    <a:pt x="36575" y="73151"/>
                  </a:lnTo>
                  <a:lnTo>
                    <a:pt x="32003" y="74675"/>
                  </a:lnTo>
                  <a:lnTo>
                    <a:pt x="21336" y="74675"/>
                  </a:lnTo>
                  <a:lnTo>
                    <a:pt x="12192" y="71627"/>
                  </a:lnTo>
                  <a:lnTo>
                    <a:pt x="7620" y="71627"/>
                  </a:lnTo>
                  <a:lnTo>
                    <a:pt x="3048" y="70103"/>
                  </a:lnTo>
                  <a:lnTo>
                    <a:pt x="0" y="67056"/>
                  </a:lnTo>
                  <a:lnTo>
                    <a:pt x="0" y="79248"/>
                  </a:lnTo>
                  <a:lnTo>
                    <a:pt x="6096" y="82296"/>
                  </a:lnTo>
                  <a:lnTo>
                    <a:pt x="13716" y="83820"/>
                  </a:lnTo>
                  <a:lnTo>
                    <a:pt x="35051" y="83820"/>
                  </a:lnTo>
                  <a:lnTo>
                    <a:pt x="42672" y="82296"/>
                  </a:lnTo>
                  <a:lnTo>
                    <a:pt x="54864" y="73151"/>
                  </a:lnTo>
                  <a:lnTo>
                    <a:pt x="56388" y="68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6" name="object 765">
              <a:extLst>
                <a:ext uri="{FF2B5EF4-FFF2-40B4-BE49-F238E27FC236}">
                  <a16:creationId xmlns:a16="http://schemas.microsoft.com/office/drawing/2014/main" id="{8AAB8030-9337-0485-F93A-9CE6D505812B}"/>
                </a:ext>
              </a:extLst>
            </p:cNvPr>
            <p:cNvPicPr/>
            <p:nvPr/>
          </p:nvPicPr>
          <p:blipFill>
            <a:blip r:embed="rId493" cstate="print"/>
            <a:stretch>
              <a:fillRect/>
            </a:stretch>
          </p:blipFill>
          <p:spPr>
            <a:xfrm>
              <a:off x="9771507" y="4858511"/>
              <a:ext cx="68579" cy="82296"/>
            </a:xfrm>
            <a:prstGeom prst="rect">
              <a:avLst/>
            </a:prstGeom>
          </p:spPr>
        </p:pic>
        <p:pic>
          <p:nvPicPr>
            <p:cNvPr id="767" name="object 766">
              <a:extLst>
                <a:ext uri="{FF2B5EF4-FFF2-40B4-BE49-F238E27FC236}">
                  <a16:creationId xmlns:a16="http://schemas.microsoft.com/office/drawing/2014/main" id="{43E46147-540A-E1FB-F0FF-AC3D8DF69CA8}"/>
                </a:ext>
              </a:extLst>
            </p:cNvPr>
            <p:cNvPicPr/>
            <p:nvPr/>
          </p:nvPicPr>
          <p:blipFill>
            <a:blip r:embed="rId494" cstate="print"/>
            <a:stretch>
              <a:fillRect/>
            </a:stretch>
          </p:blipFill>
          <p:spPr>
            <a:xfrm>
              <a:off x="9865995" y="4823459"/>
              <a:ext cx="152400" cy="117348"/>
            </a:xfrm>
            <a:prstGeom prst="rect">
              <a:avLst/>
            </a:prstGeom>
          </p:spPr>
        </p:pic>
        <p:sp>
          <p:nvSpPr>
            <p:cNvPr id="768" name="object 767">
              <a:extLst>
                <a:ext uri="{FF2B5EF4-FFF2-40B4-BE49-F238E27FC236}">
                  <a16:creationId xmlns:a16="http://schemas.microsoft.com/office/drawing/2014/main" id="{2F6240CA-F8C3-FC38-4644-91B456114A04}"/>
                </a:ext>
              </a:extLst>
            </p:cNvPr>
            <p:cNvSpPr/>
            <p:nvPr/>
          </p:nvSpPr>
          <p:spPr>
            <a:xfrm>
              <a:off x="10042779" y="4856987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4" y="0"/>
                  </a:moveTo>
                  <a:lnTo>
                    <a:pt x="32003" y="0"/>
                  </a:lnTo>
                  <a:lnTo>
                    <a:pt x="27431" y="1524"/>
                  </a:lnTo>
                  <a:lnTo>
                    <a:pt x="22860" y="4572"/>
                  </a:lnTo>
                  <a:lnTo>
                    <a:pt x="19812" y="7620"/>
                  </a:lnTo>
                  <a:lnTo>
                    <a:pt x="15240" y="10667"/>
                  </a:lnTo>
                  <a:lnTo>
                    <a:pt x="12192" y="16763"/>
                  </a:lnTo>
                  <a:lnTo>
                    <a:pt x="10668" y="1524"/>
                  </a:lnTo>
                  <a:lnTo>
                    <a:pt x="0" y="1524"/>
                  </a:lnTo>
                  <a:lnTo>
                    <a:pt x="0" y="82296"/>
                  </a:lnTo>
                  <a:lnTo>
                    <a:pt x="12192" y="82296"/>
                  </a:lnTo>
                  <a:lnTo>
                    <a:pt x="12192" y="30479"/>
                  </a:lnTo>
                  <a:lnTo>
                    <a:pt x="15240" y="24384"/>
                  </a:lnTo>
                  <a:lnTo>
                    <a:pt x="19812" y="18287"/>
                  </a:lnTo>
                  <a:lnTo>
                    <a:pt x="24384" y="13715"/>
                  </a:lnTo>
                  <a:lnTo>
                    <a:pt x="30479" y="10667"/>
                  </a:lnTo>
                  <a:lnTo>
                    <a:pt x="42672" y="10667"/>
                  </a:lnTo>
                  <a:lnTo>
                    <a:pt x="45720" y="12191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69" name="object 768">
            <a:extLst>
              <a:ext uri="{FF2B5EF4-FFF2-40B4-BE49-F238E27FC236}">
                <a16:creationId xmlns:a16="http://schemas.microsoft.com/office/drawing/2014/main" id="{490C16E8-3F51-1389-76C5-CB76CA7389F1}"/>
              </a:ext>
            </a:extLst>
          </p:cNvPr>
          <p:cNvPicPr/>
          <p:nvPr/>
        </p:nvPicPr>
        <p:blipFill>
          <a:blip r:embed="rId475" cstate="print"/>
          <a:stretch>
            <a:fillRect/>
          </a:stretch>
        </p:blipFill>
        <p:spPr>
          <a:xfrm>
            <a:off x="10147934" y="4856988"/>
            <a:ext cx="65532" cy="83820"/>
          </a:xfrm>
          <a:prstGeom prst="rect">
            <a:avLst/>
          </a:prstGeom>
        </p:spPr>
      </p:pic>
      <p:grpSp>
        <p:nvGrpSpPr>
          <p:cNvPr id="770" name="object 769">
            <a:extLst>
              <a:ext uri="{FF2B5EF4-FFF2-40B4-BE49-F238E27FC236}">
                <a16:creationId xmlns:a16="http://schemas.microsoft.com/office/drawing/2014/main" id="{609E6C7D-7398-C0EB-2A3A-42A4EAA14293}"/>
              </a:ext>
            </a:extLst>
          </p:cNvPr>
          <p:cNvGrpSpPr/>
          <p:nvPr/>
        </p:nvGrpSpPr>
        <p:grpSpPr>
          <a:xfrm>
            <a:off x="479679" y="5058155"/>
            <a:ext cx="247015" cy="83820"/>
            <a:chOff x="479679" y="5058155"/>
            <a:chExt cx="247015" cy="83820"/>
          </a:xfrm>
        </p:grpSpPr>
        <p:pic>
          <p:nvPicPr>
            <p:cNvPr id="771" name="object 770">
              <a:extLst>
                <a:ext uri="{FF2B5EF4-FFF2-40B4-BE49-F238E27FC236}">
                  <a16:creationId xmlns:a16="http://schemas.microsoft.com/office/drawing/2014/main" id="{28695081-CFDA-A30B-32EC-547376B426DE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79679" y="5059679"/>
              <a:ext cx="67055" cy="82296"/>
            </a:xfrm>
            <a:prstGeom prst="rect">
              <a:avLst/>
            </a:prstGeom>
          </p:spPr>
        </p:pic>
        <p:pic>
          <p:nvPicPr>
            <p:cNvPr id="772" name="object 771">
              <a:extLst>
                <a:ext uri="{FF2B5EF4-FFF2-40B4-BE49-F238E27FC236}">
                  <a16:creationId xmlns:a16="http://schemas.microsoft.com/office/drawing/2014/main" id="{43FC8177-CD8F-90CD-AB9F-053C2A692858}"/>
                </a:ext>
              </a:extLst>
            </p:cNvPr>
            <p:cNvPicPr/>
            <p:nvPr/>
          </p:nvPicPr>
          <p:blipFill>
            <a:blip r:embed="rId415" cstate="print"/>
            <a:stretch>
              <a:fillRect/>
            </a:stretch>
          </p:blipFill>
          <p:spPr>
            <a:xfrm>
              <a:off x="574167" y="5058155"/>
              <a:ext cx="67056" cy="82296"/>
            </a:xfrm>
            <a:prstGeom prst="rect">
              <a:avLst/>
            </a:prstGeom>
          </p:spPr>
        </p:pic>
        <p:pic>
          <p:nvPicPr>
            <p:cNvPr id="773" name="object 772">
              <a:extLst>
                <a:ext uri="{FF2B5EF4-FFF2-40B4-BE49-F238E27FC236}">
                  <a16:creationId xmlns:a16="http://schemas.microsoft.com/office/drawing/2014/main" id="{A425D312-F2B9-6455-74F1-38DFF0F94288}"/>
                </a:ext>
              </a:extLst>
            </p:cNvPr>
            <p:cNvPicPr/>
            <p:nvPr/>
          </p:nvPicPr>
          <p:blipFill>
            <a:blip r:embed="rId495" cstate="print"/>
            <a:stretch>
              <a:fillRect/>
            </a:stretch>
          </p:blipFill>
          <p:spPr>
            <a:xfrm>
              <a:off x="661035" y="5058155"/>
              <a:ext cx="65532" cy="83820"/>
            </a:xfrm>
            <a:prstGeom prst="rect">
              <a:avLst/>
            </a:prstGeom>
          </p:spPr>
        </p:pic>
      </p:grpSp>
      <p:pic>
        <p:nvPicPr>
          <p:cNvPr id="774" name="object 773">
            <a:extLst>
              <a:ext uri="{FF2B5EF4-FFF2-40B4-BE49-F238E27FC236}">
                <a16:creationId xmlns:a16="http://schemas.microsoft.com/office/drawing/2014/main" id="{BEF260D8-FDDB-D385-66B8-A40AA65989D0}"/>
              </a:ext>
            </a:extLst>
          </p:cNvPr>
          <p:cNvPicPr/>
          <p:nvPr/>
        </p:nvPicPr>
        <p:blipFill>
          <a:blip r:embed="rId496" cstate="print"/>
          <a:stretch>
            <a:fillRect/>
          </a:stretch>
        </p:blipFill>
        <p:spPr>
          <a:xfrm>
            <a:off x="3617595" y="4823459"/>
            <a:ext cx="2891028" cy="318515"/>
          </a:xfrm>
          <a:prstGeom prst="rect">
            <a:avLst/>
          </a:prstGeom>
        </p:spPr>
      </p:pic>
      <p:grpSp>
        <p:nvGrpSpPr>
          <p:cNvPr id="775" name="object 774">
            <a:extLst>
              <a:ext uri="{FF2B5EF4-FFF2-40B4-BE49-F238E27FC236}">
                <a16:creationId xmlns:a16="http://schemas.microsoft.com/office/drawing/2014/main" id="{E5D344A6-0171-9C0E-DF65-4295D23829BB}"/>
              </a:ext>
            </a:extLst>
          </p:cNvPr>
          <p:cNvGrpSpPr/>
          <p:nvPr/>
        </p:nvGrpSpPr>
        <p:grpSpPr>
          <a:xfrm>
            <a:off x="6572631" y="4856988"/>
            <a:ext cx="833755" cy="287020"/>
            <a:chOff x="6572631" y="4856988"/>
            <a:chExt cx="833755" cy="287020"/>
          </a:xfrm>
        </p:grpSpPr>
        <p:pic>
          <p:nvPicPr>
            <p:cNvPr id="776" name="object 775">
              <a:extLst>
                <a:ext uri="{FF2B5EF4-FFF2-40B4-BE49-F238E27FC236}">
                  <a16:creationId xmlns:a16="http://schemas.microsoft.com/office/drawing/2014/main" id="{87574CF0-1716-E951-6EBC-FD8C19F5BBF2}"/>
                </a:ext>
              </a:extLst>
            </p:cNvPr>
            <p:cNvPicPr/>
            <p:nvPr/>
          </p:nvPicPr>
          <p:blipFill>
            <a:blip r:embed="rId497" cstate="print"/>
            <a:stretch>
              <a:fillRect/>
            </a:stretch>
          </p:blipFill>
          <p:spPr>
            <a:xfrm>
              <a:off x="6572631" y="4856988"/>
              <a:ext cx="790955" cy="284988"/>
            </a:xfrm>
            <a:prstGeom prst="rect">
              <a:avLst/>
            </a:prstGeom>
          </p:spPr>
        </p:pic>
        <p:sp>
          <p:nvSpPr>
            <p:cNvPr id="777" name="object 776">
              <a:extLst>
                <a:ext uri="{FF2B5EF4-FFF2-40B4-BE49-F238E27FC236}">
                  <a16:creationId xmlns:a16="http://schemas.microsoft.com/office/drawing/2014/main" id="{EBF1FAC6-0177-6144-C34C-51BB096F9817}"/>
                </a:ext>
              </a:extLst>
            </p:cNvPr>
            <p:cNvSpPr/>
            <p:nvPr/>
          </p:nvSpPr>
          <p:spPr>
            <a:xfrm>
              <a:off x="7387971" y="5122164"/>
              <a:ext cx="18415" cy="21590"/>
            </a:xfrm>
            <a:custGeom>
              <a:avLst/>
              <a:gdLst/>
              <a:ahLst/>
              <a:cxnLst/>
              <a:rect l="l" t="t" r="r" b="b"/>
              <a:pathLst>
                <a:path w="18415" h="21589">
                  <a:moveTo>
                    <a:pt x="18287" y="13715"/>
                  </a:moveTo>
                  <a:lnTo>
                    <a:pt x="18287" y="7620"/>
                  </a:lnTo>
                  <a:lnTo>
                    <a:pt x="16763" y="4572"/>
                  </a:lnTo>
                  <a:lnTo>
                    <a:pt x="13715" y="1524"/>
                  </a:lnTo>
                  <a:lnTo>
                    <a:pt x="10668" y="0"/>
                  </a:lnTo>
                  <a:lnTo>
                    <a:pt x="6096" y="0"/>
                  </a:lnTo>
                  <a:lnTo>
                    <a:pt x="3048" y="1524"/>
                  </a:lnTo>
                  <a:lnTo>
                    <a:pt x="0" y="4572"/>
                  </a:lnTo>
                  <a:lnTo>
                    <a:pt x="0" y="10668"/>
                  </a:lnTo>
                  <a:lnTo>
                    <a:pt x="0" y="16763"/>
                  </a:lnTo>
                  <a:lnTo>
                    <a:pt x="1524" y="18287"/>
                  </a:lnTo>
                  <a:lnTo>
                    <a:pt x="4572" y="19812"/>
                  </a:lnTo>
                  <a:lnTo>
                    <a:pt x="6096" y="21336"/>
                  </a:lnTo>
                  <a:lnTo>
                    <a:pt x="10668" y="21336"/>
                  </a:lnTo>
                  <a:lnTo>
                    <a:pt x="13715" y="19812"/>
                  </a:lnTo>
                  <a:lnTo>
                    <a:pt x="16763" y="16763"/>
                  </a:lnTo>
                  <a:lnTo>
                    <a:pt x="18287" y="137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00" name="Imagen 799">
            <a:extLst>
              <a:ext uri="{FF2B5EF4-FFF2-40B4-BE49-F238E27FC236}">
                <a16:creationId xmlns:a16="http://schemas.microsoft.com/office/drawing/2014/main" id="{E82A8EA6-36F6-F5E7-DBD7-8B84274BBCC5}"/>
              </a:ext>
            </a:extLst>
          </p:cNvPr>
          <p:cNvPicPr>
            <a:picLocks noChangeAspect="1"/>
          </p:cNvPicPr>
          <p:nvPr/>
        </p:nvPicPr>
        <p:blipFill>
          <a:blip r:embed="rId4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4919" y="7019941"/>
            <a:ext cx="1736364" cy="494361"/>
          </a:xfrm>
          <a:prstGeom prst="rect">
            <a:avLst/>
          </a:prstGeom>
        </p:spPr>
      </p:pic>
      <p:pic>
        <p:nvPicPr>
          <p:cNvPr id="793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F7D4B9A-EF3E-C871-9289-DCB21E2D3E5F}"/>
              </a:ext>
            </a:extLst>
          </p:cNvPr>
          <p:cNvPicPr>
            <a:picLocks noChangeAspect="1"/>
          </p:cNvPicPr>
          <p:nvPr/>
        </p:nvPicPr>
        <p:blipFill>
          <a:blip r:embed="rId4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801" name="Imagen 800">
            <a:extLst>
              <a:ext uri="{FF2B5EF4-FFF2-40B4-BE49-F238E27FC236}">
                <a16:creationId xmlns:a16="http://schemas.microsoft.com/office/drawing/2014/main" id="{DB46BDA9-F385-38A9-A46A-3CDC51AFBB45}"/>
              </a:ext>
            </a:extLst>
          </p:cNvPr>
          <p:cNvPicPr>
            <a:picLocks noChangeAspect="1"/>
          </p:cNvPicPr>
          <p:nvPr/>
        </p:nvPicPr>
        <p:blipFill>
          <a:blip r:embed="rId5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802" name="CuadroTexto 801">
            <a:extLst>
              <a:ext uri="{FF2B5EF4-FFF2-40B4-BE49-F238E27FC236}">
                <a16:creationId xmlns:a16="http://schemas.microsoft.com/office/drawing/2014/main" id="{A73CB514-9951-5F45-ADD5-891C454D21E3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MX +52 998 500 1627</a:t>
            </a:r>
            <a:endParaRPr lang="es-ES" sz="900" b="1" dirty="0">
              <a:solidFill>
                <a:schemeClr val="bg1"/>
              </a:solidFill>
            </a:endParaRPr>
          </a:p>
          <a:p>
            <a:r>
              <a:rPr lang="en-US" sz="900" b="1" dirty="0">
                <a:solidFill>
                  <a:schemeClr val="bg1"/>
                </a:solidFill>
              </a:rPr>
              <a:t>UK +44 20 7183 2480</a:t>
            </a:r>
          </a:p>
        </p:txBody>
      </p:sp>
      <p:sp>
        <p:nvSpPr>
          <p:cNvPr id="803" name="CuadroTexto 802">
            <a:extLst>
              <a:ext uri="{FF2B5EF4-FFF2-40B4-BE49-F238E27FC236}">
                <a16:creationId xmlns:a16="http://schemas.microsoft.com/office/drawing/2014/main" id="{585F0E5C-9388-9DE6-DDD0-5D70C9A5341E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hlinkClick r:id="rId50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>
              <a:solidFill>
                <a:schemeClr val="bg1"/>
              </a:solidFill>
            </a:endParaRPr>
          </a:p>
          <a:p>
            <a:r>
              <a:rPr lang="en-US" sz="900" b="1" dirty="0">
                <a:solidFill>
                  <a:schemeClr val="bg1"/>
                </a:solidFill>
                <a:hlinkClick r:id="rId50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3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FEAAEC2-DA42-874F-D211-6CDCCDB62690}"/>
              </a:ext>
            </a:extLst>
          </p:cNvPr>
          <p:cNvSpPr/>
          <p:nvPr/>
        </p:nvSpPr>
        <p:spPr>
          <a:xfrm>
            <a:off x="2666" y="0"/>
            <a:ext cx="10689590" cy="7560945"/>
          </a:xfrm>
          <a:custGeom>
            <a:avLst/>
            <a:gdLst/>
            <a:ahLst/>
            <a:cxnLst/>
            <a:rect l="l" t="t" r="r" b="b"/>
            <a:pathLst>
              <a:path w="10689590" h="7560945">
                <a:moveTo>
                  <a:pt x="10689336" y="7560564"/>
                </a:moveTo>
                <a:lnTo>
                  <a:pt x="10689336" y="0"/>
                </a:lnTo>
                <a:lnTo>
                  <a:pt x="0" y="0"/>
                </a:lnTo>
                <a:lnTo>
                  <a:pt x="0" y="7560564"/>
                </a:lnTo>
                <a:lnTo>
                  <a:pt x="10689336" y="7560564"/>
                </a:lnTo>
                <a:close/>
              </a:path>
            </a:pathLst>
          </a:custGeom>
          <a:solidFill>
            <a:srgbClr val="054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9C438FF2-CBBD-8718-F253-0B5AE648782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5775" y="2449067"/>
            <a:ext cx="1235963" cy="288035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7B2DE5DD-D724-C17F-4A9B-54A71830D08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559" y="6898488"/>
            <a:ext cx="3261360" cy="288035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846F063C-D063-7569-7B13-35E253879CCF}"/>
              </a:ext>
            </a:extLst>
          </p:cNvPr>
          <p:cNvSpPr/>
          <p:nvPr/>
        </p:nvSpPr>
        <p:spPr>
          <a:xfrm>
            <a:off x="6973443" y="455676"/>
            <a:ext cx="3261360" cy="3261360"/>
          </a:xfrm>
          <a:custGeom>
            <a:avLst/>
            <a:gdLst/>
            <a:ahLst/>
            <a:cxnLst/>
            <a:rect l="l" t="t" r="r" b="b"/>
            <a:pathLst>
              <a:path w="3261359" h="3261360">
                <a:moveTo>
                  <a:pt x="3261359" y="3261359"/>
                </a:moveTo>
                <a:lnTo>
                  <a:pt x="3261359" y="0"/>
                </a:lnTo>
                <a:lnTo>
                  <a:pt x="0" y="0"/>
                </a:lnTo>
                <a:lnTo>
                  <a:pt x="0" y="3261359"/>
                </a:lnTo>
                <a:lnTo>
                  <a:pt x="3261359" y="3261359"/>
                </a:lnTo>
                <a:close/>
              </a:path>
            </a:pathLst>
          </a:custGeom>
          <a:solidFill>
            <a:srgbClr val="F48721"/>
          </a:solidFill>
          <a:ln w="285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241CD4E0-3712-8BCF-444D-D730390652B6}"/>
              </a:ext>
            </a:extLst>
          </p:cNvPr>
          <p:cNvSpPr/>
          <p:nvPr/>
        </p:nvSpPr>
        <p:spPr>
          <a:xfrm>
            <a:off x="6973443" y="3842003"/>
            <a:ext cx="3261360" cy="3261360"/>
          </a:xfrm>
          <a:custGeom>
            <a:avLst/>
            <a:gdLst/>
            <a:ahLst/>
            <a:cxnLst/>
            <a:rect l="l" t="t" r="r" b="b"/>
            <a:pathLst>
              <a:path w="3261359" h="3261359">
                <a:moveTo>
                  <a:pt x="3261359" y="0"/>
                </a:moveTo>
                <a:lnTo>
                  <a:pt x="0" y="0"/>
                </a:lnTo>
                <a:lnTo>
                  <a:pt x="0" y="3261360"/>
                </a:lnTo>
                <a:lnTo>
                  <a:pt x="48678" y="3258355"/>
                </a:lnTo>
                <a:lnTo>
                  <a:pt x="97173" y="3254679"/>
                </a:lnTo>
                <a:lnTo>
                  <a:pt x="145482" y="3250335"/>
                </a:lnTo>
                <a:lnTo>
                  <a:pt x="193599" y="3245329"/>
                </a:lnTo>
                <a:lnTo>
                  <a:pt x="241519" y="3239664"/>
                </a:lnTo>
                <a:lnTo>
                  <a:pt x="289238" y="3233346"/>
                </a:lnTo>
                <a:lnTo>
                  <a:pt x="336752" y="3226380"/>
                </a:lnTo>
                <a:lnTo>
                  <a:pt x="384056" y="3218769"/>
                </a:lnTo>
                <a:lnTo>
                  <a:pt x="431144" y="3210519"/>
                </a:lnTo>
                <a:lnTo>
                  <a:pt x="478013" y="3201634"/>
                </a:lnTo>
                <a:lnTo>
                  <a:pt x="524659" y="3192119"/>
                </a:lnTo>
                <a:lnTo>
                  <a:pt x="571075" y="3181978"/>
                </a:lnTo>
                <a:lnTo>
                  <a:pt x="617258" y="3171216"/>
                </a:lnTo>
                <a:lnTo>
                  <a:pt x="663204" y="3159838"/>
                </a:lnTo>
                <a:lnTo>
                  <a:pt x="708907" y="3147848"/>
                </a:lnTo>
                <a:lnTo>
                  <a:pt x="754362" y="3135251"/>
                </a:lnTo>
                <a:lnTo>
                  <a:pt x="799566" y="3122051"/>
                </a:lnTo>
                <a:lnTo>
                  <a:pt x="844514" y="3108254"/>
                </a:lnTo>
                <a:lnTo>
                  <a:pt x="889201" y="3093863"/>
                </a:lnTo>
                <a:lnTo>
                  <a:pt x="933622" y="3078884"/>
                </a:lnTo>
                <a:lnTo>
                  <a:pt x="977774" y="3063321"/>
                </a:lnTo>
                <a:lnTo>
                  <a:pt x="1021650" y="3047179"/>
                </a:lnTo>
                <a:lnTo>
                  <a:pt x="1065247" y="3030462"/>
                </a:lnTo>
                <a:lnTo>
                  <a:pt x="1108560" y="3013175"/>
                </a:lnTo>
                <a:lnTo>
                  <a:pt x="1151585" y="2995323"/>
                </a:lnTo>
                <a:lnTo>
                  <a:pt x="1194316" y="2976910"/>
                </a:lnTo>
                <a:lnTo>
                  <a:pt x="1236749" y="2957941"/>
                </a:lnTo>
                <a:lnTo>
                  <a:pt x="1278880" y="2938420"/>
                </a:lnTo>
                <a:lnTo>
                  <a:pt x="1320704" y="2918352"/>
                </a:lnTo>
                <a:lnTo>
                  <a:pt x="1362217" y="2897742"/>
                </a:lnTo>
                <a:lnTo>
                  <a:pt x="1403413" y="2876595"/>
                </a:lnTo>
                <a:lnTo>
                  <a:pt x="1444288" y="2854914"/>
                </a:lnTo>
                <a:lnTo>
                  <a:pt x="1484838" y="2832705"/>
                </a:lnTo>
                <a:lnTo>
                  <a:pt x="1525058" y="2809973"/>
                </a:lnTo>
                <a:lnTo>
                  <a:pt x="1564943" y="2786721"/>
                </a:lnTo>
                <a:lnTo>
                  <a:pt x="1604489" y="2762955"/>
                </a:lnTo>
                <a:lnTo>
                  <a:pt x="1643691" y="2738679"/>
                </a:lnTo>
                <a:lnTo>
                  <a:pt x="1682545" y="2713898"/>
                </a:lnTo>
                <a:lnTo>
                  <a:pt x="1721045" y="2688616"/>
                </a:lnTo>
                <a:lnTo>
                  <a:pt x="1759188" y="2662839"/>
                </a:lnTo>
                <a:lnTo>
                  <a:pt x="1796968" y="2636570"/>
                </a:lnTo>
                <a:lnTo>
                  <a:pt x="1834381" y="2609814"/>
                </a:lnTo>
                <a:lnTo>
                  <a:pt x="1871423" y="2582576"/>
                </a:lnTo>
                <a:lnTo>
                  <a:pt x="1908089" y="2554861"/>
                </a:lnTo>
                <a:lnTo>
                  <a:pt x="1944374" y="2526673"/>
                </a:lnTo>
                <a:lnTo>
                  <a:pt x="1980273" y="2498017"/>
                </a:lnTo>
                <a:lnTo>
                  <a:pt x="2015783" y="2468898"/>
                </a:lnTo>
                <a:lnTo>
                  <a:pt x="2050898" y="2439319"/>
                </a:lnTo>
                <a:lnTo>
                  <a:pt x="2085614" y="2409287"/>
                </a:lnTo>
                <a:lnTo>
                  <a:pt x="2119926" y="2378804"/>
                </a:lnTo>
                <a:lnTo>
                  <a:pt x="2153829" y="2347877"/>
                </a:lnTo>
                <a:lnTo>
                  <a:pt x="2187320" y="2316509"/>
                </a:lnTo>
                <a:lnTo>
                  <a:pt x="2220392" y="2284706"/>
                </a:lnTo>
                <a:lnTo>
                  <a:pt x="2253043" y="2252471"/>
                </a:lnTo>
                <a:lnTo>
                  <a:pt x="2285267" y="2219811"/>
                </a:lnTo>
                <a:lnTo>
                  <a:pt x="2317059" y="2186728"/>
                </a:lnTo>
                <a:lnTo>
                  <a:pt x="2348415" y="2153228"/>
                </a:lnTo>
                <a:lnTo>
                  <a:pt x="2379331" y="2119315"/>
                </a:lnTo>
                <a:lnTo>
                  <a:pt x="2409801" y="2084995"/>
                </a:lnTo>
                <a:lnTo>
                  <a:pt x="2439821" y="2050271"/>
                </a:lnTo>
                <a:lnTo>
                  <a:pt x="2469387" y="2015148"/>
                </a:lnTo>
                <a:lnTo>
                  <a:pt x="2498493" y="1979632"/>
                </a:lnTo>
                <a:lnTo>
                  <a:pt x="2527136" y="1943726"/>
                </a:lnTo>
                <a:lnTo>
                  <a:pt x="2555311" y="1907435"/>
                </a:lnTo>
                <a:lnTo>
                  <a:pt x="2583012" y="1870764"/>
                </a:lnTo>
                <a:lnTo>
                  <a:pt x="2610237" y="1833717"/>
                </a:lnTo>
                <a:lnTo>
                  <a:pt x="2636978" y="1796300"/>
                </a:lnTo>
                <a:lnTo>
                  <a:pt x="2663233" y="1758516"/>
                </a:lnTo>
                <a:lnTo>
                  <a:pt x="2688997" y="1720371"/>
                </a:lnTo>
                <a:lnTo>
                  <a:pt x="2714265" y="1681869"/>
                </a:lnTo>
                <a:lnTo>
                  <a:pt x="2739032" y="1643014"/>
                </a:lnTo>
                <a:lnTo>
                  <a:pt x="2763294" y="1603812"/>
                </a:lnTo>
                <a:lnTo>
                  <a:pt x="2787046" y="1564266"/>
                </a:lnTo>
                <a:lnTo>
                  <a:pt x="2810283" y="1524382"/>
                </a:lnTo>
                <a:lnTo>
                  <a:pt x="2833002" y="1484165"/>
                </a:lnTo>
                <a:lnTo>
                  <a:pt x="2855197" y="1443618"/>
                </a:lnTo>
                <a:lnTo>
                  <a:pt x="2876863" y="1402746"/>
                </a:lnTo>
                <a:lnTo>
                  <a:pt x="2897997" y="1361554"/>
                </a:lnTo>
                <a:lnTo>
                  <a:pt x="2918593" y="1320048"/>
                </a:lnTo>
                <a:lnTo>
                  <a:pt x="2938647" y="1278230"/>
                </a:lnTo>
                <a:lnTo>
                  <a:pt x="2958155" y="1236106"/>
                </a:lnTo>
                <a:lnTo>
                  <a:pt x="2977111" y="1193681"/>
                </a:lnTo>
                <a:lnTo>
                  <a:pt x="2995511" y="1150959"/>
                </a:lnTo>
                <a:lnTo>
                  <a:pt x="3013351" y="1107945"/>
                </a:lnTo>
                <a:lnTo>
                  <a:pt x="3030626" y="1064644"/>
                </a:lnTo>
                <a:lnTo>
                  <a:pt x="3047330" y="1021059"/>
                </a:lnTo>
                <a:lnTo>
                  <a:pt x="3063461" y="977197"/>
                </a:lnTo>
                <a:lnTo>
                  <a:pt x="3079012" y="933060"/>
                </a:lnTo>
                <a:lnTo>
                  <a:pt x="3093980" y="888655"/>
                </a:lnTo>
                <a:lnTo>
                  <a:pt x="3108360" y="843985"/>
                </a:lnTo>
                <a:lnTo>
                  <a:pt x="3122147" y="799056"/>
                </a:lnTo>
                <a:lnTo>
                  <a:pt x="3135336" y="753871"/>
                </a:lnTo>
                <a:lnTo>
                  <a:pt x="3147924" y="708436"/>
                </a:lnTo>
                <a:lnTo>
                  <a:pt x="3159904" y="662755"/>
                </a:lnTo>
                <a:lnTo>
                  <a:pt x="3171274" y="616833"/>
                </a:lnTo>
                <a:lnTo>
                  <a:pt x="3182028" y="570674"/>
                </a:lnTo>
                <a:lnTo>
                  <a:pt x="3192161" y="524283"/>
                </a:lnTo>
                <a:lnTo>
                  <a:pt x="3201669" y="477665"/>
                </a:lnTo>
                <a:lnTo>
                  <a:pt x="3210548" y="430824"/>
                </a:lnTo>
                <a:lnTo>
                  <a:pt x="3218792" y="383765"/>
                </a:lnTo>
                <a:lnTo>
                  <a:pt x="3226398" y="336493"/>
                </a:lnTo>
                <a:lnTo>
                  <a:pt x="3233360" y="289012"/>
                </a:lnTo>
                <a:lnTo>
                  <a:pt x="3239673" y="241326"/>
                </a:lnTo>
                <a:lnTo>
                  <a:pt x="3245335" y="193442"/>
                </a:lnTo>
                <a:lnTo>
                  <a:pt x="3250338" y="145362"/>
                </a:lnTo>
                <a:lnTo>
                  <a:pt x="3254680" y="97092"/>
                </a:lnTo>
                <a:lnTo>
                  <a:pt x="3258355" y="48636"/>
                </a:lnTo>
                <a:lnTo>
                  <a:pt x="3261359" y="0"/>
                </a:lnTo>
                <a:close/>
              </a:path>
            </a:pathLst>
          </a:custGeom>
          <a:solidFill>
            <a:srgbClr val="376C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0A90A5FF-FCAE-D6E0-8997-826403DDB81F}"/>
              </a:ext>
            </a:extLst>
          </p:cNvPr>
          <p:cNvSpPr/>
          <p:nvPr/>
        </p:nvSpPr>
        <p:spPr>
          <a:xfrm>
            <a:off x="3584066" y="455676"/>
            <a:ext cx="3261360" cy="3261360"/>
          </a:xfrm>
          <a:custGeom>
            <a:avLst/>
            <a:gdLst/>
            <a:ahLst/>
            <a:cxnLst/>
            <a:rect l="l" t="t" r="r" b="b"/>
            <a:pathLst>
              <a:path w="3261359" h="3261360">
                <a:moveTo>
                  <a:pt x="3261360" y="3261359"/>
                </a:moveTo>
                <a:lnTo>
                  <a:pt x="3258355" y="3212723"/>
                </a:lnTo>
                <a:lnTo>
                  <a:pt x="3254679" y="3164267"/>
                </a:lnTo>
                <a:lnTo>
                  <a:pt x="3250335" y="3115997"/>
                </a:lnTo>
                <a:lnTo>
                  <a:pt x="3245329" y="3067917"/>
                </a:lnTo>
                <a:lnTo>
                  <a:pt x="3239664" y="3020033"/>
                </a:lnTo>
                <a:lnTo>
                  <a:pt x="3233346" y="2972347"/>
                </a:lnTo>
                <a:lnTo>
                  <a:pt x="3226380" y="2924866"/>
                </a:lnTo>
                <a:lnTo>
                  <a:pt x="3218769" y="2877594"/>
                </a:lnTo>
                <a:lnTo>
                  <a:pt x="3210519" y="2830535"/>
                </a:lnTo>
                <a:lnTo>
                  <a:pt x="3201634" y="2783694"/>
                </a:lnTo>
                <a:lnTo>
                  <a:pt x="3192119" y="2737076"/>
                </a:lnTo>
                <a:lnTo>
                  <a:pt x="3181978" y="2690685"/>
                </a:lnTo>
                <a:lnTo>
                  <a:pt x="3171216" y="2644526"/>
                </a:lnTo>
                <a:lnTo>
                  <a:pt x="3159838" y="2598604"/>
                </a:lnTo>
                <a:lnTo>
                  <a:pt x="3147848" y="2552923"/>
                </a:lnTo>
                <a:lnTo>
                  <a:pt x="3135251" y="2507488"/>
                </a:lnTo>
                <a:lnTo>
                  <a:pt x="3122051" y="2462303"/>
                </a:lnTo>
                <a:lnTo>
                  <a:pt x="3108254" y="2417374"/>
                </a:lnTo>
                <a:lnTo>
                  <a:pt x="3093863" y="2372704"/>
                </a:lnTo>
                <a:lnTo>
                  <a:pt x="3078884" y="2328299"/>
                </a:lnTo>
                <a:lnTo>
                  <a:pt x="3063321" y="2284162"/>
                </a:lnTo>
                <a:lnTo>
                  <a:pt x="3047179" y="2240300"/>
                </a:lnTo>
                <a:lnTo>
                  <a:pt x="3030462" y="2196715"/>
                </a:lnTo>
                <a:lnTo>
                  <a:pt x="3013175" y="2153414"/>
                </a:lnTo>
                <a:lnTo>
                  <a:pt x="2995323" y="2110400"/>
                </a:lnTo>
                <a:lnTo>
                  <a:pt x="2976910" y="2067678"/>
                </a:lnTo>
                <a:lnTo>
                  <a:pt x="2957941" y="2025253"/>
                </a:lnTo>
                <a:lnTo>
                  <a:pt x="2938420" y="1983129"/>
                </a:lnTo>
                <a:lnTo>
                  <a:pt x="2918352" y="1941311"/>
                </a:lnTo>
                <a:lnTo>
                  <a:pt x="2897742" y="1899805"/>
                </a:lnTo>
                <a:lnTo>
                  <a:pt x="2876595" y="1858613"/>
                </a:lnTo>
                <a:lnTo>
                  <a:pt x="2854914" y="1817741"/>
                </a:lnTo>
                <a:lnTo>
                  <a:pt x="2832705" y="1777194"/>
                </a:lnTo>
                <a:lnTo>
                  <a:pt x="2809973" y="1736977"/>
                </a:lnTo>
                <a:lnTo>
                  <a:pt x="2786721" y="1697093"/>
                </a:lnTo>
                <a:lnTo>
                  <a:pt x="2762955" y="1657547"/>
                </a:lnTo>
                <a:lnTo>
                  <a:pt x="2738679" y="1618345"/>
                </a:lnTo>
                <a:lnTo>
                  <a:pt x="2713898" y="1579490"/>
                </a:lnTo>
                <a:lnTo>
                  <a:pt x="2688616" y="1540988"/>
                </a:lnTo>
                <a:lnTo>
                  <a:pt x="2662839" y="1502843"/>
                </a:lnTo>
                <a:lnTo>
                  <a:pt x="2636570" y="1465059"/>
                </a:lnTo>
                <a:lnTo>
                  <a:pt x="2609814" y="1427642"/>
                </a:lnTo>
                <a:lnTo>
                  <a:pt x="2582576" y="1390595"/>
                </a:lnTo>
                <a:lnTo>
                  <a:pt x="2554861" y="1353924"/>
                </a:lnTo>
                <a:lnTo>
                  <a:pt x="2526673" y="1317633"/>
                </a:lnTo>
                <a:lnTo>
                  <a:pt x="2498017" y="1281727"/>
                </a:lnTo>
                <a:lnTo>
                  <a:pt x="2468898" y="1246211"/>
                </a:lnTo>
                <a:lnTo>
                  <a:pt x="2439319" y="1211088"/>
                </a:lnTo>
                <a:lnTo>
                  <a:pt x="2409287" y="1176364"/>
                </a:lnTo>
                <a:lnTo>
                  <a:pt x="2378804" y="1142044"/>
                </a:lnTo>
                <a:lnTo>
                  <a:pt x="2347877" y="1108131"/>
                </a:lnTo>
                <a:lnTo>
                  <a:pt x="2316509" y="1074631"/>
                </a:lnTo>
                <a:lnTo>
                  <a:pt x="2284706" y="1041548"/>
                </a:lnTo>
                <a:lnTo>
                  <a:pt x="2252471" y="1008887"/>
                </a:lnTo>
                <a:lnTo>
                  <a:pt x="2219811" y="976653"/>
                </a:lnTo>
                <a:lnTo>
                  <a:pt x="2186728" y="944850"/>
                </a:lnTo>
                <a:lnTo>
                  <a:pt x="2153228" y="913482"/>
                </a:lnTo>
                <a:lnTo>
                  <a:pt x="2119315" y="882555"/>
                </a:lnTo>
                <a:lnTo>
                  <a:pt x="2084995" y="852072"/>
                </a:lnTo>
                <a:lnTo>
                  <a:pt x="2050271" y="822040"/>
                </a:lnTo>
                <a:lnTo>
                  <a:pt x="2015148" y="792461"/>
                </a:lnTo>
                <a:lnTo>
                  <a:pt x="1979632" y="763342"/>
                </a:lnTo>
                <a:lnTo>
                  <a:pt x="1943726" y="734686"/>
                </a:lnTo>
                <a:lnTo>
                  <a:pt x="1907435" y="706498"/>
                </a:lnTo>
                <a:lnTo>
                  <a:pt x="1870764" y="678783"/>
                </a:lnTo>
                <a:lnTo>
                  <a:pt x="1833717" y="651545"/>
                </a:lnTo>
                <a:lnTo>
                  <a:pt x="1796300" y="624789"/>
                </a:lnTo>
                <a:lnTo>
                  <a:pt x="1758516" y="598520"/>
                </a:lnTo>
                <a:lnTo>
                  <a:pt x="1720371" y="572743"/>
                </a:lnTo>
                <a:lnTo>
                  <a:pt x="1681869" y="547461"/>
                </a:lnTo>
                <a:lnTo>
                  <a:pt x="1643014" y="522680"/>
                </a:lnTo>
                <a:lnTo>
                  <a:pt x="1603812" y="498404"/>
                </a:lnTo>
                <a:lnTo>
                  <a:pt x="1564266" y="474638"/>
                </a:lnTo>
                <a:lnTo>
                  <a:pt x="1524382" y="451386"/>
                </a:lnTo>
                <a:lnTo>
                  <a:pt x="1484165" y="428654"/>
                </a:lnTo>
                <a:lnTo>
                  <a:pt x="1443618" y="406445"/>
                </a:lnTo>
                <a:lnTo>
                  <a:pt x="1402746" y="384764"/>
                </a:lnTo>
                <a:lnTo>
                  <a:pt x="1361554" y="363617"/>
                </a:lnTo>
                <a:lnTo>
                  <a:pt x="1320048" y="343007"/>
                </a:lnTo>
                <a:lnTo>
                  <a:pt x="1278230" y="322939"/>
                </a:lnTo>
                <a:lnTo>
                  <a:pt x="1236106" y="303418"/>
                </a:lnTo>
                <a:lnTo>
                  <a:pt x="1193681" y="284449"/>
                </a:lnTo>
                <a:lnTo>
                  <a:pt x="1150959" y="266036"/>
                </a:lnTo>
                <a:lnTo>
                  <a:pt x="1107945" y="248184"/>
                </a:lnTo>
                <a:lnTo>
                  <a:pt x="1064644" y="230897"/>
                </a:lnTo>
                <a:lnTo>
                  <a:pt x="1021059" y="214180"/>
                </a:lnTo>
                <a:lnTo>
                  <a:pt x="977197" y="198038"/>
                </a:lnTo>
                <a:lnTo>
                  <a:pt x="933060" y="182475"/>
                </a:lnTo>
                <a:lnTo>
                  <a:pt x="888655" y="167496"/>
                </a:lnTo>
                <a:lnTo>
                  <a:pt x="843985" y="153105"/>
                </a:lnTo>
                <a:lnTo>
                  <a:pt x="799056" y="139308"/>
                </a:lnTo>
                <a:lnTo>
                  <a:pt x="753871" y="126108"/>
                </a:lnTo>
                <a:lnTo>
                  <a:pt x="708436" y="113511"/>
                </a:lnTo>
                <a:lnTo>
                  <a:pt x="662755" y="101521"/>
                </a:lnTo>
                <a:lnTo>
                  <a:pt x="616833" y="90143"/>
                </a:lnTo>
                <a:lnTo>
                  <a:pt x="570674" y="79381"/>
                </a:lnTo>
                <a:lnTo>
                  <a:pt x="524283" y="69240"/>
                </a:lnTo>
                <a:lnTo>
                  <a:pt x="477665" y="59725"/>
                </a:lnTo>
                <a:lnTo>
                  <a:pt x="430824" y="50840"/>
                </a:lnTo>
                <a:lnTo>
                  <a:pt x="383765" y="42590"/>
                </a:lnTo>
                <a:lnTo>
                  <a:pt x="336493" y="34979"/>
                </a:lnTo>
                <a:lnTo>
                  <a:pt x="289012" y="28013"/>
                </a:lnTo>
                <a:lnTo>
                  <a:pt x="241326" y="21695"/>
                </a:lnTo>
                <a:lnTo>
                  <a:pt x="193442" y="16030"/>
                </a:lnTo>
                <a:lnTo>
                  <a:pt x="145362" y="11024"/>
                </a:lnTo>
                <a:lnTo>
                  <a:pt x="97092" y="6680"/>
                </a:lnTo>
                <a:lnTo>
                  <a:pt x="48636" y="3004"/>
                </a:lnTo>
                <a:lnTo>
                  <a:pt x="0" y="0"/>
                </a:lnTo>
                <a:lnTo>
                  <a:pt x="0" y="3261360"/>
                </a:lnTo>
                <a:lnTo>
                  <a:pt x="3261360" y="3261359"/>
                </a:lnTo>
                <a:close/>
              </a:path>
            </a:pathLst>
          </a:custGeom>
          <a:solidFill>
            <a:srgbClr val="EEE7E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927FB30-A529-CE50-ECEC-01DE624F91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0172" y="6703275"/>
            <a:ext cx="1736364" cy="494361"/>
          </a:xfrm>
          <a:prstGeom prst="rect">
            <a:avLst/>
          </a:prstGeom>
        </p:spPr>
      </p:pic>
      <p:pic>
        <p:nvPicPr>
          <p:cNvPr id="9" name="Picture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5086C9E-3FF4-5CF6-EB78-1ABC74E756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066" y="3842003"/>
            <a:ext cx="3251202" cy="3251202"/>
          </a:xfrm>
          <a:prstGeom prst="rect">
            <a:avLst/>
          </a:prstGeom>
          <a:ln w="28575">
            <a:solidFill>
              <a:srgbClr val="F68622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2B93E42-F718-234B-B006-6EFB766AEE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821" y="4650226"/>
            <a:ext cx="2441341" cy="88221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5CA2A26-194C-1A55-6609-99404D1D59CB}"/>
              </a:ext>
            </a:extLst>
          </p:cNvPr>
          <p:cNvSpPr txBox="1"/>
          <p:nvPr/>
        </p:nvSpPr>
        <p:spPr>
          <a:xfrm>
            <a:off x="309372" y="5532437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MX +52 998 500 1627</a:t>
            </a:r>
            <a:endParaRPr lang="es-ES" sz="900" b="1" dirty="0">
              <a:solidFill>
                <a:schemeClr val="bg1"/>
              </a:solidFill>
            </a:endParaRPr>
          </a:p>
          <a:p>
            <a:r>
              <a:rPr lang="en-US" sz="900" b="1" dirty="0">
                <a:solidFill>
                  <a:schemeClr val="bg1"/>
                </a:solidFill>
              </a:rPr>
              <a:t>UK +44 20 7183 2480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39CCBD2-541F-B4EB-CC3C-A921B85D24C0}"/>
              </a:ext>
            </a:extLst>
          </p:cNvPr>
          <p:cNvSpPr txBox="1"/>
          <p:nvPr/>
        </p:nvSpPr>
        <p:spPr>
          <a:xfrm>
            <a:off x="1452003" y="5532437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>
              <a:solidFill>
                <a:schemeClr val="bg1"/>
              </a:solidFill>
            </a:endParaRPr>
          </a:p>
          <a:p>
            <a:r>
              <a:rPr lang="en-US" sz="900" b="1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40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2CE0DBAA-A44F-CC59-40EE-4A346D9040CA}"/>
              </a:ext>
            </a:extLst>
          </p:cNvPr>
          <p:cNvSpPr/>
          <p:nvPr/>
        </p:nvSpPr>
        <p:spPr>
          <a:xfrm>
            <a:off x="-130048" y="9714"/>
            <a:ext cx="10689590" cy="7560945"/>
          </a:xfrm>
          <a:custGeom>
            <a:avLst/>
            <a:gdLst/>
            <a:ahLst/>
            <a:cxnLst/>
            <a:rect l="l" t="t" r="r" b="b"/>
            <a:pathLst>
              <a:path w="10689590" h="7560945">
                <a:moveTo>
                  <a:pt x="10689336" y="7560564"/>
                </a:moveTo>
                <a:lnTo>
                  <a:pt x="10689336" y="0"/>
                </a:lnTo>
                <a:lnTo>
                  <a:pt x="0" y="0"/>
                </a:lnTo>
                <a:lnTo>
                  <a:pt x="0" y="7560564"/>
                </a:lnTo>
                <a:lnTo>
                  <a:pt x="10689336" y="7560564"/>
                </a:lnTo>
                <a:close/>
              </a:path>
            </a:pathLst>
          </a:custGeom>
          <a:solidFill>
            <a:srgbClr val="EEE7E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3">
            <a:extLst>
              <a:ext uri="{FF2B5EF4-FFF2-40B4-BE49-F238E27FC236}">
                <a16:creationId xmlns:a16="http://schemas.microsoft.com/office/drawing/2014/main" id="{93C05F5B-0352-4CB8-8F33-B0A51A85AB15}"/>
              </a:ext>
            </a:extLst>
          </p:cNvPr>
          <p:cNvGrpSpPr/>
          <p:nvPr/>
        </p:nvGrpSpPr>
        <p:grpSpPr>
          <a:xfrm>
            <a:off x="481202" y="408431"/>
            <a:ext cx="619125" cy="262255"/>
            <a:chOff x="481202" y="408431"/>
            <a:chExt cx="619125" cy="262255"/>
          </a:xfrm>
        </p:grpSpPr>
        <p:pic>
          <p:nvPicPr>
            <p:cNvPr id="5" name="object 4">
              <a:extLst>
                <a:ext uri="{FF2B5EF4-FFF2-40B4-BE49-F238E27FC236}">
                  <a16:creationId xmlns:a16="http://schemas.microsoft.com/office/drawing/2014/main" id="{000182D1-1CD4-6573-4A7F-AC65D63A68A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1202" y="420623"/>
              <a:ext cx="106679" cy="201168"/>
            </a:xfrm>
            <a:prstGeom prst="rect">
              <a:avLst/>
            </a:prstGeom>
          </p:spPr>
        </p:pic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8C1CCD0C-B234-FE47-DA14-9E59CD2062E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2266" y="408431"/>
              <a:ext cx="487680" cy="262127"/>
            </a:xfrm>
            <a:prstGeom prst="rect">
              <a:avLst/>
            </a:prstGeom>
          </p:spPr>
        </p:pic>
      </p:grpSp>
      <p:pic>
        <p:nvPicPr>
          <p:cNvPr id="7" name="object 6">
            <a:extLst>
              <a:ext uri="{FF2B5EF4-FFF2-40B4-BE49-F238E27FC236}">
                <a16:creationId xmlns:a16="http://schemas.microsoft.com/office/drawing/2014/main" id="{48115015-7858-6A08-96A0-AFBFEBB8B42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2242" y="480059"/>
            <a:ext cx="234695" cy="141732"/>
          </a:xfrm>
          <a:prstGeom prst="rect">
            <a:avLst/>
          </a:prstGeom>
        </p:spPr>
      </p:pic>
      <p:pic>
        <p:nvPicPr>
          <p:cNvPr id="8" name="object 7">
            <a:extLst>
              <a:ext uri="{FF2B5EF4-FFF2-40B4-BE49-F238E27FC236}">
                <a16:creationId xmlns:a16="http://schemas.microsoft.com/office/drawing/2014/main" id="{7AD370D9-980B-1BCA-C287-7C31E0B9173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96186" y="406908"/>
            <a:ext cx="216407" cy="214884"/>
          </a:xfrm>
          <a:prstGeom prst="rect">
            <a:avLst/>
          </a:prstGeom>
        </p:spPr>
      </p:pic>
      <p:pic>
        <p:nvPicPr>
          <p:cNvPr id="9" name="object 8">
            <a:extLst>
              <a:ext uri="{FF2B5EF4-FFF2-40B4-BE49-F238E27FC236}">
                <a16:creationId xmlns:a16="http://schemas.microsoft.com/office/drawing/2014/main" id="{6D5F4A1A-1133-FDA8-3277-9A910EF259F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87270" y="406908"/>
            <a:ext cx="1507236" cy="214884"/>
          </a:xfrm>
          <a:prstGeom prst="rect">
            <a:avLst/>
          </a:prstGeom>
        </p:spPr>
      </p:pic>
      <p:pic>
        <p:nvPicPr>
          <p:cNvPr id="10" name="object 9">
            <a:extLst>
              <a:ext uri="{FF2B5EF4-FFF2-40B4-BE49-F238E27FC236}">
                <a16:creationId xmlns:a16="http://schemas.microsoft.com/office/drawing/2014/main" id="{CE606A7A-F5F5-9CD9-7D2E-CB91C8DA22BA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378327" y="406908"/>
            <a:ext cx="278892" cy="214884"/>
          </a:xfrm>
          <a:prstGeom prst="rect">
            <a:avLst/>
          </a:prstGeom>
        </p:spPr>
      </p:pic>
      <p:pic>
        <p:nvPicPr>
          <p:cNvPr id="11" name="object 10">
            <a:extLst>
              <a:ext uri="{FF2B5EF4-FFF2-40B4-BE49-F238E27FC236}">
                <a16:creationId xmlns:a16="http://schemas.microsoft.com/office/drawing/2014/main" id="{459EA923-CD96-8FC7-36F8-C55156C18F4E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730371" y="406908"/>
            <a:ext cx="955548" cy="272796"/>
          </a:xfrm>
          <a:prstGeom prst="rect">
            <a:avLst/>
          </a:prstGeom>
        </p:spPr>
      </p:pic>
      <p:pic>
        <p:nvPicPr>
          <p:cNvPr id="12" name="object 11">
            <a:extLst>
              <a:ext uri="{FF2B5EF4-FFF2-40B4-BE49-F238E27FC236}">
                <a16:creationId xmlns:a16="http://schemas.microsoft.com/office/drawing/2014/main" id="{0339AD3F-45DD-D4E9-C32D-364C75653617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91490" y="1124711"/>
            <a:ext cx="183261" cy="146303"/>
          </a:xfrm>
          <a:prstGeom prst="rect">
            <a:avLst/>
          </a:prstGeom>
        </p:spPr>
      </p:pic>
      <p:pic>
        <p:nvPicPr>
          <p:cNvPr id="13" name="object 12">
            <a:extLst>
              <a:ext uri="{FF2B5EF4-FFF2-40B4-BE49-F238E27FC236}">
                <a16:creationId xmlns:a16="http://schemas.microsoft.com/office/drawing/2014/main" id="{276FC61E-7870-1A31-B13F-4D1A616AC93D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79906" y="1114044"/>
            <a:ext cx="1118616" cy="156972"/>
          </a:xfrm>
          <a:prstGeom prst="rect">
            <a:avLst/>
          </a:prstGeom>
        </p:spPr>
      </p:pic>
      <p:grpSp>
        <p:nvGrpSpPr>
          <p:cNvPr id="14" name="object 13">
            <a:extLst>
              <a:ext uri="{FF2B5EF4-FFF2-40B4-BE49-F238E27FC236}">
                <a16:creationId xmlns:a16="http://schemas.microsoft.com/office/drawing/2014/main" id="{AECBB529-378F-D7F2-108A-D2BA96557820}"/>
              </a:ext>
            </a:extLst>
          </p:cNvPr>
          <p:cNvGrpSpPr/>
          <p:nvPr/>
        </p:nvGrpSpPr>
        <p:grpSpPr>
          <a:xfrm>
            <a:off x="2012823" y="1115567"/>
            <a:ext cx="216535" cy="155575"/>
            <a:chOff x="2012823" y="1115567"/>
            <a:chExt cx="216535" cy="155575"/>
          </a:xfrm>
        </p:grpSpPr>
        <p:pic>
          <p:nvPicPr>
            <p:cNvPr id="15" name="object 14">
              <a:extLst>
                <a:ext uri="{FF2B5EF4-FFF2-40B4-BE49-F238E27FC236}">
                  <a16:creationId xmlns:a16="http://schemas.microsoft.com/office/drawing/2014/main" id="{148E540C-31D5-8DDA-CF2E-6CA289E4155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12823" y="1115567"/>
              <a:ext cx="96012" cy="155448"/>
            </a:xfrm>
            <a:prstGeom prst="rect">
              <a:avLst/>
            </a:prstGeom>
          </p:spPr>
        </p:pic>
        <p:pic>
          <p:nvPicPr>
            <p:cNvPr id="16" name="object 15">
              <a:extLst>
                <a:ext uri="{FF2B5EF4-FFF2-40B4-BE49-F238E27FC236}">
                  <a16:creationId xmlns:a16="http://schemas.microsoft.com/office/drawing/2014/main" id="{418F9BB5-43B5-8D98-580E-C227E9591B1B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37791" y="1158239"/>
              <a:ext cx="91439" cy="112775"/>
            </a:xfrm>
            <a:prstGeom prst="rect">
              <a:avLst/>
            </a:prstGeom>
          </p:spPr>
        </p:pic>
      </p:grpSp>
      <p:grpSp>
        <p:nvGrpSpPr>
          <p:cNvPr id="17" name="object 16">
            <a:extLst>
              <a:ext uri="{FF2B5EF4-FFF2-40B4-BE49-F238E27FC236}">
                <a16:creationId xmlns:a16="http://schemas.microsoft.com/office/drawing/2014/main" id="{8BFFED3E-E24C-13AF-9BC7-5975E74AA2C5}"/>
              </a:ext>
            </a:extLst>
          </p:cNvPr>
          <p:cNvGrpSpPr/>
          <p:nvPr/>
        </p:nvGrpSpPr>
        <p:grpSpPr>
          <a:xfrm>
            <a:off x="3030854" y="1158239"/>
            <a:ext cx="190500" cy="113030"/>
            <a:chOff x="3030854" y="1158239"/>
            <a:chExt cx="190500" cy="113030"/>
          </a:xfrm>
        </p:grpSpPr>
        <p:pic>
          <p:nvPicPr>
            <p:cNvPr id="18" name="object 17">
              <a:extLst>
                <a:ext uri="{FF2B5EF4-FFF2-40B4-BE49-F238E27FC236}">
                  <a16:creationId xmlns:a16="http://schemas.microsoft.com/office/drawing/2014/main" id="{FAC57C06-C47D-AFCC-9993-D2A2331B365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30854" y="1158239"/>
              <a:ext cx="92963" cy="112775"/>
            </a:xfrm>
            <a:prstGeom prst="rect">
              <a:avLst/>
            </a:prstGeom>
          </p:spPr>
        </p:pic>
        <p:pic>
          <p:nvPicPr>
            <p:cNvPr id="19" name="object 18">
              <a:extLst>
                <a:ext uri="{FF2B5EF4-FFF2-40B4-BE49-F238E27FC236}">
                  <a16:creationId xmlns:a16="http://schemas.microsoft.com/office/drawing/2014/main" id="{6EA5376F-FE08-891E-046B-F192A3736D97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43630" y="1158239"/>
              <a:ext cx="77724" cy="112775"/>
            </a:xfrm>
            <a:prstGeom prst="rect">
              <a:avLst/>
            </a:prstGeom>
          </p:spPr>
        </p:pic>
      </p:grpSp>
      <p:grpSp>
        <p:nvGrpSpPr>
          <p:cNvPr id="20" name="object 19">
            <a:extLst>
              <a:ext uri="{FF2B5EF4-FFF2-40B4-BE49-F238E27FC236}">
                <a16:creationId xmlns:a16="http://schemas.microsoft.com/office/drawing/2014/main" id="{863D5A62-996D-3078-E909-9A297D79D256}"/>
              </a:ext>
            </a:extLst>
          </p:cNvPr>
          <p:cNvGrpSpPr/>
          <p:nvPr/>
        </p:nvGrpSpPr>
        <p:grpSpPr>
          <a:xfrm>
            <a:off x="3332607" y="1158239"/>
            <a:ext cx="216535" cy="113030"/>
            <a:chOff x="3332607" y="1158239"/>
            <a:chExt cx="216535" cy="113030"/>
          </a:xfrm>
        </p:grpSpPr>
        <p:pic>
          <p:nvPicPr>
            <p:cNvPr id="21" name="object 20">
              <a:extLst>
                <a:ext uri="{FF2B5EF4-FFF2-40B4-BE49-F238E27FC236}">
                  <a16:creationId xmlns:a16="http://schemas.microsoft.com/office/drawing/2014/main" id="{E4E981F4-5BB8-D6F3-62D8-CE8AB1439280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332607" y="1161287"/>
              <a:ext cx="91439" cy="109727"/>
            </a:xfrm>
            <a:prstGeom prst="rect">
              <a:avLst/>
            </a:prstGeom>
          </p:spPr>
        </p:pic>
        <p:pic>
          <p:nvPicPr>
            <p:cNvPr id="22" name="object 21">
              <a:extLst>
                <a:ext uri="{FF2B5EF4-FFF2-40B4-BE49-F238E27FC236}">
                  <a16:creationId xmlns:a16="http://schemas.microsoft.com/office/drawing/2014/main" id="{0E747AB7-5E81-FD8E-02B8-EB4A08858ED4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459099" y="1158239"/>
              <a:ext cx="89915" cy="111251"/>
            </a:xfrm>
            <a:prstGeom prst="rect">
              <a:avLst/>
            </a:prstGeom>
          </p:spPr>
        </p:pic>
      </p:grpSp>
      <p:pic>
        <p:nvPicPr>
          <p:cNvPr id="23" name="object 22">
            <a:extLst>
              <a:ext uri="{FF2B5EF4-FFF2-40B4-BE49-F238E27FC236}">
                <a16:creationId xmlns:a16="http://schemas.microsoft.com/office/drawing/2014/main" id="{DF1506BD-210B-63C7-D5A9-048345AEC4EB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669410" y="1120139"/>
            <a:ext cx="1066800" cy="150875"/>
          </a:xfrm>
          <a:prstGeom prst="rect">
            <a:avLst/>
          </a:prstGeom>
        </p:spPr>
      </p:pic>
      <p:grpSp>
        <p:nvGrpSpPr>
          <p:cNvPr id="24" name="object 23">
            <a:extLst>
              <a:ext uri="{FF2B5EF4-FFF2-40B4-BE49-F238E27FC236}">
                <a16:creationId xmlns:a16="http://schemas.microsoft.com/office/drawing/2014/main" id="{DC2637AE-019C-C7EF-0EF5-C278D988A779}"/>
              </a:ext>
            </a:extLst>
          </p:cNvPr>
          <p:cNvGrpSpPr/>
          <p:nvPr/>
        </p:nvGrpSpPr>
        <p:grpSpPr>
          <a:xfrm>
            <a:off x="5260466" y="1115567"/>
            <a:ext cx="137160" cy="155575"/>
            <a:chOff x="5260466" y="1115567"/>
            <a:chExt cx="137160" cy="155575"/>
          </a:xfrm>
        </p:grpSpPr>
        <p:pic>
          <p:nvPicPr>
            <p:cNvPr id="25" name="object 24">
              <a:extLst>
                <a:ext uri="{FF2B5EF4-FFF2-40B4-BE49-F238E27FC236}">
                  <a16:creationId xmlns:a16="http://schemas.microsoft.com/office/drawing/2014/main" id="{C7EB8707-1DEE-2582-5741-F7037FFA9E09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260466" y="1158239"/>
              <a:ext cx="92963" cy="112775"/>
            </a:xfrm>
            <a:prstGeom prst="rect">
              <a:avLst/>
            </a:prstGeom>
          </p:spPr>
        </p:pic>
        <p:sp>
          <p:nvSpPr>
            <p:cNvPr id="26" name="object 25">
              <a:extLst>
                <a:ext uri="{FF2B5EF4-FFF2-40B4-BE49-F238E27FC236}">
                  <a16:creationId xmlns:a16="http://schemas.microsoft.com/office/drawing/2014/main" id="{44D22FB4-17C1-E582-E61D-86DD8BF00A80}"/>
                </a:ext>
              </a:extLst>
            </p:cNvPr>
            <p:cNvSpPr/>
            <p:nvPr/>
          </p:nvSpPr>
          <p:spPr>
            <a:xfrm>
              <a:off x="5380862" y="1115567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3" y="153923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3"/>
                  </a:lnTo>
                  <a:lnTo>
                    <a:pt x="16763" y="15392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6">
            <a:extLst>
              <a:ext uri="{FF2B5EF4-FFF2-40B4-BE49-F238E27FC236}">
                <a16:creationId xmlns:a16="http://schemas.microsoft.com/office/drawing/2014/main" id="{393C9EEE-CC44-9BD6-810A-C60A55820FFA}"/>
              </a:ext>
            </a:extLst>
          </p:cNvPr>
          <p:cNvGrpSpPr/>
          <p:nvPr/>
        </p:nvGrpSpPr>
        <p:grpSpPr>
          <a:xfrm>
            <a:off x="479679" y="1402080"/>
            <a:ext cx="306705" cy="113030"/>
            <a:chOff x="479679" y="1402080"/>
            <a:chExt cx="306705" cy="113030"/>
          </a:xfrm>
        </p:grpSpPr>
        <p:pic>
          <p:nvPicPr>
            <p:cNvPr id="28" name="object 27">
              <a:extLst>
                <a:ext uri="{FF2B5EF4-FFF2-40B4-BE49-F238E27FC236}">
                  <a16:creationId xmlns:a16="http://schemas.microsoft.com/office/drawing/2014/main" id="{66838AAD-6080-D4D5-FBF1-2FBF9410CC51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79679" y="1402080"/>
              <a:ext cx="79247" cy="112775"/>
            </a:xfrm>
            <a:prstGeom prst="rect">
              <a:avLst/>
            </a:prstGeom>
          </p:spPr>
        </p:pic>
        <p:pic>
          <p:nvPicPr>
            <p:cNvPr id="29" name="object 28">
              <a:extLst>
                <a:ext uri="{FF2B5EF4-FFF2-40B4-BE49-F238E27FC236}">
                  <a16:creationId xmlns:a16="http://schemas.microsoft.com/office/drawing/2014/main" id="{04F0C03B-92C3-D98E-8EAC-513E5B87D52B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81787" y="1405128"/>
              <a:ext cx="91439" cy="109727"/>
            </a:xfrm>
            <a:prstGeom prst="rect">
              <a:avLst/>
            </a:prstGeom>
          </p:spPr>
        </p:pic>
        <p:pic>
          <p:nvPicPr>
            <p:cNvPr id="30" name="object 29">
              <a:extLst>
                <a:ext uri="{FF2B5EF4-FFF2-40B4-BE49-F238E27FC236}">
                  <a16:creationId xmlns:a16="http://schemas.microsoft.com/office/drawing/2014/main" id="{397F6147-506A-8B4E-0B52-C9FBDE43820F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99135" y="1402080"/>
              <a:ext cx="86868" cy="112775"/>
            </a:xfrm>
            <a:prstGeom prst="rect">
              <a:avLst/>
            </a:prstGeom>
          </p:spPr>
        </p:pic>
      </p:grpSp>
      <p:pic>
        <p:nvPicPr>
          <p:cNvPr id="31" name="object 30">
            <a:extLst>
              <a:ext uri="{FF2B5EF4-FFF2-40B4-BE49-F238E27FC236}">
                <a16:creationId xmlns:a16="http://schemas.microsoft.com/office/drawing/2014/main" id="{055AD909-C8E9-CE8A-8895-981C4C48EC92}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343530" y="1115567"/>
            <a:ext cx="696468" cy="399288"/>
          </a:xfrm>
          <a:prstGeom prst="rect">
            <a:avLst/>
          </a:prstGeom>
        </p:spPr>
      </p:pic>
      <p:sp>
        <p:nvSpPr>
          <p:cNvPr id="32" name="object 31">
            <a:extLst>
              <a:ext uri="{FF2B5EF4-FFF2-40B4-BE49-F238E27FC236}">
                <a16:creationId xmlns:a16="http://schemas.microsoft.com/office/drawing/2014/main" id="{35D7B052-04BA-D53B-3963-CE7F21F925A9}"/>
              </a:ext>
            </a:extLst>
          </p:cNvPr>
          <p:cNvSpPr/>
          <p:nvPr/>
        </p:nvSpPr>
        <p:spPr>
          <a:xfrm>
            <a:off x="819530" y="1359408"/>
            <a:ext cx="17145" cy="154305"/>
          </a:xfrm>
          <a:custGeom>
            <a:avLst/>
            <a:gdLst/>
            <a:ahLst/>
            <a:cxnLst/>
            <a:rect l="l" t="t" r="r" b="b"/>
            <a:pathLst>
              <a:path w="17144" h="154305">
                <a:moveTo>
                  <a:pt x="16764" y="153923"/>
                </a:moveTo>
                <a:lnTo>
                  <a:pt x="16763" y="0"/>
                </a:lnTo>
                <a:lnTo>
                  <a:pt x="0" y="0"/>
                </a:lnTo>
                <a:lnTo>
                  <a:pt x="0" y="153923"/>
                </a:lnTo>
                <a:lnTo>
                  <a:pt x="16764" y="153923"/>
                </a:lnTo>
                <a:close/>
              </a:path>
            </a:pathLst>
          </a:custGeom>
          <a:solidFill>
            <a:srgbClr val="054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2">
            <a:extLst>
              <a:ext uri="{FF2B5EF4-FFF2-40B4-BE49-F238E27FC236}">
                <a16:creationId xmlns:a16="http://schemas.microsoft.com/office/drawing/2014/main" id="{450A0CCD-CB51-0896-326B-21DCDCDAE8E5}"/>
              </a:ext>
            </a:extLst>
          </p:cNvPr>
          <p:cNvGrpSpPr/>
          <p:nvPr/>
        </p:nvGrpSpPr>
        <p:grpSpPr>
          <a:xfrm>
            <a:off x="923163" y="1402080"/>
            <a:ext cx="216535" cy="113030"/>
            <a:chOff x="923163" y="1402080"/>
            <a:chExt cx="216535" cy="113030"/>
          </a:xfrm>
        </p:grpSpPr>
        <p:pic>
          <p:nvPicPr>
            <p:cNvPr id="34" name="object 33">
              <a:extLst>
                <a:ext uri="{FF2B5EF4-FFF2-40B4-BE49-F238E27FC236}">
                  <a16:creationId xmlns:a16="http://schemas.microsoft.com/office/drawing/2014/main" id="{B9FD1FD7-826D-B06F-326E-855E342890A6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23163" y="1405128"/>
              <a:ext cx="91440" cy="109727"/>
            </a:xfrm>
            <a:prstGeom prst="rect">
              <a:avLst/>
            </a:prstGeom>
          </p:spPr>
        </p:pic>
        <p:pic>
          <p:nvPicPr>
            <p:cNvPr id="35" name="object 34">
              <a:extLst>
                <a:ext uri="{FF2B5EF4-FFF2-40B4-BE49-F238E27FC236}">
                  <a16:creationId xmlns:a16="http://schemas.microsoft.com/office/drawing/2014/main" id="{4B6DB0A4-9A02-A685-E1E4-A1C70A9E2AAE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48131" y="1402080"/>
              <a:ext cx="91440" cy="111251"/>
            </a:xfrm>
            <a:prstGeom prst="rect">
              <a:avLst/>
            </a:prstGeom>
          </p:spPr>
        </p:pic>
      </p:grpSp>
      <p:grpSp>
        <p:nvGrpSpPr>
          <p:cNvPr id="36" name="object 35">
            <a:extLst>
              <a:ext uri="{FF2B5EF4-FFF2-40B4-BE49-F238E27FC236}">
                <a16:creationId xmlns:a16="http://schemas.microsoft.com/office/drawing/2014/main" id="{9F8F727C-9438-803B-1ED5-BEA87F4010F8}"/>
              </a:ext>
            </a:extLst>
          </p:cNvPr>
          <p:cNvGrpSpPr/>
          <p:nvPr/>
        </p:nvGrpSpPr>
        <p:grpSpPr>
          <a:xfrm>
            <a:off x="1224914" y="1363980"/>
            <a:ext cx="757555" cy="151130"/>
            <a:chOff x="1224914" y="1363980"/>
            <a:chExt cx="757555" cy="151130"/>
          </a:xfrm>
        </p:grpSpPr>
        <p:sp>
          <p:nvSpPr>
            <p:cNvPr id="37" name="object 36">
              <a:extLst>
                <a:ext uri="{FF2B5EF4-FFF2-40B4-BE49-F238E27FC236}">
                  <a16:creationId xmlns:a16="http://schemas.microsoft.com/office/drawing/2014/main" id="{CC879660-68D4-6074-40D3-5CB1D1DEA7DB}"/>
                </a:ext>
              </a:extLst>
            </p:cNvPr>
            <p:cNvSpPr/>
            <p:nvPr/>
          </p:nvSpPr>
          <p:spPr>
            <a:xfrm>
              <a:off x="1224914" y="1363980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19" h="149859">
                  <a:moveTo>
                    <a:pt x="18288" y="149352"/>
                  </a:moveTo>
                  <a:lnTo>
                    <a:pt x="18287" y="41148"/>
                  </a:lnTo>
                  <a:lnTo>
                    <a:pt x="1523" y="41148"/>
                  </a:lnTo>
                  <a:lnTo>
                    <a:pt x="1524" y="149352"/>
                  </a:lnTo>
                  <a:lnTo>
                    <a:pt x="18288" y="149352"/>
                  </a:lnTo>
                  <a:close/>
                </a:path>
                <a:path w="20319" h="149859">
                  <a:moveTo>
                    <a:pt x="19812" y="13716"/>
                  </a:moveTo>
                  <a:lnTo>
                    <a:pt x="19812" y="7620"/>
                  </a:lnTo>
                  <a:lnTo>
                    <a:pt x="18287" y="4572"/>
                  </a:lnTo>
                  <a:lnTo>
                    <a:pt x="15240" y="1524"/>
                  </a:lnTo>
                  <a:lnTo>
                    <a:pt x="12191" y="0"/>
                  </a:lnTo>
                  <a:lnTo>
                    <a:pt x="7619" y="0"/>
                  </a:lnTo>
                  <a:lnTo>
                    <a:pt x="4571" y="1524"/>
                  </a:lnTo>
                  <a:lnTo>
                    <a:pt x="1523" y="4572"/>
                  </a:lnTo>
                  <a:lnTo>
                    <a:pt x="0" y="7620"/>
                  </a:lnTo>
                  <a:lnTo>
                    <a:pt x="0" y="13716"/>
                  </a:lnTo>
                  <a:lnTo>
                    <a:pt x="1523" y="16764"/>
                  </a:lnTo>
                  <a:lnTo>
                    <a:pt x="3047" y="18288"/>
                  </a:lnTo>
                  <a:lnTo>
                    <a:pt x="4571" y="21336"/>
                  </a:lnTo>
                  <a:lnTo>
                    <a:pt x="15240" y="21336"/>
                  </a:lnTo>
                  <a:lnTo>
                    <a:pt x="16763" y="18288"/>
                  </a:lnTo>
                  <a:lnTo>
                    <a:pt x="18287" y="16764"/>
                  </a:lnTo>
                  <a:lnTo>
                    <a:pt x="19812" y="13716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7">
              <a:extLst>
                <a:ext uri="{FF2B5EF4-FFF2-40B4-BE49-F238E27FC236}">
                  <a16:creationId xmlns:a16="http://schemas.microsoft.com/office/drawing/2014/main" id="{C0AC347C-4791-BA9F-4FD0-9CC7991B672A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278254" y="1402080"/>
              <a:ext cx="310895" cy="112775"/>
            </a:xfrm>
            <a:prstGeom prst="rect">
              <a:avLst/>
            </a:prstGeom>
          </p:spPr>
        </p:pic>
        <p:pic>
          <p:nvPicPr>
            <p:cNvPr id="39" name="object 38">
              <a:extLst>
                <a:ext uri="{FF2B5EF4-FFF2-40B4-BE49-F238E27FC236}">
                  <a16:creationId xmlns:a16="http://schemas.microsoft.com/office/drawing/2014/main" id="{8E937557-4E94-CDA0-E8FA-F32C832B7021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618106" y="1402080"/>
              <a:ext cx="153924" cy="112775"/>
            </a:xfrm>
            <a:prstGeom prst="rect">
              <a:avLst/>
            </a:prstGeom>
          </p:spPr>
        </p:pic>
        <p:pic>
          <p:nvPicPr>
            <p:cNvPr id="40" name="object 39">
              <a:extLst>
                <a:ext uri="{FF2B5EF4-FFF2-40B4-BE49-F238E27FC236}">
                  <a16:creationId xmlns:a16="http://schemas.microsoft.com/office/drawing/2014/main" id="{FA077371-4898-839F-E421-81173A8A370F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791842" y="1402080"/>
              <a:ext cx="99059" cy="112775"/>
            </a:xfrm>
            <a:prstGeom prst="rect">
              <a:avLst/>
            </a:prstGeom>
          </p:spPr>
        </p:pic>
        <p:sp>
          <p:nvSpPr>
            <p:cNvPr id="41" name="object 40">
              <a:extLst>
                <a:ext uri="{FF2B5EF4-FFF2-40B4-BE49-F238E27FC236}">
                  <a16:creationId xmlns:a16="http://schemas.microsoft.com/office/drawing/2014/main" id="{551FACC9-B5BE-ECB6-1368-2161F6559B0A}"/>
                </a:ext>
              </a:extLst>
            </p:cNvPr>
            <p:cNvSpPr/>
            <p:nvPr/>
          </p:nvSpPr>
          <p:spPr>
            <a:xfrm>
              <a:off x="1919858" y="1402080"/>
              <a:ext cx="62865" cy="111760"/>
            </a:xfrm>
            <a:custGeom>
              <a:avLst/>
              <a:gdLst/>
              <a:ahLst/>
              <a:cxnLst/>
              <a:rect l="l" t="t" r="r" b="b"/>
              <a:pathLst>
                <a:path w="62864" h="111759">
                  <a:moveTo>
                    <a:pt x="62484" y="1524"/>
                  </a:moveTo>
                  <a:lnTo>
                    <a:pt x="56388" y="1524"/>
                  </a:lnTo>
                  <a:lnTo>
                    <a:pt x="54864" y="0"/>
                  </a:lnTo>
                  <a:lnTo>
                    <a:pt x="50292" y="0"/>
                  </a:lnTo>
                  <a:lnTo>
                    <a:pt x="44196" y="0"/>
                  </a:lnTo>
                  <a:lnTo>
                    <a:pt x="35052" y="3048"/>
                  </a:lnTo>
                  <a:lnTo>
                    <a:pt x="32004" y="6096"/>
                  </a:lnTo>
                  <a:lnTo>
                    <a:pt x="27432" y="7620"/>
                  </a:lnTo>
                  <a:lnTo>
                    <a:pt x="24384" y="12192"/>
                  </a:lnTo>
                  <a:lnTo>
                    <a:pt x="18288" y="18288"/>
                  </a:lnTo>
                  <a:lnTo>
                    <a:pt x="16764" y="22860"/>
                  </a:lnTo>
                  <a:lnTo>
                    <a:pt x="15240" y="22860"/>
                  </a:lnTo>
                  <a:lnTo>
                    <a:pt x="13716" y="3048"/>
                  </a:lnTo>
                  <a:lnTo>
                    <a:pt x="0" y="3048"/>
                  </a:lnTo>
                  <a:lnTo>
                    <a:pt x="0" y="111252"/>
                  </a:lnTo>
                  <a:lnTo>
                    <a:pt x="16764" y="111252"/>
                  </a:lnTo>
                  <a:lnTo>
                    <a:pt x="16764" y="47244"/>
                  </a:lnTo>
                  <a:lnTo>
                    <a:pt x="22860" y="28956"/>
                  </a:lnTo>
                  <a:lnTo>
                    <a:pt x="32004" y="19812"/>
                  </a:lnTo>
                  <a:lnTo>
                    <a:pt x="36576" y="18288"/>
                  </a:lnTo>
                  <a:lnTo>
                    <a:pt x="39624" y="16764"/>
                  </a:lnTo>
                  <a:lnTo>
                    <a:pt x="44196" y="15240"/>
                  </a:lnTo>
                  <a:lnTo>
                    <a:pt x="54864" y="15240"/>
                  </a:lnTo>
                  <a:lnTo>
                    <a:pt x="56388" y="16764"/>
                  </a:lnTo>
                  <a:lnTo>
                    <a:pt x="60960" y="16764"/>
                  </a:lnTo>
                  <a:lnTo>
                    <a:pt x="62484" y="15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1">
            <a:extLst>
              <a:ext uri="{FF2B5EF4-FFF2-40B4-BE49-F238E27FC236}">
                <a16:creationId xmlns:a16="http://schemas.microsoft.com/office/drawing/2014/main" id="{A83CBF14-5712-A8FF-7265-7BFFE8F4E345}"/>
              </a:ext>
            </a:extLst>
          </p:cNvPr>
          <p:cNvGrpSpPr/>
          <p:nvPr/>
        </p:nvGrpSpPr>
        <p:grpSpPr>
          <a:xfrm>
            <a:off x="2049398" y="1402080"/>
            <a:ext cx="307975" cy="113030"/>
            <a:chOff x="2049398" y="1402080"/>
            <a:chExt cx="307975" cy="113030"/>
          </a:xfrm>
        </p:grpSpPr>
        <p:pic>
          <p:nvPicPr>
            <p:cNvPr id="43" name="object 42">
              <a:extLst>
                <a:ext uri="{FF2B5EF4-FFF2-40B4-BE49-F238E27FC236}">
                  <a16:creationId xmlns:a16="http://schemas.microsoft.com/office/drawing/2014/main" id="{7C2253FB-0A79-52AD-5C36-6D0339F72E64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049398" y="1402080"/>
              <a:ext cx="79248" cy="112775"/>
            </a:xfrm>
            <a:prstGeom prst="rect">
              <a:avLst/>
            </a:prstGeom>
          </p:spPr>
        </p:pic>
        <p:pic>
          <p:nvPicPr>
            <p:cNvPr id="44" name="object 43">
              <a:extLst>
                <a:ext uri="{FF2B5EF4-FFF2-40B4-BE49-F238E27FC236}">
                  <a16:creationId xmlns:a16="http://schemas.microsoft.com/office/drawing/2014/main" id="{669A9D6F-8078-3E74-CE8A-530AFAF7AC1A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151506" y="1405128"/>
              <a:ext cx="91440" cy="109727"/>
            </a:xfrm>
            <a:prstGeom prst="rect">
              <a:avLst/>
            </a:prstGeom>
          </p:spPr>
        </p:pic>
        <p:pic>
          <p:nvPicPr>
            <p:cNvPr id="45" name="object 44">
              <a:extLst>
                <a:ext uri="{FF2B5EF4-FFF2-40B4-BE49-F238E27FC236}">
                  <a16:creationId xmlns:a16="http://schemas.microsoft.com/office/drawing/2014/main" id="{6D69392A-91BB-E73F-B0D9-47E44454EDFC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268854" y="1402080"/>
              <a:ext cx="88392" cy="112775"/>
            </a:xfrm>
            <a:prstGeom prst="rect">
              <a:avLst/>
            </a:prstGeom>
          </p:spPr>
        </p:pic>
      </p:grpSp>
      <p:pic>
        <p:nvPicPr>
          <p:cNvPr id="46" name="object 45">
            <a:extLst>
              <a:ext uri="{FF2B5EF4-FFF2-40B4-BE49-F238E27FC236}">
                <a16:creationId xmlns:a16="http://schemas.microsoft.com/office/drawing/2014/main" id="{E5BD22CF-C1C1-7BB8-C142-859DC2CA8E4D}"/>
              </a:ext>
            </a:extLst>
          </p:cNvPr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3108579" y="1357883"/>
            <a:ext cx="100583" cy="155448"/>
          </a:xfrm>
          <a:prstGeom prst="rect">
            <a:avLst/>
          </a:prstGeom>
        </p:spPr>
      </p:pic>
      <p:pic>
        <p:nvPicPr>
          <p:cNvPr id="47" name="object 46">
            <a:extLst>
              <a:ext uri="{FF2B5EF4-FFF2-40B4-BE49-F238E27FC236}">
                <a16:creationId xmlns:a16="http://schemas.microsoft.com/office/drawing/2014/main" id="{E7873C7A-E920-2C96-4F3E-1E8FD993F591}"/>
              </a:ext>
            </a:extLst>
          </p:cNvPr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4826127" y="1158239"/>
            <a:ext cx="579120" cy="356615"/>
          </a:xfrm>
          <a:prstGeom prst="rect">
            <a:avLst/>
          </a:prstGeom>
        </p:spPr>
      </p:pic>
      <p:grpSp>
        <p:nvGrpSpPr>
          <p:cNvPr id="48" name="object 47">
            <a:extLst>
              <a:ext uri="{FF2B5EF4-FFF2-40B4-BE49-F238E27FC236}">
                <a16:creationId xmlns:a16="http://schemas.microsoft.com/office/drawing/2014/main" id="{5F2EDE93-AB4B-01E7-685B-D2656E6DD1D7}"/>
              </a:ext>
            </a:extLst>
          </p:cNvPr>
          <p:cNvGrpSpPr/>
          <p:nvPr/>
        </p:nvGrpSpPr>
        <p:grpSpPr>
          <a:xfrm>
            <a:off x="3241167" y="1363980"/>
            <a:ext cx="589915" cy="151130"/>
            <a:chOff x="3241167" y="1363980"/>
            <a:chExt cx="589915" cy="151130"/>
          </a:xfrm>
        </p:grpSpPr>
        <p:pic>
          <p:nvPicPr>
            <p:cNvPr id="49" name="object 48">
              <a:extLst>
                <a:ext uri="{FF2B5EF4-FFF2-40B4-BE49-F238E27FC236}">
                  <a16:creationId xmlns:a16="http://schemas.microsoft.com/office/drawing/2014/main" id="{FF6184E2-A687-EB55-CEDF-F67AD686B246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241167" y="1402080"/>
              <a:ext cx="91440" cy="111251"/>
            </a:xfrm>
            <a:prstGeom prst="rect">
              <a:avLst/>
            </a:prstGeom>
          </p:spPr>
        </p:pic>
        <p:pic>
          <p:nvPicPr>
            <p:cNvPr id="50" name="object 49">
              <a:extLst>
                <a:ext uri="{FF2B5EF4-FFF2-40B4-BE49-F238E27FC236}">
                  <a16:creationId xmlns:a16="http://schemas.microsoft.com/office/drawing/2014/main" id="{7D414D69-4D93-8CF2-6FC0-4BD329A06BF3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358515" y="1402080"/>
              <a:ext cx="86868" cy="112775"/>
            </a:xfrm>
            <a:prstGeom prst="rect">
              <a:avLst/>
            </a:prstGeom>
          </p:spPr>
        </p:pic>
        <p:pic>
          <p:nvPicPr>
            <p:cNvPr id="51" name="object 50">
              <a:extLst>
                <a:ext uri="{FF2B5EF4-FFF2-40B4-BE49-F238E27FC236}">
                  <a16:creationId xmlns:a16="http://schemas.microsoft.com/office/drawing/2014/main" id="{5AAD4938-C2C4-370C-2E3A-407B9AEB4699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478911" y="1402080"/>
              <a:ext cx="91439" cy="111251"/>
            </a:xfrm>
            <a:prstGeom prst="rect">
              <a:avLst/>
            </a:prstGeom>
          </p:spPr>
        </p:pic>
        <p:pic>
          <p:nvPicPr>
            <p:cNvPr id="52" name="object 51">
              <a:extLst>
                <a:ext uri="{FF2B5EF4-FFF2-40B4-BE49-F238E27FC236}">
                  <a16:creationId xmlns:a16="http://schemas.microsoft.com/office/drawing/2014/main" id="{7B26CA11-A4C2-F59B-1F27-C5280CAA16B6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597783" y="1402080"/>
              <a:ext cx="79247" cy="112775"/>
            </a:xfrm>
            <a:prstGeom prst="rect">
              <a:avLst/>
            </a:prstGeom>
          </p:spPr>
        </p:pic>
        <p:sp>
          <p:nvSpPr>
            <p:cNvPr id="53" name="object 52">
              <a:extLst>
                <a:ext uri="{FF2B5EF4-FFF2-40B4-BE49-F238E27FC236}">
                  <a16:creationId xmlns:a16="http://schemas.microsoft.com/office/drawing/2014/main" id="{1BF5A4EC-AE1D-D37D-D451-6BDC583080DC}"/>
                </a:ext>
              </a:extLst>
            </p:cNvPr>
            <p:cNvSpPr/>
            <p:nvPr/>
          </p:nvSpPr>
          <p:spPr>
            <a:xfrm>
              <a:off x="3699891" y="1363980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20" h="149859">
                  <a:moveTo>
                    <a:pt x="18287" y="149352"/>
                  </a:moveTo>
                  <a:lnTo>
                    <a:pt x="18287" y="41148"/>
                  </a:lnTo>
                  <a:lnTo>
                    <a:pt x="1524" y="41148"/>
                  </a:lnTo>
                  <a:lnTo>
                    <a:pt x="1524" y="149352"/>
                  </a:lnTo>
                  <a:lnTo>
                    <a:pt x="18287" y="149352"/>
                  </a:lnTo>
                  <a:close/>
                </a:path>
                <a:path w="20320" h="149859">
                  <a:moveTo>
                    <a:pt x="19812" y="13716"/>
                  </a:moveTo>
                  <a:lnTo>
                    <a:pt x="19812" y="7620"/>
                  </a:lnTo>
                  <a:lnTo>
                    <a:pt x="18287" y="4572"/>
                  </a:lnTo>
                  <a:lnTo>
                    <a:pt x="15239" y="1524"/>
                  </a:lnTo>
                  <a:lnTo>
                    <a:pt x="12192" y="0"/>
                  </a:lnTo>
                  <a:lnTo>
                    <a:pt x="6096" y="0"/>
                  </a:lnTo>
                  <a:lnTo>
                    <a:pt x="3048" y="3048"/>
                  </a:lnTo>
                  <a:lnTo>
                    <a:pt x="0" y="4572"/>
                  </a:lnTo>
                  <a:lnTo>
                    <a:pt x="0" y="16764"/>
                  </a:lnTo>
                  <a:lnTo>
                    <a:pt x="3048" y="18288"/>
                  </a:lnTo>
                  <a:lnTo>
                    <a:pt x="4572" y="21336"/>
                  </a:lnTo>
                  <a:lnTo>
                    <a:pt x="15239" y="21336"/>
                  </a:lnTo>
                  <a:lnTo>
                    <a:pt x="16763" y="18288"/>
                  </a:lnTo>
                  <a:lnTo>
                    <a:pt x="18287" y="16764"/>
                  </a:lnTo>
                  <a:lnTo>
                    <a:pt x="19812" y="13716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3">
              <a:extLst>
                <a:ext uri="{FF2B5EF4-FFF2-40B4-BE49-F238E27FC236}">
                  <a16:creationId xmlns:a16="http://schemas.microsoft.com/office/drawing/2014/main" id="{08DB6BDD-ACD4-6B1F-F322-098B4116C1B5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744087" y="1402080"/>
              <a:ext cx="86867" cy="112775"/>
            </a:xfrm>
            <a:prstGeom prst="rect">
              <a:avLst/>
            </a:prstGeom>
          </p:spPr>
        </p:pic>
      </p:grpSp>
      <p:grpSp>
        <p:nvGrpSpPr>
          <p:cNvPr id="55" name="object 54">
            <a:extLst>
              <a:ext uri="{FF2B5EF4-FFF2-40B4-BE49-F238E27FC236}">
                <a16:creationId xmlns:a16="http://schemas.microsoft.com/office/drawing/2014/main" id="{4E995CD2-C9AC-8342-8CB4-9D215C7DAF61}"/>
              </a:ext>
            </a:extLst>
          </p:cNvPr>
          <p:cNvGrpSpPr/>
          <p:nvPr/>
        </p:nvGrpSpPr>
        <p:grpSpPr>
          <a:xfrm>
            <a:off x="3904107" y="1359408"/>
            <a:ext cx="525780" cy="155575"/>
            <a:chOff x="3904107" y="1359408"/>
            <a:chExt cx="525780" cy="155575"/>
          </a:xfrm>
        </p:grpSpPr>
        <p:pic>
          <p:nvPicPr>
            <p:cNvPr id="56" name="object 55">
              <a:extLst>
                <a:ext uri="{FF2B5EF4-FFF2-40B4-BE49-F238E27FC236}">
                  <a16:creationId xmlns:a16="http://schemas.microsoft.com/office/drawing/2014/main" id="{421A1C1A-2D24-5124-1788-53FDBDB378DC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904107" y="1379220"/>
              <a:ext cx="179831" cy="135636"/>
            </a:xfrm>
            <a:prstGeom prst="rect">
              <a:avLst/>
            </a:prstGeom>
          </p:spPr>
        </p:pic>
        <p:pic>
          <p:nvPicPr>
            <p:cNvPr id="57" name="object 56">
              <a:extLst>
                <a:ext uri="{FF2B5EF4-FFF2-40B4-BE49-F238E27FC236}">
                  <a16:creationId xmlns:a16="http://schemas.microsoft.com/office/drawing/2014/main" id="{3B184373-F841-3450-7A78-5DBAC12B7D0F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106799" y="1359408"/>
              <a:ext cx="96012" cy="155448"/>
            </a:xfrm>
            <a:prstGeom prst="rect">
              <a:avLst/>
            </a:prstGeom>
          </p:spPr>
        </p:pic>
        <p:pic>
          <p:nvPicPr>
            <p:cNvPr id="58" name="object 57">
              <a:extLst>
                <a:ext uri="{FF2B5EF4-FFF2-40B4-BE49-F238E27FC236}">
                  <a16:creationId xmlns:a16="http://schemas.microsoft.com/office/drawing/2014/main" id="{DBAC8746-F3DD-0F88-5366-30B5D4853EB3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231767" y="1402080"/>
              <a:ext cx="99060" cy="112775"/>
            </a:xfrm>
            <a:prstGeom prst="rect">
              <a:avLst/>
            </a:prstGeom>
          </p:spPr>
        </p:pic>
        <p:pic>
          <p:nvPicPr>
            <p:cNvPr id="59" name="object 58">
              <a:extLst>
                <a:ext uri="{FF2B5EF4-FFF2-40B4-BE49-F238E27FC236}">
                  <a16:creationId xmlns:a16="http://schemas.microsoft.com/office/drawing/2014/main" id="{82A689A8-9FD0-2EFF-7969-8F48E5AE01D8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352163" y="1402080"/>
              <a:ext cx="77724" cy="112775"/>
            </a:xfrm>
            <a:prstGeom prst="rect">
              <a:avLst/>
            </a:prstGeom>
          </p:spPr>
        </p:pic>
      </p:grpSp>
      <p:grpSp>
        <p:nvGrpSpPr>
          <p:cNvPr id="60" name="object 59">
            <a:extLst>
              <a:ext uri="{FF2B5EF4-FFF2-40B4-BE49-F238E27FC236}">
                <a16:creationId xmlns:a16="http://schemas.microsoft.com/office/drawing/2014/main" id="{B8801692-5C42-078F-F94D-1DA69F515FCD}"/>
              </a:ext>
            </a:extLst>
          </p:cNvPr>
          <p:cNvGrpSpPr/>
          <p:nvPr/>
        </p:nvGrpSpPr>
        <p:grpSpPr>
          <a:xfrm>
            <a:off x="4509134" y="1359408"/>
            <a:ext cx="243840" cy="155575"/>
            <a:chOff x="4509134" y="1359408"/>
            <a:chExt cx="243840" cy="155575"/>
          </a:xfrm>
        </p:grpSpPr>
        <p:sp>
          <p:nvSpPr>
            <p:cNvPr id="61" name="object 60">
              <a:extLst>
                <a:ext uri="{FF2B5EF4-FFF2-40B4-BE49-F238E27FC236}">
                  <a16:creationId xmlns:a16="http://schemas.microsoft.com/office/drawing/2014/main" id="{F84941A3-85DF-111A-67A9-8D6EF1D6C9E3}"/>
                </a:ext>
              </a:extLst>
            </p:cNvPr>
            <p:cNvSpPr/>
            <p:nvPr/>
          </p:nvSpPr>
          <p:spPr>
            <a:xfrm>
              <a:off x="4509134" y="1359408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3" y="153924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3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1">
              <a:extLst>
                <a:ext uri="{FF2B5EF4-FFF2-40B4-BE49-F238E27FC236}">
                  <a16:creationId xmlns:a16="http://schemas.microsoft.com/office/drawing/2014/main" id="{EBFE29F1-4E15-2828-C778-2461FA3B89F3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554854" y="1402080"/>
              <a:ext cx="99060" cy="112775"/>
            </a:xfrm>
            <a:prstGeom prst="rect">
              <a:avLst/>
            </a:prstGeom>
          </p:spPr>
        </p:pic>
        <p:pic>
          <p:nvPicPr>
            <p:cNvPr id="63" name="object 62">
              <a:extLst>
                <a:ext uri="{FF2B5EF4-FFF2-40B4-BE49-F238E27FC236}">
                  <a16:creationId xmlns:a16="http://schemas.microsoft.com/office/drawing/2014/main" id="{FB3FE5D1-C73F-AB37-8CC7-974C45B1A11C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675250" y="1402080"/>
              <a:ext cx="77724" cy="112775"/>
            </a:xfrm>
            <a:prstGeom prst="rect">
              <a:avLst/>
            </a:prstGeom>
          </p:spPr>
        </p:pic>
      </p:grpSp>
      <p:grpSp>
        <p:nvGrpSpPr>
          <p:cNvPr id="64" name="object 63">
            <a:extLst>
              <a:ext uri="{FF2B5EF4-FFF2-40B4-BE49-F238E27FC236}">
                <a16:creationId xmlns:a16="http://schemas.microsoft.com/office/drawing/2014/main" id="{19A1CA69-A749-4F0D-213A-4D5F6E42BDB0}"/>
              </a:ext>
            </a:extLst>
          </p:cNvPr>
          <p:cNvGrpSpPr/>
          <p:nvPr/>
        </p:nvGrpSpPr>
        <p:grpSpPr>
          <a:xfrm>
            <a:off x="479679" y="1603247"/>
            <a:ext cx="216535" cy="155575"/>
            <a:chOff x="479679" y="1603247"/>
            <a:chExt cx="216535" cy="155575"/>
          </a:xfrm>
        </p:grpSpPr>
        <p:pic>
          <p:nvPicPr>
            <p:cNvPr id="65" name="object 64">
              <a:extLst>
                <a:ext uri="{FF2B5EF4-FFF2-40B4-BE49-F238E27FC236}">
                  <a16:creationId xmlns:a16="http://schemas.microsoft.com/office/drawing/2014/main" id="{74D8AD4F-C682-BA46-F197-9C5748D53EF1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03123" y="1645919"/>
              <a:ext cx="92964" cy="112775"/>
            </a:xfrm>
            <a:prstGeom prst="rect">
              <a:avLst/>
            </a:prstGeom>
          </p:spPr>
        </p:pic>
        <p:pic>
          <p:nvPicPr>
            <p:cNvPr id="66" name="object 65">
              <a:extLst>
                <a:ext uri="{FF2B5EF4-FFF2-40B4-BE49-F238E27FC236}">
                  <a16:creationId xmlns:a16="http://schemas.microsoft.com/office/drawing/2014/main" id="{27451066-4D63-E24C-EB14-F1D04A0C8539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79679" y="1603247"/>
              <a:ext cx="94487" cy="155448"/>
            </a:xfrm>
            <a:prstGeom prst="rect">
              <a:avLst/>
            </a:prstGeom>
          </p:spPr>
        </p:pic>
      </p:grpSp>
      <p:grpSp>
        <p:nvGrpSpPr>
          <p:cNvPr id="67" name="object 66">
            <a:extLst>
              <a:ext uri="{FF2B5EF4-FFF2-40B4-BE49-F238E27FC236}">
                <a16:creationId xmlns:a16="http://schemas.microsoft.com/office/drawing/2014/main" id="{C9237D94-1325-0C6D-1D80-4F0006D8B51F}"/>
              </a:ext>
            </a:extLst>
          </p:cNvPr>
          <p:cNvGrpSpPr/>
          <p:nvPr/>
        </p:nvGrpSpPr>
        <p:grpSpPr>
          <a:xfrm>
            <a:off x="886586" y="1645920"/>
            <a:ext cx="216535" cy="113030"/>
            <a:chOff x="886586" y="1645920"/>
            <a:chExt cx="216535" cy="113030"/>
          </a:xfrm>
        </p:grpSpPr>
        <p:pic>
          <p:nvPicPr>
            <p:cNvPr id="68" name="object 67">
              <a:extLst>
                <a:ext uri="{FF2B5EF4-FFF2-40B4-BE49-F238E27FC236}">
                  <a16:creationId xmlns:a16="http://schemas.microsoft.com/office/drawing/2014/main" id="{7CE81BF8-6ED9-E06A-E60A-4AE7F48FF4C8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86586" y="1648968"/>
              <a:ext cx="91440" cy="109727"/>
            </a:xfrm>
            <a:prstGeom prst="rect">
              <a:avLst/>
            </a:prstGeom>
          </p:spPr>
        </p:pic>
        <p:pic>
          <p:nvPicPr>
            <p:cNvPr id="69" name="object 68">
              <a:extLst>
                <a:ext uri="{FF2B5EF4-FFF2-40B4-BE49-F238E27FC236}">
                  <a16:creationId xmlns:a16="http://schemas.microsoft.com/office/drawing/2014/main" id="{1A47D7B2-A3B2-144F-0177-0C1E78A8AE15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013078" y="1645920"/>
              <a:ext cx="89915" cy="111251"/>
            </a:xfrm>
            <a:prstGeom prst="rect">
              <a:avLst/>
            </a:prstGeom>
          </p:spPr>
        </p:pic>
      </p:grpSp>
      <p:grpSp>
        <p:nvGrpSpPr>
          <p:cNvPr id="70" name="object 69">
            <a:extLst>
              <a:ext uri="{FF2B5EF4-FFF2-40B4-BE49-F238E27FC236}">
                <a16:creationId xmlns:a16="http://schemas.microsoft.com/office/drawing/2014/main" id="{B2CF80A9-03A0-3F39-4DA1-59DAECA9711A}"/>
              </a:ext>
            </a:extLst>
          </p:cNvPr>
          <p:cNvGrpSpPr/>
          <p:nvPr/>
        </p:nvGrpSpPr>
        <p:grpSpPr>
          <a:xfrm>
            <a:off x="1302638" y="1603247"/>
            <a:ext cx="528955" cy="203200"/>
            <a:chOff x="1302638" y="1603247"/>
            <a:chExt cx="528955" cy="203200"/>
          </a:xfrm>
        </p:grpSpPr>
        <p:sp>
          <p:nvSpPr>
            <p:cNvPr id="71" name="object 70">
              <a:extLst>
                <a:ext uri="{FF2B5EF4-FFF2-40B4-BE49-F238E27FC236}">
                  <a16:creationId xmlns:a16="http://schemas.microsoft.com/office/drawing/2014/main" id="{40F4608B-977A-BE03-FE5F-EEC9129AF2C6}"/>
                </a:ext>
              </a:extLst>
            </p:cNvPr>
            <p:cNvSpPr/>
            <p:nvPr/>
          </p:nvSpPr>
          <p:spPr>
            <a:xfrm>
              <a:off x="1302638" y="1603247"/>
              <a:ext cx="15240" cy="154305"/>
            </a:xfrm>
            <a:custGeom>
              <a:avLst/>
              <a:gdLst/>
              <a:ahLst/>
              <a:cxnLst/>
              <a:rect l="l" t="t" r="r" b="b"/>
              <a:pathLst>
                <a:path w="15240" h="154305">
                  <a:moveTo>
                    <a:pt x="15240" y="153924"/>
                  </a:moveTo>
                  <a:lnTo>
                    <a:pt x="15240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5240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1">
              <a:extLst>
                <a:ext uri="{FF2B5EF4-FFF2-40B4-BE49-F238E27FC236}">
                  <a16:creationId xmlns:a16="http://schemas.microsoft.com/office/drawing/2014/main" id="{DCE11A62-CE2C-A33D-0A4E-03F461F40237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351406" y="1607819"/>
              <a:ext cx="103631" cy="150875"/>
            </a:xfrm>
            <a:prstGeom prst="rect">
              <a:avLst/>
            </a:prstGeom>
          </p:spPr>
        </p:pic>
        <p:pic>
          <p:nvPicPr>
            <p:cNvPr id="73" name="object 72">
              <a:extLst>
                <a:ext uri="{FF2B5EF4-FFF2-40B4-BE49-F238E27FC236}">
                  <a16:creationId xmlns:a16="http://schemas.microsoft.com/office/drawing/2014/main" id="{A69C3E70-E69E-95E2-968D-ADE1B5784E10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474851" y="1607819"/>
              <a:ext cx="141732" cy="198120"/>
            </a:xfrm>
            <a:prstGeom prst="rect">
              <a:avLst/>
            </a:prstGeom>
          </p:spPr>
        </p:pic>
        <p:sp>
          <p:nvSpPr>
            <p:cNvPr id="74" name="object 73">
              <a:extLst>
                <a:ext uri="{FF2B5EF4-FFF2-40B4-BE49-F238E27FC236}">
                  <a16:creationId xmlns:a16="http://schemas.microsoft.com/office/drawing/2014/main" id="{7C3ED057-0F54-156E-9C09-D6086FE39758}"/>
                </a:ext>
              </a:extLst>
            </p:cNvPr>
            <p:cNvSpPr/>
            <p:nvPr/>
          </p:nvSpPr>
          <p:spPr>
            <a:xfrm>
              <a:off x="1636395" y="1607819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19" h="149860">
                  <a:moveTo>
                    <a:pt x="18287" y="149352"/>
                  </a:moveTo>
                  <a:lnTo>
                    <a:pt x="18287" y="41148"/>
                  </a:lnTo>
                  <a:lnTo>
                    <a:pt x="1524" y="41148"/>
                  </a:lnTo>
                  <a:lnTo>
                    <a:pt x="1524" y="149352"/>
                  </a:lnTo>
                  <a:lnTo>
                    <a:pt x="18287" y="149352"/>
                  </a:lnTo>
                  <a:close/>
                </a:path>
                <a:path w="20319" h="149860">
                  <a:moveTo>
                    <a:pt x="19812" y="16764"/>
                  </a:moveTo>
                  <a:lnTo>
                    <a:pt x="19812" y="4572"/>
                  </a:lnTo>
                  <a:lnTo>
                    <a:pt x="16763" y="3048"/>
                  </a:lnTo>
                  <a:lnTo>
                    <a:pt x="15240" y="0"/>
                  </a:lnTo>
                  <a:lnTo>
                    <a:pt x="4572" y="0"/>
                  </a:lnTo>
                  <a:lnTo>
                    <a:pt x="3048" y="3048"/>
                  </a:lnTo>
                  <a:lnTo>
                    <a:pt x="1524" y="4572"/>
                  </a:lnTo>
                  <a:lnTo>
                    <a:pt x="0" y="7620"/>
                  </a:lnTo>
                  <a:lnTo>
                    <a:pt x="0" y="13716"/>
                  </a:lnTo>
                  <a:lnTo>
                    <a:pt x="1524" y="16764"/>
                  </a:lnTo>
                  <a:lnTo>
                    <a:pt x="3048" y="18288"/>
                  </a:lnTo>
                  <a:lnTo>
                    <a:pt x="4572" y="21336"/>
                  </a:lnTo>
                  <a:lnTo>
                    <a:pt x="15240" y="21336"/>
                  </a:lnTo>
                  <a:lnTo>
                    <a:pt x="16763" y="18288"/>
                  </a:lnTo>
                  <a:lnTo>
                    <a:pt x="19812" y="1676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4">
              <a:extLst>
                <a:ext uri="{FF2B5EF4-FFF2-40B4-BE49-F238E27FC236}">
                  <a16:creationId xmlns:a16="http://schemas.microsoft.com/office/drawing/2014/main" id="{0AA16A17-E0AE-8F26-FE29-2F99A7E7D7A3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683638" y="1645919"/>
              <a:ext cx="99060" cy="112775"/>
            </a:xfrm>
            <a:prstGeom prst="rect">
              <a:avLst/>
            </a:prstGeom>
          </p:spPr>
        </p:pic>
        <p:sp>
          <p:nvSpPr>
            <p:cNvPr id="76" name="object 75">
              <a:extLst>
                <a:ext uri="{FF2B5EF4-FFF2-40B4-BE49-F238E27FC236}">
                  <a16:creationId xmlns:a16="http://schemas.microsoft.com/office/drawing/2014/main" id="{B6FA2889-3DB0-1F7C-AF10-A3D75E587238}"/>
                </a:ext>
              </a:extLst>
            </p:cNvPr>
            <p:cNvSpPr/>
            <p:nvPr/>
          </p:nvSpPr>
          <p:spPr>
            <a:xfrm>
              <a:off x="1802511" y="1732787"/>
              <a:ext cx="29209" cy="50800"/>
            </a:xfrm>
            <a:custGeom>
              <a:avLst/>
              <a:gdLst/>
              <a:ahLst/>
              <a:cxnLst/>
              <a:rect l="l" t="t" r="r" b="b"/>
              <a:pathLst>
                <a:path w="29210" h="50800">
                  <a:moveTo>
                    <a:pt x="28956" y="7619"/>
                  </a:moveTo>
                  <a:lnTo>
                    <a:pt x="28956" y="3048"/>
                  </a:lnTo>
                  <a:lnTo>
                    <a:pt x="27431" y="0"/>
                  </a:lnTo>
                  <a:lnTo>
                    <a:pt x="10668" y="0"/>
                  </a:lnTo>
                  <a:lnTo>
                    <a:pt x="9143" y="6095"/>
                  </a:lnTo>
                  <a:lnTo>
                    <a:pt x="9143" y="10668"/>
                  </a:lnTo>
                  <a:lnTo>
                    <a:pt x="6095" y="22860"/>
                  </a:lnTo>
                  <a:lnTo>
                    <a:pt x="6095" y="27431"/>
                  </a:lnTo>
                  <a:lnTo>
                    <a:pt x="1524" y="45719"/>
                  </a:lnTo>
                  <a:lnTo>
                    <a:pt x="0" y="50292"/>
                  </a:lnTo>
                  <a:lnTo>
                    <a:pt x="12191" y="50292"/>
                  </a:lnTo>
                  <a:lnTo>
                    <a:pt x="15239" y="45719"/>
                  </a:lnTo>
                  <a:lnTo>
                    <a:pt x="16763" y="41148"/>
                  </a:lnTo>
                  <a:lnTo>
                    <a:pt x="18287" y="35051"/>
                  </a:lnTo>
                  <a:lnTo>
                    <a:pt x="21336" y="28956"/>
                  </a:lnTo>
                  <a:lnTo>
                    <a:pt x="22859" y="24384"/>
                  </a:lnTo>
                  <a:lnTo>
                    <a:pt x="24383" y="18287"/>
                  </a:lnTo>
                  <a:lnTo>
                    <a:pt x="27431" y="12192"/>
                  </a:lnTo>
                  <a:lnTo>
                    <a:pt x="28956" y="7619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7" name="object 76">
            <a:extLst>
              <a:ext uri="{FF2B5EF4-FFF2-40B4-BE49-F238E27FC236}">
                <a16:creationId xmlns:a16="http://schemas.microsoft.com/office/drawing/2014/main" id="{7D85E32A-1D9F-2789-7681-1FE291B37DA2}"/>
              </a:ext>
            </a:extLst>
          </p:cNvPr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2021967" y="1645920"/>
            <a:ext cx="86868" cy="112775"/>
          </a:xfrm>
          <a:prstGeom prst="rect">
            <a:avLst/>
          </a:prstGeom>
        </p:spPr>
      </p:pic>
      <p:grpSp>
        <p:nvGrpSpPr>
          <p:cNvPr id="78" name="object 77">
            <a:extLst>
              <a:ext uri="{FF2B5EF4-FFF2-40B4-BE49-F238E27FC236}">
                <a16:creationId xmlns:a16="http://schemas.microsoft.com/office/drawing/2014/main" id="{D62E9B6B-F096-4CFC-C533-CE756519CE75}"/>
              </a:ext>
            </a:extLst>
          </p:cNvPr>
          <p:cNvGrpSpPr/>
          <p:nvPr/>
        </p:nvGrpSpPr>
        <p:grpSpPr>
          <a:xfrm>
            <a:off x="2300858" y="1603247"/>
            <a:ext cx="673735" cy="155575"/>
            <a:chOff x="2300858" y="1603247"/>
            <a:chExt cx="673735" cy="155575"/>
          </a:xfrm>
        </p:grpSpPr>
        <p:pic>
          <p:nvPicPr>
            <p:cNvPr id="79" name="object 78">
              <a:extLst>
                <a:ext uri="{FF2B5EF4-FFF2-40B4-BE49-F238E27FC236}">
                  <a16:creationId xmlns:a16="http://schemas.microsoft.com/office/drawing/2014/main" id="{8FEBB655-87C8-6FF9-D71F-29358CF42EB8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300858" y="1645919"/>
              <a:ext cx="181356" cy="112775"/>
            </a:xfrm>
            <a:prstGeom prst="rect">
              <a:avLst/>
            </a:prstGeom>
          </p:spPr>
        </p:pic>
        <p:pic>
          <p:nvPicPr>
            <p:cNvPr id="80" name="object 79">
              <a:extLst>
                <a:ext uri="{FF2B5EF4-FFF2-40B4-BE49-F238E27FC236}">
                  <a16:creationId xmlns:a16="http://schemas.microsoft.com/office/drawing/2014/main" id="{BF403549-5092-FD66-31D8-EEC621FADB54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517266" y="1645919"/>
              <a:ext cx="153924" cy="111251"/>
            </a:xfrm>
            <a:prstGeom prst="rect">
              <a:avLst/>
            </a:prstGeom>
          </p:spPr>
        </p:pic>
        <p:pic>
          <p:nvPicPr>
            <p:cNvPr id="81" name="object 80">
              <a:extLst>
                <a:ext uri="{FF2B5EF4-FFF2-40B4-BE49-F238E27FC236}">
                  <a16:creationId xmlns:a16="http://schemas.microsoft.com/office/drawing/2014/main" id="{B0C1567D-AFC3-275A-C717-F30363C855F6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704718" y="1603247"/>
              <a:ext cx="96012" cy="155448"/>
            </a:xfrm>
            <a:prstGeom prst="rect">
              <a:avLst/>
            </a:prstGeom>
          </p:spPr>
        </p:pic>
        <p:sp>
          <p:nvSpPr>
            <p:cNvPr id="82" name="object 81">
              <a:extLst>
                <a:ext uri="{FF2B5EF4-FFF2-40B4-BE49-F238E27FC236}">
                  <a16:creationId xmlns:a16="http://schemas.microsoft.com/office/drawing/2014/main" id="{DCF55369-904D-7DD5-9001-F500EA918CCC}"/>
                </a:ext>
              </a:extLst>
            </p:cNvPr>
            <p:cNvSpPr/>
            <p:nvPr/>
          </p:nvSpPr>
          <p:spPr>
            <a:xfrm>
              <a:off x="2828162" y="1607819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19" h="149860">
                  <a:moveTo>
                    <a:pt x="18287" y="149352"/>
                  </a:moveTo>
                  <a:lnTo>
                    <a:pt x="18287" y="41148"/>
                  </a:lnTo>
                  <a:lnTo>
                    <a:pt x="1524" y="41148"/>
                  </a:lnTo>
                  <a:lnTo>
                    <a:pt x="1524" y="149352"/>
                  </a:lnTo>
                  <a:lnTo>
                    <a:pt x="18287" y="149352"/>
                  </a:lnTo>
                  <a:close/>
                </a:path>
                <a:path w="20319" h="149860">
                  <a:moveTo>
                    <a:pt x="19812" y="13716"/>
                  </a:moveTo>
                  <a:lnTo>
                    <a:pt x="19812" y="7620"/>
                  </a:lnTo>
                  <a:lnTo>
                    <a:pt x="18287" y="4572"/>
                  </a:lnTo>
                  <a:lnTo>
                    <a:pt x="16763" y="3048"/>
                  </a:lnTo>
                  <a:lnTo>
                    <a:pt x="15239" y="0"/>
                  </a:lnTo>
                  <a:lnTo>
                    <a:pt x="4572" y="0"/>
                  </a:lnTo>
                  <a:lnTo>
                    <a:pt x="3048" y="3048"/>
                  </a:lnTo>
                  <a:lnTo>
                    <a:pt x="0" y="4572"/>
                  </a:lnTo>
                  <a:lnTo>
                    <a:pt x="0" y="16764"/>
                  </a:lnTo>
                  <a:lnTo>
                    <a:pt x="3048" y="18288"/>
                  </a:lnTo>
                  <a:lnTo>
                    <a:pt x="4572" y="21336"/>
                  </a:lnTo>
                  <a:lnTo>
                    <a:pt x="15239" y="21336"/>
                  </a:lnTo>
                  <a:lnTo>
                    <a:pt x="16763" y="18288"/>
                  </a:lnTo>
                  <a:lnTo>
                    <a:pt x="18287" y="16764"/>
                  </a:lnTo>
                  <a:lnTo>
                    <a:pt x="19812" y="13716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2">
              <a:extLst>
                <a:ext uri="{FF2B5EF4-FFF2-40B4-BE49-F238E27FC236}">
                  <a16:creationId xmlns:a16="http://schemas.microsoft.com/office/drawing/2014/main" id="{77FE8341-0672-9BF9-A878-1A817936DBE4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873882" y="1645919"/>
              <a:ext cx="100584" cy="112764"/>
            </a:xfrm>
            <a:prstGeom prst="rect">
              <a:avLst/>
            </a:prstGeom>
          </p:spPr>
        </p:pic>
      </p:grpSp>
      <p:grpSp>
        <p:nvGrpSpPr>
          <p:cNvPr id="84" name="object 83">
            <a:extLst>
              <a:ext uri="{FF2B5EF4-FFF2-40B4-BE49-F238E27FC236}">
                <a16:creationId xmlns:a16="http://schemas.microsoft.com/office/drawing/2014/main" id="{BC4148F6-E7D1-53D4-CC92-656798616817}"/>
              </a:ext>
            </a:extLst>
          </p:cNvPr>
          <p:cNvGrpSpPr/>
          <p:nvPr/>
        </p:nvGrpSpPr>
        <p:grpSpPr>
          <a:xfrm>
            <a:off x="3161919" y="1603247"/>
            <a:ext cx="216535" cy="155575"/>
            <a:chOff x="3161919" y="1603247"/>
            <a:chExt cx="216535" cy="155575"/>
          </a:xfrm>
        </p:grpSpPr>
        <p:pic>
          <p:nvPicPr>
            <p:cNvPr id="85" name="object 84">
              <a:extLst>
                <a:ext uri="{FF2B5EF4-FFF2-40B4-BE49-F238E27FC236}">
                  <a16:creationId xmlns:a16="http://schemas.microsoft.com/office/drawing/2014/main" id="{85DCD01B-9F0A-B4EF-EDD4-E31864DF6C6B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161919" y="1603247"/>
              <a:ext cx="94488" cy="155447"/>
            </a:xfrm>
            <a:prstGeom prst="rect">
              <a:avLst/>
            </a:prstGeom>
          </p:spPr>
        </p:pic>
        <p:pic>
          <p:nvPicPr>
            <p:cNvPr id="86" name="object 85">
              <a:extLst>
                <a:ext uri="{FF2B5EF4-FFF2-40B4-BE49-F238E27FC236}">
                  <a16:creationId xmlns:a16="http://schemas.microsoft.com/office/drawing/2014/main" id="{BF19B3D9-DFCA-20D2-0F67-F3C55CC62210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285363" y="1645919"/>
              <a:ext cx="92963" cy="112775"/>
            </a:xfrm>
            <a:prstGeom prst="rect">
              <a:avLst/>
            </a:prstGeom>
          </p:spPr>
        </p:pic>
      </p:grpSp>
      <p:grpSp>
        <p:nvGrpSpPr>
          <p:cNvPr id="87" name="object 86">
            <a:extLst>
              <a:ext uri="{FF2B5EF4-FFF2-40B4-BE49-F238E27FC236}">
                <a16:creationId xmlns:a16="http://schemas.microsoft.com/office/drawing/2014/main" id="{7DC18FB7-7F38-FC8C-462A-895211C4D48D}"/>
              </a:ext>
            </a:extLst>
          </p:cNvPr>
          <p:cNvGrpSpPr/>
          <p:nvPr/>
        </p:nvGrpSpPr>
        <p:grpSpPr>
          <a:xfrm>
            <a:off x="3568827" y="1645920"/>
            <a:ext cx="329565" cy="113030"/>
            <a:chOff x="3568827" y="1645920"/>
            <a:chExt cx="329565" cy="113030"/>
          </a:xfrm>
        </p:grpSpPr>
        <p:pic>
          <p:nvPicPr>
            <p:cNvPr id="88" name="object 87">
              <a:extLst>
                <a:ext uri="{FF2B5EF4-FFF2-40B4-BE49-F238E27FC236}">
                  <a16:creationId xmlns:a16="http://schemas.microsoft.com/office/drawing/2014/main" id="{218F2FEB-1708-DB75-ACD4-865CA725F2E2}"/>
                </a:ext>
              </a:extLst>
            </p:cNvPr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568827" y="1648968"/>
              <a:ext cx="91439" cy="109727"/>
            </a:xfrm>
            <a:prstGeom prst="rect">
              <a:avLst/>
            </a:prstGeom>
          </p:spPr>
        </p:pic>
        <p:pic>
          <p:nvPicPr>
            <p:cNvPr id="89" name="object 88">
              <a:extLst>
                <a:ext uri="{FF2B5EF4-FFF2-40B4-BE49-F238E27FC236}">
                  <a16:creationId xmlns:a16="http://schemas.microsoft.com/office/drawing/2014/main" id="{E7078A45-0BB7-C5F4-E104-6E6C6A8A8122}"/>
                </a:ext>
              </a:extLst>
            </p:cNvPr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695319" y="1645920"/>
              <a:ext cx="89915" cy="111252"/>
            </a:xfrm>
            <a:prstGeom prst="rect">
              <a:avLst/>
            </a:prstGeom>
          </p:spPr>
        </p:pic>
        <p:pic>
          <p:nvPicPr>
            <p:cNvPr id="90" name="object 89">
              <a:extLst>
                <a:ext uri="{FF2B5EF4-FFF2-40B4-BE49-F238E27FC236}">
                  <a16:creationId xmlns:a16="http://schemas.microsoft.com/office/drawing/2014/main" id="{582D2970-7CAF-EF06-C025-426576B4368A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811143" y="1645920"/>
              <a:ext cx="86868" cy="112775"/>
            </a:xfrm>
            <a:prstGeom prst="rect">
              <a:avLst/>
            </a:prstGeom>
          </p:spPr>
        </p:pic>
      </p:grpSp>
      <p:grpSp>
        <p:nvGrpSpPr>
          <p:cNvPr id="91" name="object 90">
            <a:extLst>
              <a:ext uri="{FF2B5EF4-FFF2-40B4-BE49-F238E27FC236}">
                <a16:creationId xmlns:a16="http://schemas.microsoft.com/office/drawing/2014/main" id="{FCEBA48F-09C5-DEF6-A893-D34E65B35422}"/>
              </a:ext>
            </a:extLst>
          </p:cNvPr>
          <p:cNvGrpSpPr/>
          <p:nvPr/>
        </p:nvGrpSpPr>
        <p:grpSpPr>
          <a:xfrm>
            <a:off x="4096130" y="1623060"/>
            <a:ext cx="480059" cy="182880"/>
            <a:chOff x="4096130" y="1623060"/>
            <a:chExt cx="480059" cy="182880"/>
          </a:xfrm>
        </p:grpSpPr>
        <p:pic>
          <p:nvPicPr>
            <p:cNvPr id="92" name="object 91">
              <a:extLst>
                <a:ext uri="{FF2B5EF4-FFF2-40B4-BE49-F238E27FC236}">
                  <a16:creationId xmlns:a16="http://schemas.microsoft.com/office/drawing/2014/main" id="{4B027395-087F-4F8B-62B4-66A64ED0027E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096130" y="1645920"/>
              <a:ext cx="96012" cy="160019"/>
            </a:xfrm>
            <a:prstGeom prst="rect">
              <a:avLst/>
            </a:prstGeom>
          </p:spPr>
        </p:pic>
        <p:pic>
          <p:nvPicPr>
            <p:cNvPr id="93" name="object 92">
              <a:extLst>
                <a:ext uri="{FF2B5EF4-FFF2-40B4-BE49-F238E27FC236}">
                  <a16:creationId xmlns:a16="http://schemas.microsoft.com/office/drawing/2014/main" id="{ACF8B07C-2B47-5CD5-1F6E-98DF15770BC9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213478" y="1645920"/>
              <a:ext cx="86868" cy="112775"/>
            </a:xfrm>
            <a:prstGeom prst="rect">
              <a:avLst/>
            </a:prstGeom>
          </p:spPr>
        </p:pic>
        <p:pic>
          <p:nvPicPr>
            <p:cNvPr id="94" name="object 93">
              <a:extLst>
                <a:ext uri="{FF2B5EF4-FFF2-40B4-BE49-F238E27FC236}">
                  <a16:creationId xmlns:a16="http://schemas.microsoft.com/office/drawing/2014/main" id="{2640DE4B-7357-5021-78D7-D065BAF81CA8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333874" y="1623060"/>
              <a:ext cx="242315" cy="135636"/>
            </a:xfrm>
            <a:prstGeom prst="rect">
              <a:avLst/>
            </a:prstGeom>
          </p:spPr>
        </p:pic>
      </p:grpSp>
      <p:grpSp>
        <p:nvGrpSpPr>
          <p:cNvPr id="95" name="object 94">
            <a:extLst>
              <a:ext uri="{FF2B5EF4-FFF2-40B4-BE49-F238E27FC236}">
                <a16:creationId xmlns:a16="http://schemas.microsoft.com/office/drawing/2014/main" id="{CCB8FAD4-0267-6CB4-69FF-3AE73C949DE1}"/>
              </a:ext>
            </a:extLst>
          </p:cNvPr>
          <p:cNvGrpSpPr/>
          <p:nvPr/>
        </p:nvGrpSpPr>
        <p:grpSpPr>
          <a:xfrm>
            <a:off x="4762119" y="1603247"/>
            <a:ext cx="216535" cy="155575"/>
            <a:chOff x="4762119" y="1603247"/>
            <a:chExt cx="216535" cy="155575"/>
          </a:xfrm>
        </p:grpSpPr>
        <p:pic>
          <p:nvPicPr>
            <p:cNvPr id="96" name="object 95">
              <a:extLst>
                <a:ext uri="{FF2B5EF4-FFF2-40B4-BE49-F238E27FC236}">
                  <a16:creationId xmlns:a16="http://schemas.microsoft.com/office/drawing/2014/main" id="{833C8329-226E-3F22-87D7-8E7CD6A2D7B2}"/>
                </a:ext>
              </a:extLst>
            </p:cNvPr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762119" y="1603247"/>
              <a:ext cx="96011" cy="155448"/>
            </a:xfrm>
            <a:prstGeom prst="rect">
              <a:avLst/>
            </a:prstGeom>
          </p:spPr>
        </p:pic>
        <p:pic>
          <p:nvPicPr>
            <p:cNvPr id="97" name="object 96">
              <a:extLst>
                <a:ext uri="{FF2B5EF4-FFF2-40B4-BE49-F238E27FC236}">
                  <a16:creationId xmlns:a16="http://schemas.microsoft.com/office/drawing/2014/main" id="{408E7570-52E7-4BCF-08BE-E90BAFFF8336}"/>
                </a:ext>
              </a:extLst>
            </p:cNvPr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885563" y="1645919"/>
              <a:ext cx="92963" cy="112775"/>
            </a:xfrm>
            <a:prstGeom prst="rect">
              <a:avLst/>
            </a:prstGeom>
          </p:spPr>
        </p:pic>
      </p:grpSp>
      <p:grpSp>
        <p:nvGrpSpPr>
          <p:cNvPr id="98" name="object 97">
            <a:extLst>
              <a:ext uri="{FF2B5EF4-FFF2-40B4-BE49-F238E27FC236}">
                <a16:creationId xmlns:a16="http://schemas.microsoft.com/office/drawing/2014/main" id="{B9B4676A-6647-4784-546A-1B60DABBD849}"/>
              </a:ext>
            </a:extLst>
          </p:cNvPr>
          <p:cNvGrpSpPr/>
          <p:nvPr/>
        </p:nvGrpSpPr>
        <p:grpSpPr>
          <a:xfrm>
            <a:off x="5170551" y="1603247"/>
            <a:ext cx="234950" cy="155575"/>
            <a:chOff x="5170551" y="1603247"/>
            <a:chExt cx="234950" cy="155575"/>
          </a:xfrm>
        </p:grpSpPr>
        <p:sp>
          <p:nvSpPr>
            <p:cNvPr id="99" name="object 98">
              <a:extLst>
                <a:ext uri="{FF2B5EF4-FFF2-40B4-BE49-F238E27FC236}">
                  <a16:creationId xmlns:a16="http://schemas.microsoft.com/office/drawing/2014/main" id="{5E671D00-511B-FB9C-2B54-E95EC2DB6AA1}"/>
                </a:ext>
              </a:extLst>
            </p:cNvPr>
            <p:cNvSpPr/>
            <p:nvPr/>
          </p:nvSpPr>
          <p:spPr>
            <a:xfrm>
              <a:off x="5170551" y="1603247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3" y="153924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3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99">
              <a:extLst>
                <a:ext uri="{FF2B5EF4-FFF2-40B4-BE49-F238E27FC236}">
                  <a16:creationId xmlns:a16="http://schemas.microsoft.com/office/drawing/2014/main" id="{E6667BD2-BC40-AD40-43C2-7C49E19812B5}"/>
                </a:ext>
              </a:extLst>
            </p:cNvPr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5214747" y="1645919"/>
              <a:ext cx="86867" cy="112775"/>
            </a:xfrm>
            <a:prstGeom prst="rect">
              <a:avLst/>
            </a:prstGeom>
          </p:spPr>
        </p:pic>
        <p:pic>
          <p:nvPicPr>
            <p:cNvPr id="101" name="object 100">
              <a:extLst>
                <a:ext uri="{FF2B5EF4-FFF2-40B4-BE49-F238E27FC236}">
                  <a16:creationId xmlns:a16="http://schemas.microsoft.com/office/drawing/2014/main" id="{EE77C3B8-9AD3-183A-5E0C-1AE4DC4745B2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5327523" y="1645919"/>
              <a:ext cx="77724" cy="112775"/>
            </a:xfrm>
            <a:prstGeom prst="rect">
              <a:avLst/>
            </a:prstGeom>
          </p:spPr>
        </p:pic>
      </p:grpSp>
      <p:pic>
        <p:nvPicPr>
          <p:cNvPr id="102" name="object 101">
            <a:extLst>
              <a:ext uri="{FF2B5EF4-FFF2-40B4-BE49-F238E27FC236}">
                <a16:creationId xmlns:a16="http://schemas.microsoft.com/office/drawing/2014/main" id="{C81A57D5-1507-9902-0248-B0956F3EF9B0}"/>
              </a:ext>
            </a:extLst>
          </p:cNvPr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470534" y="1851660"/>
            <a:ext cx="979932" cy="198119"/>
          </a:xfrm>
          <a:prstGeom prst="rect">
            <a:avLst/>
          </a:prstGeom>
        </p:spPr>
      </p:pic>
      <p:grpSp>
        <p:nvGrpSpPr>
          <p:cNvPr id="103" name="object 102">
            <a:extLst>
              <a:ext uri="{FF2B5EF4-FFF2-40B4-BE49-F238E27FC236}">
                <a16:creationId xmlns:a16="http://schemas.microsoft.com/office/drawing/2014/main" id="{551C55AD-58E6-7F08-65D1-E4E413CA1D9B}"/>
              </a:ext>
            </a:extLst>
          </p:cNvPr>
          <p:cNvGrpSpPr/>
          <p:nvPr/>
        </p:nvGrpSpPr>
        <p:grpSpPr>
          <a:xfrm>
            <a:off x="482726" y="2217420"/>
            <a:ext cx="137160" cy="151130"/>
            <a:chOff x="482726" y="2217420"/>
            <a:chExt cx="137160" cy="151130"/>
          </a:xfrm>
        </p:grpSpPr>
        <p:pic>
          <p:nvPicPr>
            <p:cNvPr id="104" name="object 103">
              <a:extLst>
                <a:ext uri="{FF2B5EF4-FFF2-40B4-BE49-F238E27FC236}">
                  <a16:creationId xmlns:a16="http://schemas.microsoft.com/office/drawing/2014/main" id="{8AA5A687-FF51-4E53-98D0-71FB89BDC556}"/>
                </a:ext>
              </a:extLst>
            </p:cNvPr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82726" y="2218944"/>
              <a:ext cx="91440" cy="149351"/>
            </a:xfrm>
            <a:prstGeom prst="rect">
              <a:avLst/>
            </a:prstGeom>
          </p:spPr>
        </p:pic>
        <p:sp>
          <p:nvSpPr>
            <p:cNvPr id="105" name="object 104">
              <a:extLst>
                <a:ext uri="{FF2B5EF4-FFF2-40B4-BE49-F238E27FC236}">
                  <a16:creationId xmlns:a16="http://schemas.microsoft.com/office/drawing/2014/main" id="{869F37F3-DA8C-74E3-E02B-2A8D9EE2D1E1}"/>
                </a:ext>
              </a:extLst>
            </p:cNvPr>
            <p:cNvSpPr/>
            <p:nvPr/>
          </p:nvSpPr>
          <p:spPr>
            <a:xfrm>
              <a:off x="600074" y="2217420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20" h="149860">
                  <a:moveTo>
                    <a:pt x="16764" y="149351"/>
                  </a:moveTo>
                  <a:lnTo>
                    <a:pt x="16764" y="41147"/>
                  </a:lnTo>
                  <a:lnTo>
                    <a:pt x="1523" y="41147"/>
                  </a:lnTo>
                  <a:lnTo>
                    <a:pt x="1523" y="149351"/>
                  </a:lnTo>
                  <a:lnTo>
                    <a:pt x="16764" y="149351"/>
                  </a:lnTo>
                  <a:close/>
                </a:path>
                <a:path w="20320" h="149860">
                  <a:moveTo>
                    <a:pt x="19812" y="13715"/>
                  </a:moveTo>
                  <a:lnTo>
                    <a:pt x="19812" y="6095"/>
                  </a:lnTo>
                  <a:lnTo>
                    <a:pt x="13715" y="0"/>
                  </a:lnTo>
                  <a:lnTo>
                    <a:pt x="4571" y="0"/>
                  </a:lnTo>
                  <a:lnTo>
                    <a:pt x="3048" y="3047"/>
                  </a:lnTo>
                  <a:lnTo>
                    <a:pt x="0" y="4571"/>
                  </a:lnTo>
                  <a:lnTo>
                    <a:pt x="0" y="16763"/>
                  </a:lnTo>
                  <a:lnTo>
                    <a:pt x="3048" y="18287"/>
                  </a:lnTo>
                  <a:lnTo>
                    <a:pt x="6095" y="21335"/>
                  </a:lnTo>
                  <a:lnTo>
                    <a:pt x="12192" y="21335"/>
                  </a:lnTo>
                  <a:lnTo>
                    <a:pt x="15240" y="19811"/>
                  </a:lnTo>
                  <a:lnTo>
                    <a:pt x="18287" y="16763"/>
                  </a:lnTo>
                  <a:lnTo>
                    <a:pt x="19812" y="13715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6" name="object 105">
            <a:extLst>
              <a:ext uri="{FF2B5EF4-FFF2-40B4-BE49-F238E27FC236}">
                <a16:creationId xmlns:a16="http://schemas.microsoft.com/office/drawing/2014/main" id="{F59E6B36-8C7D-4A04-2981-3DD54FC9AD15}"/>
              </a:ext>
            </a:extLst>
          </p:cNvPr>
          <p:cNvGrpSpPr/>
          <p:nvPr/>
        </p:nvGrpSpPr>
        <p:grpSpPr>
          <a:xfrm>
            <a:off x="790575" y="2212848"/>
            <a:ext cx="129539" cy="155575"/>
            <a:chOff x="790575" y="2212848"/>
            <a:chExt cx="129539" cy="155575"/>
          </a:xfrm>
        </p:grpSpPr>
        <p:sp>
          <p:nvSpPr>
            <p:cNvPr id="107" name="object 106">
              <a:extLst>
                <a:ext uri="{FF2B5EF4-FFF2-40B4-BE49-F238E27FC236}">
                  <a16:creationId xmlns:a16="http://schemas.microsoft.com/office/drawing/2014/main" id="{2F543B71-E529-2182-BA27-473702F3F0F5}"/>
                </a:ext>
              </a:extLst>
            </p:cNvPr>
            <p:cNvSpPr/>
            <p:nvPr/>
          </p:nvSpPr>
          <p:spPr>
            <a:xfrm>
              <a:off x="790575" y="2212848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4" y="153924"/>
                  </a:moveTo>
                  <a:lnTo>
                    <a:pt x="16764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4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7">
              <a:extLst>
                <a:ext uri="{FF2B5EF4-FFF2-40B4-BE49-F238E27FC236}">
                  <a16:creationId xmlns:a16="http://schemas.microsoft.com/office/drawing/2014/main" id="{B0687F2C-F909-7C48-BABE-1D4945689944}"/>
                </a:ext>
              </a:extLst>
            </p:cNvPr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33246" y="2255520"/>
              <a:ext cx="86868" cy="112775"/>
            </a:xfrm>
            <a:prstGeom prst="rect">
              <a:avLst/>
            </a:prstGeom>
          </p:spPr>
        </p:pic>
      </p:grpSp>
      <p:grpSp>
        <p:nvGrpSpPr>
          <p:cNvPr id="109" name="object 108">
            <a:extLst>
              <a:ext uri="{FF2B5EF4-FFF2-40B4-BE49-F238E27FC236}">
                <a16:creationId xmlns:a16="http://schemas.microsoft.com/office/drawing/2014/main" id="{5EFE8CF9-D128-5105-25AA-FCFD61F378D3}"/>
              </a:ext>
            </a:extLst>
          </p:cNvPr>
          <p:cNvGrpSpPr/>
          <p:nvPr/>
        </p:nvGrpSpPr>
        <p:grpSpPr>
          <a:xfrm>
            <a:off x="1086230" y="2212848"/>
            <a:ext cx="873760" cy="155575"/>
            <a:chOff x="1086230" y="2212848"/>
            <a:chExt cx="873760" cy="155575"/>
          </a:xfrm>
        </p:grpSpPr>
        <p:pic>
          <p:nvPicPr>
            <p:cNvPr id="110" name="object 109">
              <a:extLst>
                <a:ext uri="{FF2B5EF4-FFF2-40B4-BE49-F238E27FC236}">
                  <a16:creationId xmlns:a16="http://schemas.microsoft.com/office/drawing/2014/main" id="{BE728336-7BB8-B9DB-F2CF-1A79DBE458D8}"/>
                </a:ext>
              </a:extLst>
            </p:cNvPr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086230" y="2212848"/>
              <a:ext cx="94487" cy="155448"/>
            </a:xfrm>
            <a:prstGeom prst="rect">
              <a:avLst/>
            </a:prstGeom>
          </p:spPr>
        </p:pic>
        <p:pic>
          <p:nvPicPr>
            <p:cNvPr id="111" name="object 110">
              <a:extLst>
                <a:ext uri="{FF2B5EF4-FFF2-40B4-BE49-F238E27FC236}">
                  <a16:creationId xmlns:a16="http://schemas.microsoft.com/office/drawing/2014/main" id="{03449C4D-2403-C291-CBCD-AA8A75CFD333}"/>
                </a:ext>
              </a:extLst>
            </p:cNvPr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209674" y="2255520"/>
              <a:ext cx="92963" cy="112775"/>
            </a:xfrm>
            <a:prstGeom prst="rect">
              <a:avLst/>
            </a:prstGeom>
          </p:spPr>
        </p:pic>
        <p:pic>
          <p:nvPicPr>
            <p:cNvPr id="112" name="object 111">
              <a:extLst>
                <a:ext uri="{FF2B5EF4-FFF2-40B4-BE49-F238E27FC236}">
                  <a16:creationId xmlns:a16="http://schemas.microsoft.com/office/drawing/2014/main" id="{A028B2F3-10FA-3F51-A69B-C898149562C7}"/>
                </a:ext>
              </a:extLst>
            </p:cNvPr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330070" y="2255520"/>
              <a:ext cx="153923" cy="111251"/>
            </a:xfrm>
            <a:prstGeom prst="rect">
              <a:avLst/>
            </a:prstGeom>
          </p:spPr>
        </p:pic>
        <p:pic>
          <p:nvPicPr>
            <p:cNvPr id="113" name="object 112">
              <a:extLst>
                <a:ext uri="{FF2B5EF4-FFF2-40B4-BE49-F238E27FC236}">
                  <a16:creationId xmlns:a16="http://schemas.microsoft.com/office/drawing/2014/main" id="{8C51A7F9-042D-53FA-B319-396FC03AFD22}"/>
                </a:ext>
              </a:extLst>
            </p:cNvPr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509902" y="2255520"/>
              <a:ext cx="86868" cy="112775"/>
            </a:xfrm>
            <a:prstGeom prst="rect">
              <a:avLst/>
            </a:prstGeom>
          </p:spPr>
        </p:pic>
        <p:pic>
          <p:nvPicPr>
            <p:cNvPr id="114" name="object 113">
              <a:extLst>
                <a:ext uri="{FF2B5EF4-FFF2-40B4-BE49-F238E27FC236}">
                  <a16:creationId xmlns:a16="http://schemas.microsoft.com/office/drawing/2014/main" id="{72C6BC4C-BF9F-A0A1-0648-8E982F843984}"/>
                </a:ext>
              </a:extLst>
            </p:cNvPr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631822" y="2255520"/>
              <a:ext cx="89915" cy="111251"/>
            </a:xfrm>
            <a:prstGeom prst="rect">
              <a:avLst/>
            </a:prstGeom>
          </p:spPr>
        </p:pic>
        <p:pic>
          <p:nvPicPr>
            <p:cNvPr id="115" name="object 114">
              <a:extLst>
                <a:ext uri="{FF2B5EF4-FFF2-40B4-BE49-F238E27FC236}">
                  <a16:creationId xmlns:a16="http://schemas.microsoft.com/office/drawing/2014/main" id="{E6D1879D-6417-2FB8-5689-4705CF70BBCA}"/>
                </a:ext>
              </a:extLst>
            </p:cNvPr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749170" y="2212848"/>
              <a:ext cx="96012" cy="155448"/>
            </a:xfrm>
            <a:prstGeom prst="rect">
              <a:avLst/>
            </a:prstGeom>
          </p:spPr>
        </p:pic>
        <p:pic>
          <p:nvPicPr>
            <p:cNvPr id="116" name="object 115">
              <a:extLst>
                <a:ext uri="{FF2B5EF4-FFF2-40B4-BE49-F238E27FC236}">
                  <a16:creationId xmlns:a16="http://schemas.microsoft.com/office/drawing/2014/main" id="{028A69B1-ABFA-FA18-8864-5694BCA7D37F}"/>
                </a:ext>
              </a:extLst>
            </p:cNvPr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872614" y="2255520"/>
              <a:ext cx="86868" cy="112775"/>
            </a:xfrm>
            <a:prstGeom prst="rect">
              <a:avLst/>
            </a:prstGeom>
          </p:spPr>
        </p:pic>
      </p:grpSp>
      <p:grpSp>
        <p:nvGrpSpPr>
          <p:cNvPr id="117" name="object 116">
            <a:extLst>
              <a:ext uri="{FF2B5EF4-FFF2-40B4-BE49-F238E27FC236}">
                <a16:creationId xmlns:a16="http://schemas.microsoft.com/office/drawing/2014/main" id="{4F9190C5-ECDF-A2B3-7B86-872BCDC5DA4A}"/>
              </a:ext>
            </a:extLst>
          </p:cNvPr>
          <p:cNvGrpSpPr/>
          <p:nvPr/>
        </p:nvGrpSpPr>
        <p:grpSpPr>
          <a:xfrm>
            <a:off x="2116454" y="2211323"/>
            <a:ext cx="718185" cy="181610"/>
            <a:chOff x="2116454" y="2211323"/>
            <a:chExt cx="718185" cy="181610"/>
          </a:xfrm>
        </p:grpSpPr>
        <p:pic>
          <p:nvPicPr>
            <p:cNvPr id="118" name="object 117">
              <a:extLst>
                <a:ext uri="{FF2B5EF4-FFF2-40B4-BE49-F238E27FC236}">
                  <a16:creationId xmlns:a16="http://schemas.microsoft.com/office/drawing/2014/main" id="{70819B3E-367A-6F4A-F176-390887C20C9C}"/>
                </a:ext>
              </a:extLst>
            </p:cNvPr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2116454" y="2211323"/>
              <a:ext cx="243839" cy="156972"/>
            </a:xfrm>
            <a:prstGeom prst="rect">
              <a:avLst/>
            </a:prstGeom>
          </p:spPr>
        </p:pic>
        <p:pic>
          <p:nvPicPr>
            <p:cNvPr id="119" name="object 118">
              <a:extLst>
                <a:ext uri="{FF2B5EF4-FFF2-40B4-BE49-F238E27FC236}">
                  <a16:creationId xmlns:a16="http://schemas.microsoft.com/office/drawing/2014/main" id="{829D1FB3-EEFA-7BD8-7277-6A48185D3F23}"/>
                </a:ext>
              </a:extLst>
            </p:cNvPr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2389250" y="2255519"/>
              <a:ext cx="181356" cy="112775"/>
            </a:xfrm>
            <a:prstGeom prst="rect">
              <a:avLst/>
            </a:prstGeom>
          </p:spPr>
        </p:pic>
        <p:pic>
          <p:nvPicPr>
            <p:cNvPr id="120" name="object 119">
              <a:extLst>
                <a:ext uri="{FF2B5EF4-FFF2-40B4-BE49-F238E27FC236}">
                  <a16:creationId xmlns:a16="http://schemas.microsoft.com/office/drawing/2014/main" id="{F2A74C12-7883-5246-A4F5-8787CE0CC65B}"/>
                </a:ext>
              </a:extLst>
            </p:cNvPr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2598038" y="2255519"/>
              <a:ext cx="182880" cy="112775"/>
            </a:xfrm>
            <a:prstGeom prst="rect">
              <a:avLst/>
            </a:prstGeom>
          </p:spPr>
        </p:pic>
        <p:sp>
          <p:nvSpPr>
            <p:cNvPr id="121" name="object 120">
              <a:extLst>
                <a:ext uri="{FF2B5EF4-FFF2-40B4-BE49-F238E27FC236}">
                  <a16:creationId xmlns:a16="http://schemas.microsoft.com/office/drawing/2014/main" id="{B515DFE8-2691-89E0-87E2-C942569EF1FD}"/>
                </a:ext>
              </a:extLst>
            </p:cNvPr>
            <p:cNvSpPr/>
            <p:nvPr/>
          </p:nvSpPr>
          <p:spPr>
            <a:xfrm>
              <a:off x="2805302" y="2342387"/>
              <a:ext cx="29209" cy="50800"/>
            </a:xfrm>
            <a:custGeom>
              <a:avLst/>
              <a:gdLst/>
              <a:ahLst/>
              <a:cxnLst/>
              <a:rect l="l" t="t" r="r" b="b"/>
              <a:pathLst>
                <a:path w="29210" h="50800">
                  <a:moveTo>
                    <a:pt x="28956" y="7619"/>
                  </a:moveTo>
                  <a:lnTo>
                    <a:pt x="28956" y="0"/>
                  </a:lnTo>
                  <a:lnTo>
                    <a:pt x="10668" y="0"/>
                  </a:lnTo>
                  <a:lnTo>
                    <a:pt x="10668" y="4572"/>
                  </a:lnTo>
                  <a:lnTo>
                    <a:pt x="7620" y="16763"/>
                  </a:lnTo>
                  <a:lnTo>
                    <a:pt x="7620" y="21336"/>
                  </a:lnTo>
                  <a:lnTo>
                    <a:pt x="1524" y="45719"/>
                  </a:lnTo>
                  <a:lnTo>
                    <a:pt x="0" y="50292"/>
                  </a:lnTo>
                  <a:lnTo>
                    <a:pt x="12192" y="50292"/>
                  </a:lnTo>
                  <a:lnTo>
                    <a:pt x="15240" y="45719"/>
                  </a:lnTo>
                  <a:lnTo>
                    <a:pt x="16764" y="39624"/>
                  </a:lnTo>
                  <a:lnTo>
                    <a:pt x="19812" y="35051"/>
                  </a:lnTo>
                  <a:lnTo>
                    <a:pt x="21336" y="28956"/>
                  </a:lnTo>
                  <a:lnTo>
                    <a:pt x="22860" y="24384"/>
                  </a:lnTo>
                  <a:lnTo>
                    <a:pt x="24384" y="18287"/>
                  </a:lnTo>
                  <a:lnTo>
                    <a:pt x="27432" y="12192"/>
                  </a:lnTo>
                  <a:lnTo>
                    <a:pt x="28956" y="7619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2" name="object 121">
            <a:extLst>
              <a:ext uri="{FF2B5EF4-FFF2-40B4-BE49-F238E27FC236}">
                <a16:creationId xmlns:a16="http://schemas.microsoft.com/office/drawing/2014/main" id="{225E0B0A-B5FD-36F1-BFD8-19BE01CA0CCC}"/>
              </a:ext>
            </a:extLst>
          </p:cNvPr>
          <p:cNvGrpSpPr/>
          <p:nvPr/>
        </p:nvGrpSpPr>
        <p:grpSpPr>
          <a:xfrm>
            <a:off x="2998851" y="2212848"/>
            <a:ext cx="137160" cy="155575"/>
            <a:chOff x="2998851" y="2212848"/>
            <a:chExt cx="137160" cy="155575"/>
          </a:xfrm>
        </p:grpSpPr>
        <p:pic>
          <p:nvPicPr>
            <p:cNvPr id="123" name="object 122">
              <a:extLst>
                <a:ext uri="{FF2B5EF4-FFF2-40B4-BE49-F238E27FC236}">
                  <a16:creationId xmlns:a16="http://schemas.microsoft.com/office/drawing/2014/main" id="{4FC50A94-AC8E-850A-992D-E8088436C86C}"/>
                </a:ext>
              </a:extLst>
            </p:cNvPr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2998851" y="2255520"/>
              <a:ext cx="91440" cy="112775"/>
            </a:xfrm>
            <a:prstGeom prst="rect">
              <a:avLst/>
            </a:prstGeom>
          </p:spPr>
        </p:pic>
        <p:sp>
          <p:nvSpPr>
            <p:cNvPr id="124" name="object 123">
              <a:extLst>
                <a:ext uri="{FF2B5EF4-FFF2-40B4-BE49-F238E27FC236}">
                  <a16:creationId xmlns:a16="http://schemas.microsoft.com/office/drawing/2014/main" id="{C5BCC0F7-5F7D-DCEE-8287-D10CA1CF6E9A}"/>
                </a:ext>
              </a:extLst>
            </p:cNvPr>
            <p:cNvSpPr/>
            <p:nvPr/>
          </p:nvSpPr>
          <p:spPr>
            <a:xfrm>
              <a:off x="3119247" y="2212848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4" h="154305">
                  <a:moveTo>
                    <a:pt x="16763" y="153923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3"/>
                  </a:lnTo>
                  <a:lnTo>
                    <a:pt x="16763" y="15392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5" name="object 124">
            <a:extLst>
              <a:ext uri="{FF2B5EF4-FFF2-40B4-BE49-F238E27FC236}">
                <a16:creationId xmlns:a16="http://schemas.microsoft.com/office/drawing/2014/main" id="{FDD692D3-8A73-8851-1ABA-FB3A8E6AECA5}"/>
              </a:ext>
            </a:extLst>
          </p:cNvPr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3292983" y="2211323"/>
            <a:ext cx="1066800" cy="156971"/>
          </a:xfrm>
          <a:prstGeom prst="rect">
            <a:avLst/>
          </a:prstGeom>
        </p:spPr>
      </p:pic>
      <p:grpSp>
        <p:nvGrpSpPr>
          <p:cNvPr id="126" name="object 125">
            <a:extLst>
              <a:ext uri="{FF2B5EF4-FFF2-40B4-BE49-F238E27FC236}">
                <a16:creationId xmlns:a16="http://schemas.microsoft.com/office/drawing/2014/main" id="{032A70D2-B53D-E229-B31E-408BD8EF18CE}"/>
              </a:ext>
            </a:extLst>
          </p:cNvPr>
          <p:cNvGrpSpPr/>
          <p:nvPr/>
        </p:nvGrpSpPr>
        <p:grpSpPr>
          <a:xfrm>
            <a:off x="4518278" y="2212848"/>
            <a:ext cx="582295" cy="203200"/>
            <a:chOff x="4518278" y="2212848"/>
            <a:chExt cx="582295" cy="203200"/>
          </a:xfrm>
        </p:grpSpPr>
        <p:pic>
          <p:nvPicPr>
            <p:cNvPr id="127" name="object 126">
              <a:extLst>
                <a:ext uri="{FF2B5EF4-FFF2-40B4-BE49-F238E27FC236}">
                  <a16:creationId xmlns:a16="http://schemas.microsoft.com/office/drawing/2014/main" id="{FC454643-0858-DDD4-CD26-61AE53B99FFC}"/>
                </a:ext>
              </a:extLst>
            </p:cNvPr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4518278" y="2255520"/>
              <a:ext cx="96012" cy="160019"/>
            </a:xfrm>
            <a:prstGeom prst="rect">
              <a:avLst/>
            </a:prstGeom>
          </p:spPr>
        </p:pic>
        <p:sp>
          <p:nvSpPr>
            <p:cNvPr id="128" name="object 127">
              <a:extLst>
                <a:ext uri="{FF2B5EF4-FFF2-40B4-BE49-F238E27FC236}">
                  <a16:creationId xmlns:a16="http://schemas.microsoft.com/office/drawing/2014/main" id="{383D7CE8-40A7-71BE-7625-0D0B2AB019F8}"/>
                </a:ext>
              </a:extLst>
            </p:cNvPr>
            <p:cNvSpPr/>
            <p:nvPr/>
          </p:nvSpPr>
          <p:spPr>
            <a:xfrm>
              <a:off x="4640198" y="2217420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20" h="149860">
                  <a:moveTo>
                    <a:pt x="18287" y="149352"/>
                  </a:moveTo>
                  <a:lnTo>
                    <a:pt x="18287" y="41148"/>
                  </a:lnTo>
                  <a:lnTo>
                    <a:pt x="1524" y="41148"/>
                  </a:lnTo>
                  <a:lnTo>
                    <a:pt x="1524" y="149352"/>
                  </a:lnTo>
                  <a:lnTo>
                    <a:pt x="18287" y="149352"/>
                  </a:lnTo>
                  <a:close/>
                </a:path>
                <a:path w="20320" h="149860">
                  <a:moveTo>
                    <a:pt x="19812" y="16763"/>
                  </a:moveTo>
                  <a:lnTo>
                    <a:pt x="19812" y="4572"/>
                  </a:lnTo>
                  <a:lnTo>
                    <a:pt x="16763" y="3048"/>
                  </a:lnTo>
                  <a:lnTo>
                    <a:pt x="15239" y="0"/>
                  </a:lnTo>
                  <a:lnTo>
                    <a:pt x="4572" y="0"/>
                  </a:lnTo>
                  <a:lnTo>
                    <a:pt x="3048" y="3048"/>
                  </a:lnTo>
                  <a:lnTo>
                    <a:pt x="1524" y="4572"/>
                  </a:lnTo>
                  <a:lnTo>
                    <a:pt x="0" y="7619"/>
                  </a:lnTo>
                  <a:lnTo>
                    <a:pt x="0" y="13716"/>
                  </a:lnTo>
                  <a:lnTo>
                    <a:pt x="1524" y="16763"/>
                  </a:lnTo>
                  <a:lnTo>
                    <a:pt x="3048" y="18287"/>
                  </a:lnTo>
                  <a:lnTo>
                    <a:pt x="6096" y="19812"/>
                  </a:lnTo>
                  <a:lnTo>
                    <a:pt x="7620" y="21336"/>
                  </a:lnTo>
                  <a:lnTo>
                    <a:pt x="13715" y="21336"/>
                  </a:lnTo>
                  <a:lnTo>
                    <a:pt x="16763" y="18287"/>
                  </a:lnTo>
                  <a:lnTo>
                    <a:pt x="19812" y="1676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8">
              <a:extLst>
                <a:ext uri="{FF2B5EF4-FFF2-40B4-BE49-F238E27FC236}">
                  <a16:creationId xmlns:a16="http://schemas.microsoft.com/office/drawing/2014/main" id="{5AF8BC98-3A1E-4068-3A62-3D978A6AD32C}"/>
                </a:ext>
              </a:extLst>
            </p:cNvPr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4687442" y="2255520"/>
              <a:ext cx="91440" cy="112775"/>
            </a:xfrm>
            <a:prstGeom prst="rect">
              <a:avLst/>
            </a:prstGeom>
          </p:spPr>
        </p:pic>
        <p:pic>
          <p:nvPicPr>
            <p:cNvPr id="130" name="object 129">
              <a:extLst>
                <a:ext uri="{FF2B5EF4-FFF2-40B4-BE49-F238E27FC236}">
                  <a16:creationId xmlns:a16="http://schemas.microsoft.com/office/drawing/2014/main" id="{35369193-4ECB-C253-42DD-F338BAC6556D}"/>
                </a:ext>
              </a:extLst>
            </p:cNvPr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4807838" y="2212848"/>
              <a:ext cx="172212" cy="155447"/>
            </a:xfrm>
            <a:prstGeom prst="rect">
              <a:avLst/>
            </a:prstGeom>
          </p:spPr>
        </p:pic>
        <p:pic>
          <p:nvPicPr>
            <p:cNvPr id="131" name="object 130">
              <a:extLst>
                <a:ext uri="{FF2B5EF4-FFF2-40B4-BE49-F238E27FC236}">
                  <a16:creationId xmlns:a16="http://schemas.microsoft.com/office/drawing/2014/main" id="{9658BB6B-66B0-5279-FF71-9CDEAAB09924}"/>
                </a:ext>
              </a:extLst>
            </p:cNvPr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5009006" y="2255520"/>
              <a:ext cx="91439" cy="112775"/>
            </a:xfrm>
            <a:prstGeom prst="rect">
              <a:avLst/>
            </a:prstGeom>
          </p:spPr>
        </p:pic>
      </p:grpSp>
      <p:grpSp>
        <p:nvGrpSpPr>
          <p:cNvPr id="132" name="object 131">
            <a:extLst>
              <a:ext uri="{FF2B5EF4-FFF2-40B4-BE49-F238E27FC236}">
                <a16:creationId xmlns:a16="http://schemas.microsoft.com/office/drawing/2014/main" id="{65B2F09C-EA7D-9B9D-8CCD-06679AE43641}"/>
              </a:ext>
            </a:extLst>
          </p:cNvPr>
          <p:cNvGrpSpPr/>
          <p:nvPr/>
        </p:nvGrpSpPr>
        <p:grpSpPr>
          <a:xfrm>
            <a:off x="5260466" y="2212848"/>
            <a:ext cx="137160" cy="155575"/>
            <a:chOff x="5260466" y="2212848"/>
            <a:chExt cx="137160" cy="155575"/>
          </a:xfrm>
        </p:grpSpPr>
        <p:pic>
          <p:nvPicPr>
            <p:cNvPr id="133" name="object 132">
              <a:extLst>
                <a:ext uri="{FF2B5EF4-FFF2-40B4-BE49-F238E27FC236}">
                  <a16:creationId xmlns:a16="http://schemas.microsoft.com/office/drawing/2014/main" id="{9F45D83C-0ACF-5129-5A46-48A0A9DB2F05}"/>
                </a:ext>
              </a:extLst>
            </p:cNvPr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5260466" y="2255520"/>
              <a:ext cx="92963" cy="112775"/>
            </a:xfrm>
            <a:prstGeom prst="rect">
              <a:avLst/>
            </a:prstGeom>
          </p:spPr>
        </p:pic>
        <p:sp>
          <p:nvSpPr>
            <p:cNvPr id="134" name="object 133">
              <a:extLst>
                <a:ext uri="{FF2B5EF4-FFF2-40B4-BE49-F238E27FC236}">
                  <a16:creationId xmlns:a16="http://schemas.microsoft.com/office/drawing/2014/main" id="{FDFD0A1D-3F7B-B5F0-6F81-00BD72FFA03F}"/>
                </a:ext>
              </a:extLst>
            </p:cNvPr>
            <p:cNvSpPr/>
            <p:nvPr/>
          </p:nvSpPr>
          <p:spPr>
            <a:xfrm>
              <a:off x="5380862" y="2212848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3" y="153923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3"/>
                  </a:lnTo>
                  <a:lnTo>
                    <a:pt x="16763" y="15392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5" name="object 134">
            <a:extLst>
              <a:ext uri="{FF2B5EF4-FFF2-40B4-BE49-F238E27FC236}">
                <a16:creationId xmlns:a16="http://schemas.microsoft.com/office/drawing/2014/main" id="{1CA157AB-2DDB-4E8A-21F1-C5E9209F0094}"/>
              </a:ext>
            </a:extLst>
          </p:cNvPr>
          <p:cNvGrpSpPr/>
          <p:nvPr/>
        </p:nvGrpSpPr>
        <p:grpSpPr>
          <a:xfrm>
            <a:off x="479679" y="2456688"/>
            <a:ext cx="597535" cy="155575"/>
            <a:chOff x="479679" y="2456688"/>
            <a:chExt cx="597535" cy="155575"/>
          </a:xfrm>
        </p:grpSpPr>
        <p:pic>
          <p:nvPicPr>
            <p:cNvPr id="136" name="object 135">
              <a:extLst>
                <a:ext uri="{FF2B5EF4-FFF2-40B4-BE49-F238E27FC236}">
                  <a16:creationId xmlns:a16="http://schemas.microsoft.com/office/drawing/2014/main" id="{6629C850-74CF-A7D2-AACD-ADF73B59059A}"/>
                </a:ext>
              </a:extLst>
            </p:cNvPr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479679" y="2456688"/>
              <a:ext cx="94487" cy="155448"/>
            </a:xfrm>
            <a:prstGeom prst="rect">
              <a:avLst/>
            </a:prstGeom>
          </p:spPr>
        </p:pic>
        <p:sp>
          <p:nvSpPr>
            <p:cNvPr id="137" name="object 136">
              <a:extLst>
                <a:ext uri="{FF2B5EF4-FFF2-40B4-BE49-F238E27FC236}">
                  <a16:creationId xmlns:a16="http://schemas.microsoft.com/office/drawing/2014/main" id="{600CD5D1-E2AF-9316-CA07-1A39BF07235C}"/>
                </a:ext>
              </a:extLst>
            </p:cNvPr>
            <p:cNvSpPr/>
            <p:nvPr/>
          </p:nvSpPr>
          <p:spPr>
            <a:xfrm>
              <a:off x="607695" y="2461260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20" h="149860">
                  <a:moveTo>
                    <a:pt x="18287" y="149351"/>
                  </a:moveTo>
                  <a:lnTo>
                    <a:pt x="18287" y="39623"/>
                  </a:lnTo>
                  <a:lnTo>
                    <a:pt x="1523" y="39623"/>
                  </a:lnTo>
                  <a:lnTo>
                    <a:pt x="1523" y="149351"/>
                  </a:lnTo>
                  <a:lnTo>
                    <a:pt x="18287" y="149351"/>
                  </a:lnTo>
                  <a:close/>
                </a:path>
                <a:path w="20320" h="149860">
                  <a:moveTo>
                    <a:pt x="19811" y="16763"/>
                  </a:moveTo>
                  <a:lnTo>
                    <a:pt x="19811" y="4571"/>
                  </a:lnTo>
                  <a:lnTo>
                    <a:pt x="16764" y="3047"/>
                  </a:lnTo>
                  <a:lnTo>
                    <a:pt x="15239" y="0"/>
                  </a:lnTo>
                  <a:lnTo>
                    <a:pt x="4571" y="0"/>
                  </a:lnTo>
                  <a:lnTo>
                    <a:pt x="3048" y="3047"/>
                  </a:lnTo>
                  <a:lnTo>
                    <a:pt x="0" y="6095"/>
                  </a:lnTo>
                  <a:lnTo>
                    <a:pt x="0" y="13715"/>
                  </a:lnTo>
                  <a:lnTo>
                    <a:pt x="1523" y="16763"/>
                  </a:lnTo>
                  <a:lnTo>
                    <a:pt x="3048" y="18287"/>
                  </a:lnTo>
                  <a:lnTo>
                    <a:pt x="6095" y="19812"/>
                  </a:lnTo>
                  <a:lnTo>
                    <a:pt x="7620" y="21335"/>
                  </a:lnTo>
                  <a:lnTo>
                    <a:pt x="13715" y="21335"/>
                  </a:lnTo>
                  <a:lnTo>
                    <a:pt x="16764" y="18287"/>
                  </a:lnTo>
                  <a:lnTo>
                    <a:pt x="19811" y="1676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7">
              <a:extLst>
                <a:ext uri="{FF2B5EF4-FFF2-40B4-BE49-F238E27FC236}">
                  <a16:creationId xmlns:a16="http://schemas.microsoft.com/office/drawing/2014/main" id="{AADB74F8-E47E-3BE1-48B1-22E9306B91E1}"/>
                </a:ext>
              </a:extLst>
            </p:cNvPr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661035" y="2499360"/>
              <a:ext cx="89916" cy="111251"/>
            </a:xfrm>
            <a:prstGeom prst="rect">
              <a:avLst/>
            </a:prstGeom>
          </p:spPr>
        </p:pic>
        <p:pic>
          <p:nvPicPr>
            <p:cNvPr id="139" name="object 138">
              <a:extLst>
                <a:ext uri="{FF2B5EF4-FFF2-40B4-BE49-F238E27FC236}">
                  <a16:creationId xmlns:a16="http://schemas.microsoft.com/office/drawing/2014/main" id="{2543A576-B976-EA6A-6EB3-792863EC709D}"/>
                </a:ext>
              </a:extLst>
            </p:cNvPr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779906" y="2499360"/>
              <a:ext cx="91440" cy="112775"/>
            </a:xfrm>
            <a:prstGeom prst="rect">
              <a:avLst/>
            </a:prstGeom>
          </p:spPr>
        </p:pic>
        <p:pic>
          <p:nvPicPr>
            <p:cNvPr id="140" name="object 139">
              <a:extLst>
                <a:ext uri="{FF2B5EF4-FFF2-40B4-BE49-F238E27FC236}">
                  <a16:creationId xmlns:a16="http://schemas.microsoft.com/office/drawing/2014/main" id="{5A18AC9C-BB5B-54B1-7296-4F90A81A90BF}"/>
                </a:ext>
              </a:extLst>
            </p:cNvPr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900302" y="2499360"/>
              <a:ext cx="176784" cy="112775"/>
            </a:xfrm>
            <a:prstGeom prst="rect">
              <a:avLst/>
            </a:prstGeom>
          </p:spPr>
        </p:pic>
      </p:grpSp>
      <p:pic>
        <p:nvPicPr>
          <p:cNvPr id="141" name="object 140">
            <a:extLst>
              <a:ext uri="{FF2B5EF4-FFF2-40B4-BE49-F238E27FC236}">
                <a16:creationId xmlns:a16="http://schemas.microsoft.com/office/drawing/2014/main" id="{C5945983-D920-C47D-40DB-6115F6120414}"/>
              </a:ext>
            </a:extLst>
          </p:cNvPr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1141094" y="2500883"/>
            <a:ext cx="100584" cy="158496"/>
          </a:xfrm>
          <a:prstGeom prst="rect">
            <a:avLst/>
          </a:prstGeom>
        </p:spPr>
      </p:pic>
      <p:grpSp>
        <p:nvGrpSpPr>
          <p:cNvPr id="142" name="object 141">
            <a:extLst>
              <a:ext uri="{FF2B5EF4-FFF2-40B4-BE49-F238E27FC236}">
                <a16:creationId xmlns:a16="http://schemas.microsoft.com/office/drawing/2014/main" id="{AD966EB1-FADF-D314-A00E-186C4D72A598}"/>
              </a:ext>
            </a:extLst>
          </p:cNvPr>
          <p:cNvGrpSpPr/>
          <p:nvPr/>
        </p:nvGrpSpPr>
        <p:grpSpPr>
          <a:xfrm>
            <a:off x="1305686" y="2456688"/>
            <a:ext cx="137160" cy="155575"/>
            <a:chOff x="1305686" y="2456688"/>
            <a:chExt cx="137160" cy="155575"/>
          </a:xfrm>
        </p:grpSpPr>
        <p:pic>
          <p:nvPicPr>
            <p:cNvPr id="143" name="object 142">
              <a:extLst>
                <a:ext uri="{FF2B5EF4-FFF2-40B4-BE49-F238E27FC236}">
                  <a16:creationId xmlns:a16="http://schemas.microsoft.com/office/drawing/2014/main" id="{302A1279-90A4-20E4-7D72-BCCE06010283}"/>
                </a:ext>
              </a:extLst>
            </p:cNvPr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305686" y="2499360"/>
              <a:ext cx="92963" cy="112775"/>
            </a:xfrm>
            <a:prstGeom prst="rect">
              <a:avLst/>
            </a:prstGeom>
          </p:spPr>
        </p:pic>
        <p:sp>
          <p:nvSpPr>
            <p:cNvPr id="144" name="object 143">
              <a:extLst>
                <a:ext uri="{FF2B5EF4-FFF2-40B4-BE49-F238E27FC236}">
                  <a16:creationId xmlns:a16="http://schemas.microsoft.com/office/drawing/2014/main" id="{BAD08A26-6427-8374-CE04-FD0A63AD5D61}"/>
                </a:ext>
              </a:extLst>
            </p:cNvPr>
            <p:cNvSpPr/>
            <p:nvPr/>
          </p:nvSpPr>
          <p:spPr>
            <a:xfrm>
              <a:off x="1426082" y="2456688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4" h="154305">
                  <a:moveTo>
                    <a:pt x="16763" y="153924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3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5" name="object 144">
            <a:extLst>
              <a:ext uri="{FF2B5EF4-FFF2-40B4-BE49-F238E27FC236}">
                <a16:creationId xmlns:a16="http://schemas.microsoft.com/office/drawing/2014/main" id="{41D4987E-3278-8A79-85DE-8B84570C2743}"/>
              </a:ext>
            </a:extLst>
          </p:cNvPr>
          <p:cNvGrpSpPr/>
          <p:nvPr/>
        </p:nvGrpSpPr>
        <p:grpSpPr>
          <a:xfrm>
            <a:off x="1531238" y="2456688"/>
            <a:ext cx="731520" cy="203200"/>
            <a:chOff x="1531238" y="2456688"/>
            <a:chExt cx="731520" cy="203200"/>
          </a:xfrm>
        </p:grpSpPr>
        <p:sp>
          <p:nvSpPr>
            <p:cNvPr id="146" name="object 145">
              <a:extLst>
                <a:ext uri="{FF2B5EF4-FFF2-40B4-BE49-F238E27FC236}">
                  <a16:creationId xmlns:a16="http://schemas.microsoft.com/office/drawing/2014/main" id="{A0AE6E6B-49FA-97C4-3FA6-F50960D3B660}"/>
                </a:ext>
              </a:extLst>
            </p:cNvPr>
            <p:cNvSpPr/>
            <p:nvPr/>
          </p:nvSpPr>
          <p:spPr>
            <a:xfrm>
              <a:off x="1531238" y="2456688"/>
              <a:ext cx="15240" cy="154305"/>
            </a:xfrm>
            <a:custGeom>
              <a:avLst/>
              <a:gdLst/>
              <a:ahLst/>
              <a:cxnLst/>
              <a:rect l="l" t="t" r="r" b="b"/>
              <a:pathLst>
                <a:path w="15240" h="154305">
                  <a:moveTo>
                    <a:pt x="15240" y="153924"/>
                  </a:moveTo>
                  <a:lnTo>
                    <a:pt x="15240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5240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146">
              <a:extLst>
                <a:ext uri="{FF2B5EF4-FFF2-40B4-BE49-F238E27FC236}">
                  <a16:creationId xmlns:a16="http://schemas.microsoft.com/office/drawing/2014/main" id="{6F8F339F-5524-A3E5-EA0F-34C4DA8CEDD4}"/>
                </a:ext>
              </a:extLst>
            </p:cNvPr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580006" y="2461260"/>
              <a:ext cx="103631" cy="150875"/>
            </a:xfrm>
            <a:prstGeom prst="rect">
              <a:avLst/>
            </a:prstGeom>
          </p:spPr>
        </p:pic>
        <p:pic>
          <p:nvPicPr>
            <p:cNvPr id="148" name="object 147">
              <a:extLst>
                <a:ext uri="{FF2B5EF4-FFF2-40B4-BE49-F238E27FC236}">
                  <a16:creationId xmlns:a16="http://schemas.microsoft.com/office/drawing/2014/main" id="{FC21ABCA-8A64-953D-9B4D-0A041F3811D2}"/>
                </a:ext>
              </a:extLst>
            </p:cNvPr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703451" y="2461260"/>
              <a:ext cx="242316" cy="198119"/>
            </a:xfrm>
            <a:prstGeom prst="rect">
              <a:avLst/>
            </a:prstGeom>
          </p:spPr>
        </p:pic>
        <p:pic>
          <p:nvPicPr>
            <p:cNvPr id="149" name="object 148">
              <a:extLst>
                <a:ext uri="{FF2B5EF4-FFF2-40B4-BE49-F238E27FC236}">
                  <a16:creationId xmlns:a16="http://schemas.microsoft.com/office/drawing/2014/main" id="{5C2871DB-E107-548C-80DD-2B3E2B0EA832}"/>
                </a:ext>
              </a:extLst>
            </p:cNvPr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979294" y="2499360"/>
              <a:ext cx="91440" cy="111251"/>
            </a:xfrm>
            <a:prstGeom prst="rect">
              <a:avLst/>
            </a:prstGeom>
          </p:spPr>
        </p:pic>
        <p:pic>
          <p:nvPicPr>
            <p:cNvPr id="150" name="object 149">
              <a:extLst>
                <a:ext uri="{FF2B5EF4-FFF2-40B4-BE49-F238E27FC236}">
                  <a16:creationId xmlns:a16="http://schemas.microsoft.com/office/drawing/2014/main" id="{6AC29564-69F4-A447-7E9C-8555F394C5BC}"/>
                </a:ext>
              </a:extLst>
            </p:cNvPr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2090547" y="2476500"/>
              <a:ext cx="172211" cy="135636"/>
            </a:xfrm>
            <a:prstGeom prst="rect">
              <a:avLst/>
            </a:prstGeom>
          </p:spPr>
        </p:pic>
      </p:grpSp>
      <p:grpSp>
        <p:nvGrpSpPr>
          <p:cNvPr id="151" name="object 150">
            <a:extLst>
              <a:ext uri="{FF2B5EF4-FFF2-40B4-BE49-F238E27FC236}">
                <a16:creationId xmlns:a16="http://schemas.microsoft.com/office/drawing/2014/main" id="{A66B6213-0725-9E71-A597-E8EA2C38A530}"/>
              </a:ext>
            </a:extLst>
          </p:cNvPr>
          <p:cNvGrpSpPr/>
          <p:nvPr/>
        </p:nvGrpSpPr>
        <p:grpSpPr>
          <a:xfrm>
            <a:off x="2343530" y="2499360"/>
            <a:ext cx="218440" cy="113030"/>
            <a:chOff x="2343530" y="2499360"/>
            <a:chExt cx="218440" cy="113030"/>
          </a:xfrm>
        </p:grpSpPr>
        <p:pic>
          <p:nvPicPr>
            <p:cNvPr id="152" name="object 151">
              <a:extLst>
                <a:ext uri="{FF2B5EF4-FFF2-40B4-BE49-F238E27FC236}">
                  <a16:creationId xmlns:a16="http://schemas.microsoft.com/office/drawing/2014/main" id="{6F86DC9F-77AD-8BD3-9D58-24073CA5A111}"/>
                </a:ext>
              </a:extLst>
            </p:cNvPr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2343530" y="2499360"/>
              <a:ext cx="91439" cy="111251"/>
            </a:xfrm>
            <a:prstGeom prst="rect">
              <a:avLst/>
            </a:prstGeom>
          </p:spPr>
        </p:pic>
        <p:pic>
          <p:nvPicPr>
            <p:cNvPr id="153" name="object 152">
              <a:extLst>
                <a:ext uri="{FF2B5EF4-FFF2-40B4-BE49-F238E27FC236}">
                  <a16:creationId xmlns:a16="http://schemas.microsoft.com/office/drawing/2014/main" id="{2C2FB497-219A-0097-3795-6E652435E264}"/>
                </a:ext>
              </a:extLst>
            </p:cNvPr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2462402" y="2499360"/>
              <a:ext cx="99060" cy="112775"/>
            </a:xfrm>
            <a:prstGeom prst="rect">
              <a:avLst/>
            </a:prstGeom>
          </p:spPr>
        </p:pic>
      </p:grpSp>
      <p:grpSp>
        <p:nvGrpSpPr>
          <p:cNvPr id="154" name="object 153">
            <a:extLst>
              <a:ext uri="{FF2B5EF4-FFF2-40B4-BE49-F238E27FC236}">
                <a16:creationId xmlns:a16="http://schemas.microsoft.com/office/drawing/2014/main" id="{4C88744A-6274-3DC6-3D94-B39778755A76}"/>
              </a:ext>
            </a:extLst>
          </p:cNvPr>
          <p:cNvGrpSpPr/>
          <p:nvPr/>
        </p:nvGrpSpPr>
        <p:grpSpPr>
          <a:xfrm>
            <a:off x="2628519" y="2461260"/>
            <a:ext cx="463550" cy="151130"/>
            <a:chOff x="2628519" y="2461260"/>
            <a:chExt cx="463550" cy="151130"/>
          </a:xfrm>
        </p:grpSpPr>
        <p:pic>
          <p:nvPicPr>
            <p:cNvPr id="155" name="object 154">
              <a:extLst>
                <a:ext uri="{FF2B5EF4-FFF2-40B4-BE49-F238E27FC236}">
                  <a16:creationId xmlns:a16="http://schemas.microsoft.com/office/drawing/2014/main" id="{AB02F0C8-559A-89FE-9E29-802191A52C11}"/>
                </a:ext>
              </a:extLst>
            </p:cNvPr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2628519" y="2476500"/>
              <a:ext cx="65531" cy="135636"/>
            </a:xfrm>
            <a:prstGeom prst="rect">
              <a:avLst/>
            </a:prstGeom>
          </p:spPr>
        </p:pic>
        <p:sp>
          <p:nvSpPr>
            <p:cNvPr id="156" name="object 155">
              <a:extLst>
                <a:ext uri="{FF2B5EF4-FFF2-40B4-BE49-F238E27FC236}">
                  <a16:creationId xmlns:a16="http://schemas.microsoft.com/office/drawing/2014/main" id="{4E7069E7-61FE-FA30-BEF9-B19A97700D19}"/>
                </a:ext>
              </a:extLst>
            </p:cNvPr>
            <p:cNvSpPr/>
            <p:nvPr/>
          </p:nvSpPr>
          <p:spPr>
            <a:xfrm>
              <a:off x="2713863" y="2461260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19" h="149860">
                  <a:moveTo>
                    <a:pt x="18287" y="149351"/>
                  </a:moveTo>
                  <a:lnTo>
                    <a:pt x="18287" y="39623"/>
                  </a:lnTo>
                  <a:lnTo>
                    <a:pt x="1524" y="39623"/>
                  </a:lnTo>
                  <a:lnTo>
                    <a:pt x="1524" y="149351"/>
                  </a:lnTo>
                  <a:lnTo>
                    <a:pt x="18287" y="149351"/>
                  </a:lnTo>
                  <a:close/>
                </a:path>
                <a:path w="20319" h="149860">
                  <a:moveTo>
                    <a:pt x="19812" y="16763"/>
                  </a:moveTo>
                  <a:lnTo>
                    <a:pt x="19812" y="4571"/>
                  </a:lnTo>
                  <a:lnTo>
                    <a:pt x="16763" y="3047"/>
                  </a:lnTo>
                  <a:lnTo>
                    <a:pt x="15239" y="0"/>
                  </a:lnTo>
                  <a:lnTo>
                    <a:pt x="4572" y="0"/>
                  </a:lnTo>
                  <a:lnTo>
                    <a:pt x="3048" y="3047"/>
                  </a:lnTo>
                  <a:lnTo>
                    <a:pt x="0" y="6095"/>
                  </a:lnTo>
                  <a:lnTo>
                    <a:pt x="0" y="13715"/>
                  </a:lnTo>
                  <a:lnTo>
                    <a:pt x="1524" y="16763"/>
                  </a:lnTo>
                  <a:lnTo>
                    <a:pt x="4572" y="19812"/>
                  </a:lnTo>
                  <a:lnTo>
                    <a:pt x="7619" y="21335"/>
                  </a:lnTo>
                  <a:lnTo>
                    <a:pt x="12192" y="21335"/>
                  </a:lnTo>
                  <a:lnTo>
                    <a:pt x="15239" y="19812"/>
                  </a:lnTo>
                  <a:lnTo>
                    <a:pt x="16763" y="18287"/>
                  </a:lnTo>
                  <a:lnTo>
                    <a:pt x="19812" y="1676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7" name="object 156">
              <a:extLst>
                <a:ext uri="{FF2B5EF4-FFF2-40B4-BE49-F238E27FC236}">
                  <a16:creationId xmlns:a16="http://schemas.microsoft.com/office/drawing/2014/main" id="{75EBDBC5-BD42-048B-A8D3-7D69DC2821C0}"/>
                </a:ext>
              </a:extLst>
            </p:cNvPr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2761107" y="2499360"/>
              <a:ext cx="91440" cy="112775"/>
            </a:xfrm>
            <a:prstGeom prst="rect">
              <a:avLst/>
            </a:prstGeom>
          </p:spPr>
        </p:pic>
        <p:pic>
          <p:nvPicPr>
            <p:cNvPr id="158" name="object 157">
              <a:extLst>
                <a:ext uri="{FF2B5EF4-FFF2-40B4-BE49-F238E27FC236}">
                  <a16:creationId xmlns:a16="http://schemas.microsoft.com/office/drawing/2014/main" id="{3FCD10B2-A4B8-4CFA-4158-9A8C4B292152}"/>
                </a:ext>
              </a:extLst>
            </p:cNvPr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2881503" y="2499360"/>
              <a:ext cx="89916" cy="111251"/>
            </a:xfrm>
            <a:prstGeom prst="rect">
              <a:avLst/>
            </a:prstGeom>
          </p:spPr>
        </p:pic>
        <p:pic>
          <p:nvPicPr>
            <p:cNvPr id="159" name="object 158">
              <a:extLst>
                <a:ext uri="{FF2B5EF4-FFF2-40B4-BE49-F238E27FC236}">
                  <a16:creationId xmlns:a16="http://schemas.microsoft.com/office/drawing/2014/main" id="{92B42938-8A00-AFAA-EDB2-4AE948EEA099}"/>
                </a:ext>
              </a:extLst>
            </p:cNvPr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2998851" y="2499360"/>
              <a:ext cx="92963" cy="112775"/>
            </a:xfrm>
            <a:prstGeom prst="rect">
              <a:avLst/>
            </a:prstGeom>
          </p:spPr>
        </p:pic>
      </p:grpSp>
      <p:grpSp>
        <p:nvGrpSpPr>
          <p:cNvPr id="160" name="object 159">
            <a:extLst>
              <a:ext uri="{FF2B5EF4-FFF2-40B4-BE49-F238E27FC236}">
                <a16:creationId xmlns:a16="http://schemas.microsoft.com/office/drawing/2014/main" id="{FCCA1C0D-F0D6-6CF6-79DF-BFCE210E5404}"/>
              </a:ext>
            </a:extLst>
          </p:cNvPr>
          <p:cNvGrpSpPr/>
          <p:nvPr/>
        </p:nvGrpSpPr>
        <p:grpSpPr>
          <a:xfrm>
            <a:off x="3166491" y="2499360"/>
            <a:ext cx="341630" cy="160020"/>
            <a:chOff x="3166491" y="2499360"/>
            <a:chExt cx="341630" cy="160020"/>
          </a:xfrm>
        </p:grpSpPr>
        <p:pic>
          <p:nvPicPr>
            <p:cNvPr id="161" name="object 160">
              <a:extLst>
                <a:ext uri="{FF2B5EF4-FFF2-40B4-BE49-F238E27FC236}">
                  <a16:creationId xmlns:a16="http://schemas.microsoft.com/office/drawing/2014/main" id="{02AA81F5-950A-D241-9C63-9F8108A61116}"/>
                </a:ext>
              </a:extLst>
            </p:cNvPr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3166491" y="2499360"/>
              <a:ext cx="96011" cy="160020"/>
            </a:xfrm>
            <a:prstGeom prst="rect">
              <a:avLst/>
            </a:prstGeom>
          </p:spPr>
        </p:pic>
        <p:pic>
          <p:nvPicPr>
            <p:cNvPr id="162" name="object 161">
              <a:extLst>
                <a:ext uri="{FF2B5EF4-FFF2-40B4-BE49-F238E27FC236}">
                  <a16:creationId xmlns:a16="http://schemas.microsoft.com/office/drawing/2014/main" id="{28EC8DD2-B9D3-B2C1-DD75-70D583A8C0BA}"/>
                </a:ext>
              </a:extLst>
            </p:cNvPr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3296031" y="2500884"/>
              <a:ext cx="89916" cy="111251"/>
            </a:xfrm>
            <a:prstGeom prst="rect">
              <a:avLst/>
            </a:prstGeom>
          </p:spPr>
        </p:pic>
        <p:pic>
          <p:nvPicPr>
            <p:cNvPr id="163" name="object 162">
              <a:extLst>
                <a:ext uri="{FF2B5EF4-FFF2-40B4-BE49-F238E27FC236}">
                  <a16:creationId xmlns:a16="http://schemas.microsoft.com/office/drawing/2014/main" id="{F5AD7952-80CB-9757-E55B-E20CC5A60920}"/>
                </a:ext>
              </a:extLst>
            </p:cNvPr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3414903" y="2499360"/>
              <a:ext cx="92963" cy="112775"/>
            </a:xfrm>
            <a:prstGeom prst="rect">
              <a:avLst/>
            </a:prstGeom>
          </p:spPr>
        </p:pic>
      </p:grpSp>
      <p:grpSp>
        <p:nvGrpSpPr>
          <p:cNvPr id="164" name="object 163">
            <a:extLst>
              <a:ext uri="{FF2B5EF4-FFF2-40B4-BE49-F238E27FC236}">
                <a16:creationId xmlns:a16="http://schemas.microsoft.com/office/drawing/2014/main" id="{E5DB7530-F578-53BF-02DE-78C5EC557879}"/>
              </a:ext>
            </a:extLst>
          </p:cNvPr>
          <p:cNvGrpSpPr/>
          <p:nvPr/>
        </p:nvGrpSpPr>
        <p:grpSpPr>
          <a:xfrm>
            <a:off x="3582542" y="2456688"/>
            <a:ext cx="1013460" cy="157480"/>
            <a:chOff x="3582542" y="2456688"/>
            <a:chExt cx="1013460" cy="157480"/>
          </a:xfrm>
        </p:grpSpPr>
        <p:pic>
          <p:nvPicPr>
            <p:cNvPr id="165" name="object 164">
              <a:extLst>
                <a:ext uri="{FF2B5EF4-FFF2-40B4-BE49-F238E27FC236}">
                  <a16:creationId xmlns:a16="http://schemas.microsoft.com/office/drawing/2014/main" id="{C26F88FF-6E20-925C-8EDF-106DD17BF184}"/>
                </a:ext>
              </a:extLst>
            </p:cNvPr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3582542" y="2456688"/>
              <a:ext cx="96012" cy="155448"/>
            </a:xfrm>
            <a:prstGeom prst="rect">
              <a:avLst/>
            </a:prstGeom>
          </p:spPr>
        </p:pic>
        <p:pic>
          <p:nvPicPr>
            <p:cNvPr id="166" name="object 165">
              <a:extLst>
                <a:ext uri="{FF2B5EF4-FFF2-40B4-BE49-F238E27FC236}">
                  <a16:creationId xmlns:a16="http://schemas.microsoft.com/office/drawing/2014/main" id="{BC712CCE-9A5E-4C6A-8D05-EBE8B67944BD}"/>
                </a:ext>
              </a:extLst>
            </p:cNvPr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3705986" y="2499360"/>
              <a:ext cx="315467" cy="112775"/>
            </a:xfrm>
            <a:prstGeom prst="rect">
              <a:avLst/>
            </a:prstGeom>
          </p:spPr>
        </p:pic>
        <p:pic>
          <p:nvPicPr>
            <p:cNvPr id="167" name="object 166">
              <a:extLst>
                <a:ext uri="{FF2B5EF4-FFF2-40B4-BE49-F238E27FC236}">
                  <a16:creationId xmlns:a16="http://schemas.microsoft.com/office/drawing/2014/main" id="{ED490195-2AA3-2CFC-C9D9-D1A9D1A4CE37}"/>
                </a:ext>
              </a:extLst>
            </p:cNvPr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4050410" y="2456688"/>
              <a:ext cx="239267" cy="155448"/>
            </a:xfrm>
            <a:prstGeom prst="rect">
              <a:avLst/>
            </a:prstGeom>
          </p:spPr>
        </p:pic>
        <p:sp>
          <p:nvSpPr>
            <p:cNvPr id="168" name="object 167">
              <a:extLst>
                <a:ext uri="{FF2B5EF4-FFF2-40B4-BE49-F238E27FC236}">
                  <a16:creationId xmlns:a16="http://schemas.microsoft.com/office/drawing/2014/main" id="{3A761C1D-D2F7-6EE7-FF85-F01624E85B0C}"/>
                </a:ext>
              </a:extLst>
            </p:cNvPr>
            <p:cNvSpPr/>
            <p:nvPr/>
          </p:nvSpPr>
          <p:spPr>
            <a:xfrm>
              <a:off x="4317111" y="2456695"/>
              <a:ext cx="100965" cy="154305"/>
            </a:xfrm>
            <a:custGeom>
              <a:avLst/>
              <a:gdLst/>
              <a:ahLst/>
              <a:cxnLst/>
              <a:rect l="l" t="t" r="r" b="b"/>
              <a:pathLst>
                <a:path w="100964" h="154305">
                  <a:moveTo>
                    <a:pt x="62484" y="44196"/>
                  </a:moveTo>
                  <a:lnTo>
                    <a:pt x="59436" y="44196"/>
                  </a:lnTo>
                  <a:lnTo>
                    <a:pt x="56388" y="42672"/>
                  </a:lnTo>
                  <a:lnTo>
                    <a:pt x="50292" y="42672"/>
                  </a:lnTo>
                  <a:lnTo>
                    <a:pt x="44196" y="42672"/>
                  </a:lnTo>
                  <a:lnTo>
                    <a:pt x="39624" y="44196"/>
                  </a:lnTo>
                  <a:lnTo>
                    <a:pt x="36576" y="45720"/>
                  </a:lnTo>
                  <a:lnTo>
                    <a:pt x="32004" y="47244"/>
                  </a:lnTo>
                  <a:lnTo>
                    <a:pt x="27432" y="50292"/>
                  </a:lnTo>
                  <a:lnTo>
                    <a:pt x="24384" y="53340"/>
                  </a:lnTo>
                  <a:lnTo>
                    <a:pt x="21336" y="57912"/>
                  </a:lnTo>
                  <a:lnTo>
                    <a:pt x="18288" y="60960"/>
                  </a:lnTo>
                  <a:lnTo>
                    <a:pt x="16764" y="65532"/>
                  </a:lnTo>
                  <a:lnTo>
                    <a:pt x="15240" y="65532"/>
                  </a:lnTo>
                  <a:lnTo>
                    <a:pt x="13716" y="44196"/>
                  </a:lnTo>
                  <a:lnTo>
                    <a:pt x="0" y="44196"/>
                  </a:lnTo>
                  <a:lnTo>
                    <a:pt x="0" y="153924"/>
                  </a:lnTo>
                  <a:lnTo>
                    <a:pt x="16764" y="153924"/>
                  </a:lnTo>
                  <a:lnTo>
                    <a:pt x="16764" y="89916"/>
                  </a:lnTo>
                  <a:lnTo>
                    <a:pt x="19812" y="80772"/>
                  </a:lnTo>
                  <a:lnTo>
                    <a:pt x="21336" y="74676"/>
                  </a:lnTo>
                  <a:lnTo>
                    <a:pt x="22860" y="71628"/>
                  </a:lnTo>
                  <a:lnTo>
                    <a:pt x="32004" y="62484"/>
                  </a:lnTo>
                  <a:lnTo>
                    <a:pt x="41148" y="59436"/>
                  </a:lnTo>
                  <a:lnTo>
                    <a:pt x="44196" y="57912"/>
                  </a:lnTo>
                  <a:lnTo>
                    <a:pt x="54864" y="57912"/>
                  </a:lnTo>
                  <a:lnTo>
                    <a:pt x="57912" y="59436"/>
                  </a:lnTo>
                  <a:lnTo>
                    <a:pt x="60960" y="59436"/>
                  </a:lnTo>
                  <a:lnTo>
                    <a:pt x="62484" y="44196"/>
                  </a:lnTo>
                  <a:close/>
                </a:path>
                <a:path w="100964" h="154305">
                  <a:moveTo>
                    <a:pt x="100584" y="0"/>
                  </a:moveTo>
                  <a:lnTo>
                    <a:pt x="83820" y="0"/>
                  </a:lnTo>
                  <a:lnTo>
                    <a:pt x="83820" y="153924"/>
                  </a:lnTo>
                  <a:lnTo>
                    <a:pt x="100584" y="153924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" name="object 168">
              <a:extLst>
                <a:ext uri="{FF2B5EF4-FFF2-40B4-BE49-F238E27FC236}">
                  <a16:creationId xmlns:a16="http://schemas.microsoft.com/office/drawing/2014/main" id="{4203658D-B28B-83EF-2E34-61EA57631609}"/>
                </a:ext>
              </a:extLst>
            </p:cNvPr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4445126" y="2499360"/>
              <a:ext cx="100584" cy="112764"/>
            </a:xfrm>
            <a:prstGeom prst="rect">
              <a:avLst/>
            </a:prstGeom>
          </p:spPr>
        </p:pic>
        <p:sp>
          <p:nvSpPr>
            <p:cNvPr id="170" name="object 169">
              <a:extLst>
                <a:ext uri="{FF2B5EF4-FFF2-40B4-BE49-F238E27FC236}">
                  <a16:creationId xmlns:a16="http://schemas.microsoft.com/office/drawing/2014/main" id="{C229DA81-5409-6FAC-6518-5A82087FD88A}"/>
                </a:ext>
              </a:extLst>
            </p:cNvPr>
            <p:cNvSpPr/>
            <p:nvPr/>
          </p:nvSpPr>
          <p:spPr>
            <a:xfrm>
              <a:off x="4571618" y="2587752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4" h="26035">
                  <a:moveTo>
                    <a:pt x="24383" y="16763"/>
                  </a:moveTo>
                  <a:lnTo>
                    <a:pt x="24383" y="7619"/>
                  </a:lnTo>
                  <a:lnTo>
                    <a:pt x="22859" y="4571"/>
                  </a:lnTo>
                  <a:lnTo>
                    <a:pt x="19811" y="3047"/>
                  </a:lnTo>
                  <a:lnTo>
                    <a:pt x="18287" y="0"/>
                  </a:lnTo>
                  <a:lnTo>
                    <a:pt x="6095" y="0"/>
                  </a:lnTo>
                  <a:lnTo>
                    <a:pt x="1523" y="4571"/>
                  </a:lnTo>
                  <a:lnTo>
                    <a:pt x="0" y="7619"/>
                  </a:lnTo>
                  <a:lnTo>
                    <a:pt x="0" y="12191"/>
                  </a:lnTo>
                  <a:lnTo>
                    <a:pt x="0" y="16763"/>
                  </a:lnTo>
                  <a:lnTo>
                    <a:pt x="3047" y="22859"/>
                  </a:lnTo>
                  <a:lnTo>
                    <a:pt x="9143" y="25907"/>
                  </a:lnTo>
                  <a:lnTo>
                    <a:pt x="15239" y="25907"/>
                  </a:lnTo>
                  <a:lnTo>
                    <a:pt x="18287" y="24383"/>
                  </a:lnTo>
                  <a:lnTo>
                    <a:pt x="22859" y="19811"/>
                  </a:lnTo>
                  <a:lnTo>
                    <a:pt x="24383" y="1676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1" name="object 170">
            <a:extLst>
              <a:ext uri="{FF2B5EF4-FFF2-40B4-BE49-F238E27FC236}">
                <a16:creationId xmlns:a16="http://schemas.microsoft.com/office/drawing/2014/main" id="{0FF4D406-A87A-B7D8-F381-A9A229CE715B}"/>
              </a:ext>
            </a:extLst>
          </p:cNvPr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487680" y="2845307"/>
            <a:ext cx="222122" cy="111252"/>
          </a:xfrm>
          <a:prstGeom prst="rect">
            <a:avLst/>
          </a:prstGeom>
        </p:spPr>
      </p:pic>
      <p:grpSp>
        <p:nvGrpSpPr>
          <p:cNvPr id="172" name="object 171">
            <a:extLst>
              <a:ext uri="{FF2B5EF4-FFF2-40B4-BE49-F238E27FC236}">
                <a16:creationId xmlns:a16="http://schemas.microsoft.com/office/drawing/2014/main" id="{AC37D741-078F-8949-7EE5-07AC62CBF553}"/>
              </a:ext>
            </a:extLst>
          </p:cNvPr>
          <p:cNvGrpSpPr/>
          <p:nvPr/>
        </p:nvGrpSpPr>
        <p:grpSpPr>
          <a:xfrm>
            <a:off x="796670" y="2839211"/>
            <a:ext cx="586740" cy="117475"/>
            <a:chOff x="796670" y="2839211"/>
            <a:chExt cx="586740" cy="117475"/>
          </a:xfrm>
        </p:grpSpPr>
        <p:pic>
          <p:nvPicPr>
            <p:cNvPr id="173" name="object 172">
              <a:extLst>
                <a:ext uri="{FF2B5EF4-FFF2-40B4-BE49-F238E27FC236}">
                  <a16:creationId xmlns:a16="http://schemas.microsoft.com/office/drawing/2014/main" id="{B13404BD-A2F6-2B10-067D-914DB9B317CF}"/>
                </a:ext>
              </a:extLst>
            </p:cNvPr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796670" y="2854451"/>
              <a:ext cx="284988" cy="102108"/>
            </a:xfrm>
            <a:prstGeom prst="rect">
              <a:avLst/>
            </a:prstGeom>
          </p:spPr>
        </p:pic>
        <p:pic>
          <p:nvPicPr>
            <p:cNvPr id="174" name="object 173">
              <a:extLst>
                <a:ext uri="{FF2B5EF4-FFF2-40B4-BE49-F238E27FC236}">
                  <a16:creationId xmlns:a16="http://schemas.microsoft.com/office/drawing/2014/main" id="{7B90087C-2550-E8A8-9B90-FD013CF43DE7}"/>
                </a:ext>
              </a:extLst>
            </p:cNvPr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102995" y="2839211"/>
              <a:ext cx="71628" cy="117348"/>
            </a:xfrm>
            <a:prstGeom prst="rect">
              <a:avLst/>
            </a:prstGeom>
          </p:spPr>
        </p:pic>
        <p:sp>
          <p:nvSpPr>
            <p:cNvPr id="175" name="object 174">
              <a:extLst>
                <a:ext uri="{FF2B5EF4-FFF2-40B4-BE49-F238E27FC236}">
                  <a16:creationId xmlns:a16="http://schemas.microsoft.com/office/drawing/2014/main" id="{7D61DAB1-071C-C7C0-DB77-5D243B5C5972}"/>
                </a:ext>
              </a:extLst>
            </p:cNvPr>
            <p:cNvSpPr/>
            <p:nvPr/>
          </p:nvSpPr>
          <p:spPr>
            <a:xfrm>
              <a:off x="1199006" y="2842259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40" h="113030">
                  <a:moveTo>
                    <a:pt x="13715" y="112775"/>
                  </a:moveTo>
                  <a:lnTo>
                    <a:pt x="13715" y="30479"/>
                  </a:lnTo>
                  <a:lnTo>
                    <a:pt x="1524" y="30479"/>
                  </a:lnTo>
                  <a:lnTo>
                    <a:pt x="1524" y="112775"/>
                  </a:lnTo>
                  <a:lnTo>
                    <a:pt x="13715" y="112775"/>
                  </a:lnTo>
                  <a:close/>
                </a:path>
                <a:path w="15240" h="113030">
                  <a:moveTo>
                    <a:pt x="15240" y="13715"/>
                  </a:moveTo>
                  <a:lnTo>
                    <a:pt x="15240" y="3047"/>
                  </a:lnTo>
                  <a:lnTo>
                    <a:pt x="13715" y="3047"/>
                  </a:lnTo>
                  <a:lnTo>
                    <a:pt x="10668" y="0"/>
                  </a:lnTo>
                  <a:lnTo>
                    <a:pt x="6096" y="0"/>
                  </a:lnTo>
                  <a:lnTo>
                    <a:pt x="3048" y="3047"/>
                  </a:lnTo>
                  <a:lnTo>
                    <a:pt x="1524" y="3047"/>
                  </a:lnTo>
                  <a:lnTo>
                    <a:pt x="0" y="6095"/>
                  </a:lnTo>
                  <a:lnTo>
                    <a:pt x="0" y="10667"/>
                  </a:lnTo>
                  <a:lnTo>
                    <a:pt x="1524" y="13715"/>
                  </a:lnTo>
                  <a:lnTo>
                    <a:pt x="3048" y="15239"/>
                  </a:lnTo>
                  <a:lnTo>
                    <a:pt x="4571" y="15239"/>
                  </a:lnTo>
                  <a:lnTo>
                    <a:pt x="6096" y="16763"/>
                  </a:lnTo>
                  <a:lnTo>
                    <a:pt x="10668" y="16763"/>
                  </a:lnTo>
                  <a:lnTo>
                    <a:pt x="12192" y="15239"/>
                  </a:lnTo>
                  <a:lnTo>
                    <a:pt x="13715" y="15239"/>
                  </a:lnTo>
                  <a:lnTo>
                    <a:pt x="1524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6" name="object 175">
              <a:extLst>
                <a:ext uri="{FF2B5EF4-FFF2-40B4-BE49-F238E27FC236}">
                  <a16:creationId xmlns:a16="http://schemas.microsoft.com/office/drawing/2014/main" id="{69BB6196-6962-76BB-D3A4-FBC75BCADD73}"/>
                </a:ext>
              </a:extLst>
            </p:cNvPr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234058" y="2871215"/>
              <a:ext cx="149352" cy="85343"/>
            </a:xfrm>
            <a:prstGeom prst="rect">
              <a:avLst/>
            </a:prstGeom>
          </p:spPr>
        </p:pic>
      </p:grpSp>
      <p:grpSp>
        <p:nvGrpSpPr>
          <p:cNvPr id="177" name="object 176">
            <a:extLst>
              <a:ext uri="{FF2B5EF4-FFF2-40B4-BE49-F238E27FC236}">
                <a16:creationId xmlns:a16="http://schemas.microsoft.com/office/drawing/2014/main" id="{D0DBCB39-FE9B-73B8-2E99-D0071DFF134E}"/>
              </a:ext>
            </a:extLst>
          </p:cNvPr>
          <p:cNvGrpSpPr/>
          <p:nvPr/>
        </p:nvGrpSpPr>
        <p:grpSpPr>
          <a:xfrm>
            <a:off x="1453514" y="2837688"/>
            <a:ext cx="603885" cy="154305"/>
            <a:chOff x="1453514" y="2837688"/>
            <a:chExt cx="603885" cy="154305"/>
          </a:xfrm>
        </p:grpSpPr>
        <p:sp>
          <p:nvSpPr>
            <p:cNvPr id="178" name="object 177">
              <a:extLst>
                <a:ext uri="{FF2B5EF4-FFF2-40B4-BE49-F238E27FC236}">
                  <a16:creationId xmlns:a16="http://schemas.microsoft.com/office/drawing/2014/main" id="{CA6B07D6-5E37-CBC6-F1FD-532D67578143}"/>
                </a:ext>
              </a:extLst>
            </p:cNvPr>
            <p:cNvSpPr/>
            <p:nvPr/>
          </p:nvSpPr>
          <p:spPr>
            <a:xfrm>
              <a:off x="1453514" y="2842260"/>
              <a:ext cx="36830" cy="149860"/>
            </a:xfrm>
            <a:custGeom>
              <a:avLst/>
              <a:gdLst/>
              <a:ahLst/>
              <a:cxnLst/>
              <a:rect l="l" t="t" r="r" b="b"/>
              <a:pathLst>
                <a:path w="36830" h="149860">
                  <a:moveTo>
                    <a:pt x="35051" y="129539"/>
                  </a:moveTo>
                  <a:lnTo>
                    <a:pt x="35051" y="30479"/>
                  </a:lnTo>
                  <a:lnTo>
                    <a:pt x="22859" y="30479"/>
                  </a:lnTo>
                  <a:lnTo>
                    <a:pt x="22859" y="131063"/>
                  </a:lnTo>
                  <a:lnTo>
                    <a:pt x="21335" y="134112"/>
                  </a:lnTo>
                  <a:lnTo>
                    <a:pt x="18287" y="135635"/>
                  </a:lnTo>
                  <a:lnTo>
                    <a:pt x="16763" y="137159"/>
                  </a:lnTo>
                  <a:lnTo>
                    <a:pt x="13715" y="138683"/>
                  </a:lnTo>
                  <a:lnTo>
                    <a:pt x="6096" y="138683"/>
                  </a:lnTo>
                  <a:lnTo>
                    <a:pt x="3047" y="137159"/>
                  </a:lnTo>
                  <a:lnTo>
                    <a:pt x="0" y="137159"/>
                  </a:lnTo>
                  <a:lnTo>
                    <a:pt x="0" y="147827"/>
                  </a:lnTo>
                  <a:lnTo>
                    <a:pt x="6096" y="147827"/>
                  </a:lnTo>
                  <a:lnTo>
                    <a:pt x="7619" y="149351"/>
                  </a:lnTo>
                  <a:lnTo>
                    <a:pt x="16763" y="149351"/>
                  </a:lnTo>
                  <a:lnTo>
                    <a:pt x="21335" y="147827"/>
                  </a:lnTo>
                  <a:lnTo>
                    <a:pt x="27431" y="144779"/>
                  </a:lnTo>
                  <a:lnTo>
                    <a:pt x="30479" y="141731"/>
                  </a:lnTo>
                  <a:lnTo>
                    <a:pt x="32003" y="137159"/>
                  </a:lnTo>
                  <a:lnTo>
                    <a:pt x="33528" y="134112"/>
                  </a:lnTo>
                  <a:lnTo>
                    <a:pt x="35051" y="129539"/>
                  </a:lnTo>
                  <a:close/>
                </a:path>
                <a:path w="36830" h="149860">
                  <a:moveTo>
                    <a:pt x="36575" y="10667"/>
                  </a:moveTo>
                  <a:lnTo>
                    <a:pt x="36575" y="6095"/>
                  </a:lnTo>
                  <a:lnTo>
                    <a:pt x="35051" y="3047"/>
                  </a:lnTo>
                  <a:lnTo>
                    <a:pt x="33528" y="3047"/>
                  </a:lnTo>
                  <a:lnTo>
                    <a:pt x="30479" y="0"/>
                  </a:lnTo>
                  <a:lnTo>
                    <a:pt x="25907" y="0"/>
                  </a:lnTo>
                  <a:lnTo>
                    <a:pt x="22859" y="3047"/>
                  </a:lnTo>
                  <a:lnTo>
                    <a:pt x="21335" y="3047"/>
                  </a:lnTo>
                  <a:lnTo>
                    <a:pt x="21335" y="13715"/>
                  </a:lnTo>
                  <a:lnTo>
                    <a:pt x="22859" y="15239"/>
                  </a:lnTo>
                  <a:lnTo>
                    <a:pt x="24384" y="15239"/>
                  </a:lnTo>
                  <a:lnTo>
                    <a:pt x="25907" y="16763"/>
                  </a:lnTo>
                  <a:lnTo>
                    <a:pt x="30479" y="16763"/>
                  </a:lnTo>
                  <a:lnTo>
                    <a:pt x="32003" y="15239"/>
                  </a:lnTo>
                  <a:lnTo>
                    <a:pt x="33528" y="15239"/>
                  </a:lnTo>
                  <a:lnTo>
                    <a:pt x="35051" y="13715"/>
                  </a:lnTo>
                  <a:lnTo>
                    <a:pt x="36575" y="10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9" name="object 178">
              <a:extLst>
                <a:ext uri="{FF2B5EF4-FFF2-40B4-BE49-F238E27FC236}">
                  <a16:creationId xmlns:a16="http://schemas.microsoft.com/office/drawing/2014/main" id="{FEC46CE0-45E0-D209-D140-ABD5960AA16D}"/>
                </a:ext>
              </a:extLst>
            </p:cNvPr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512950" y="2872740"/>
              <a:ext cx="68580" cy="83820"/>
            </a:xfrm>
            <a:prstGeom prst="rect">
              <a:avLst/>
            </a:prstGeom>
          </p:spPr>
        </p:pic>
        <p:pic>
          <p:nvPicPr>
            <p:cNvPr id="180" name="object 179">
              <a:extLst>
                <a:ext uri="{FF2B5EF4-FFF2-40B4-BE49-F238E27FC236}">
                  <a16:creationId xmlns:a16="http://schemas.microsoft.com/office/drawing/2014/main" id="{D3F03325-428F-0DED-9D83-6166909CF998}"/>
                </a:ext>
              </a:extLst>
            </p:cNvPr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607438" y="2837688"/>
              <a:ext cx="167640" cy="118872"/>
            </a:xfrm>
            <a:prstGeom prst="rect">
              <a:avLst/>
            </a:prstGeom>
          </p:spPr>
        </p:pic>
        <p:sp>
          <p:nvSpPr>
            <p:cNvPr id="181" name="object 180">
              <a:extLst>
                <a:ext uri="{FF2B5EF4-FFF2-40B4-BE49-F238E27FC236}">
                  <a16:creationId xmlns:a16="http://schemas.microsoft.com/office/drawing/2014/main" id="{63746491-9EE1-CDD6-2EA0-A6A0CE37692B}"/>
                </a:ext>
              </a:extLst>
            </p:cNvPr>
            <p:cNvSpPr/>
            <p:nvPr/>
          </p:nvSpPr>
          <p:spPr>
            <a:xfrm>
              <a:off x="1800986" y="2842260"/>
              <a:ext cx="13970" cy="113030"/>
            </a:xfrm>
            <a:custGeom>
              <a:avLst/>
              <a:gdLst/>
              <a:ahLst/>
              <a:cxnLst/>
              <a:rect l="l" t="t" r="r" b="b"/>
              <a:pathLst>
                <a:path w="13969" h="113030">
                  <a:moveTo>
                    <a:pt x="12192" y="112775"/>
                  </a:moveTo>
                  <a:lnTo>
                    <a:pt x="12192" y="30479"/>
                  </a:lnTo>
                  <a:lnTo>
                    <a:pt x="0" y="30479"/>
                  </a:lnTo>
                  <a:lnTo>
                    <a:pt x="0" y="112775"/>
                  </a:lnTo>
                  <a:lnTo>
                    <a:pt x="12192" y="112775"/>
                  </a:lnTo>
                  <a:close/>
                </a:path>
                <a:path w="13969" h="113030">
                  <a:moveTo>
                    <a:pt x="13715" y="13715"/>
                  </a:moveTo>
                  <a:lnTo>
                    <a:pt x="13715" y="3047"/>
                  </a:lnTo>
                  <a:lnTo>
                    <a:pt x="12192" y="3047"/>
                  </a:lnTo>
                  <a:lnTo>
                    <a:pt x="9143" y="0"/>
                  </a:lnTo>
                  <a:lnTo>
                    <a:pt x="4571" y="0"/>
                  </a:lnTo>
                  <a:lnTo>
                    <a:pt x="1524" y="3047"/>
                  </a:lnTo>
                  <a:lnTo>
                    <a:pt x="0" y="3047"/>
                  </a:lnTo>
                  <a:lnTo>
                    <a:pt x="0" y="13715"/>
                  </a:lnTo>
                  <a:lnTo>
                    <a:pt x="1524" y="15239"/>
                  </a:lnTo>
                  <a:lnTo>
                    <a:pt x="3048" y="15239"/>
                  </a:lnTo>
                  <a:lnTo>
                    <a:pt x="4571" y="16763"/>
                  </a:lnTo>
                  <a:lnTo>
                    <a:pt x="9143" y="16763"/>
                  </a:lnTo>
                  <a:lnTo>
                    <a:pt x="10668" y="15239"/>
                  </a:lnTo>
                  <a:lnTo>
                    <a:pt x="12192" y="15239"/>
                  </a:lnTo>
                  <a:lnTo>
                    <a:pt x="13715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2" name="object 181">
              <a:extLst>
                <a:ext uri="{FF2B5EF4-FFF2-40B4-BE49-F238E27FC236}">
                  <a16:creationId xmlns:a16="http://schemas.microsoft.com/office/drawing/2014/main" id="{2E56F071-4B36-E5BA-DAE1-95BB6E05E26C}"/>
                </a:ext>
              </a:extLst>
            </p:cNvPr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834514" y="2871216"/>
              <a:ext cx="222504" cy="85343"/>
            </a:xfrm>
            <a:prstGeom prst="rect">
              <a:avLst/>
            </a:prstGeom>
          </p:spPr>
        </p:pic>
      </p:grpSp>
      <p:grpSp>
        <p:nvGrpSpPr>
          <p:cNvPr id="183" name="object 182">
            <a:extLst>
              <a:ext uri="{FF2B5EF4-FFF2-40B4-BE49-F238E27FC236}">
                <a16:creationId xmlns:a16="http://schemas.microsoft.com/office/drawing/2014/main" id="{FCA97F4B-EB82-7695-A67D-4E3C9BA7657C}"/>
              </a:ext>
            </a:extLst>
          </p:cNvPr>
          <p:cNvGrpSpPr/>
          <p:nvPr/>
        </p:nvGrpSpPr>
        <p:grpSpPr>
          <a:xfrm>
            <a:off x="2145410" y="2839211"/>
            <a:ext cx="195580" cy="117475"/>
            <a:chOff x="2145410" y="2839211"/>
            <a:chExt cx="195580" cy="117475"/>
          </a:xfrm>
        </p:grpSpPr>
        <p:pic>
          <p:nvPicPr>
            <p:cNvPr id="184" name="object 183">
              <a:extLst>
                <a:ext uri="{FF2B5EF4-FFF2-40B4-BE49-F238E27FC236}">
                  <a16:creationId xmlns:a16="http://schemas.microsoft.com/office/drawing/2014/main" id="{026EE77F-2B5A-29A3-96CE-809F0B2B5E80}"/>
                </a:ext>
              </a:extLst>
            </p:cNvPr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2145410" y="2839211"/>
              <a:ext cx="71628" cy="117348"/>
            </a:xfrm>
            <a:prstGeom prst="rect">
              <a:avLst/>
            </a:prstGeom>
          </p:spPr>
        </p:pic>
        <p:pic>
          <p:nvPicPr>
            <p:cNvPr id="185" name="object 184">
              <a:extLst>
                <a:ext uri="{FF2B5EF4-FFF2-40B4-BE49-F238E27FC236}">
                  <a16:creationId xmlns:a16="http://schemas.microsoft.com/office/drawing/2014/main" id="{8CC331D1-4396-5B5C-1012-56D04CBFFC94}"/>
                </a:ext>
              </a:extLst>
            </p:cNvPr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2238374" y="2871215"/>
              <a:ext cx="68580" cy="85343"/>
            </a:xfrm>
            <a:prstGeom prst="rect">
              <a:avLst/>
            </a:prstGeom>
          </p:spPr>
        </p:pic>
        <p:sp>
          <p:nvSpPr>
            <p:cNvPr id="186" name="object 185">
              <a:extLst>
                <a:ext uri="{FF2B5EF4-FFF2-40B4-BE49-F238E27FC236}">
                  <a16:creationId xmlns:a16="http://schemas.microsoft.com/office/drawing/2014/main" id="{DFB43303-3AE6-C1A2-A026-7DBC0F515D5A}"/>
                </a:ext>
              </a:extLst>
            </p:cNvPr>
            <p:cNvSpPr/>
            <p:nvPr/>
          </p:nvSpPr>
          <p:spPr>
            <a:xfrm>
              <a:off x="2328290" y="2839211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7" name="object 186">
            <a:extLst>
              <a:ext uri="{FF2B5EF4-FFF2-40B4-BE49-F238E27FC236}">
                <a16:creationId xmlns:a16="http://schemas.microsoft.com/office/drawing/2014/main" id="{F6EC6662-5FB1-52C7-494B-5870DA8831F0}"/>
              </a:ext>
            </a:extLst>
          </p:cNvPr>
          <p:cNvGrpSpPr/>
          <p:nvPr/>
        </p:nvGrpSpPr>
        <p:grpSpPr>
          <a:xfrm>
            <a:off x="2441067" y="2842260"/>
            <a:ext cx="379730" cy="114300"/>
            <a:chOff x="2441067" y="2842260"/>
            <a:chExt cx="379730" cy="114300"/>
          </a:xfrm>
        </p:grpSpPr>
        <p:pic>
          <p:nvPicPr>
            <p:cNvPr id="188" name="object 187">
              <a:extLst>
                <a:ext uri="{FF2B5EF4-FFF2-40B4-BE49-F238E27FC236}">
                  <a16:creationId xmlns:a16="http://schemas.microsoft.com/office/drawing/2014/main" id="{A66CBD34-9738-1ED8-92BE-C91C08700DED}"/>
                </a:ext>
              </a:extLst>
            </p:cNvPr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2441067" y="2845308"/>
              <a:ext cx="156971" cy="111252"/>
            </a:xfrm>
            <a:prstGeom prst="rect">
              <a:avLst/>
            </a:prstGeom>
          </p:spPr>
        </p:pic>
        <p:sp>
          <p:nvSpPr>
            <p:cNvPr id="189" name="object 188">
              <a:extLst>
                <a:ext uri="{FF2B5EF4-FFF2-40B4-BE49-F238E27FC236}">
                  <a16:creationId xmlns:a16="http://schemas.microsoft.com/office/drawing/2014/main" id="{81167183-E0DF-9AA9-B094-1BEEA8B957B9}"/>
                </a:ext>
              </a:extLst>
            </p:cNvPr>
            <p:cNvSpPr/>
            <p:nvPr/>
          </p:nvSpPr>
          <p:spPr>
            <a:xfrm>
              <a:off x="2617851" y="2842260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39" h="113030">
                  <a:moveTo>
                    <a:pt x="13716" y="112775"/>
                  </a:moveTo>
                  <a:lnTo>
                    <a:pt x="13716" y="30479"/>
                  </a:lnTo>
                  <a:lnTo>
                    <a:pt x="0" y="30479"/>
                  </a:lnTo>
                  <a:lnTo>
                    <a:pt x="0" y="112775"/>
                  </a:lnTo>
                  <a:lnTo>
                    <a:pt x="13716" y="112775"/>
                  </a:lnTo>
                  <a:close/>
                </a:path>
                <a:path w="15239" h="113030">
                  <a:moveTo>
                    <a:pt x="15240" y="10667"/>
                  </a:moveTo>
                  <a:lnTo>
                    <a:pt x="15240" y="6095"/>
                  </a:lnTo>
                  <a:lnTo>
                    <a:pt x="13716" y="3047"/>
                  </a:lnTo>
                  <a:lnTo>
                    <a:pt x="12192" y="3047"/>
                  </a:lnTo>
                  <a:lnTo>
                    <a:pt x="9143" y="0"/>
                  </a:lnTo>
                  <a:lnTo>
                    <a:pt x="4572" y="0"/>
                  </a:lnTo>
                  <a:lnTo>
                    <a:pt x="1524" y="3047"/>
                  </a:lnTo>
                  <a:lnTo>
                    <a:pt x="0" y="3047"/>
                  </a:lnTo>
                  <a:lnTo>
                    <a:pt x="0" y="13715"/>
                  </a:lnTo>
                  <a:lnTo>
                    <a:pt x="1524" y="15239"/>
                  </a:lnTo>
                  <a:lnTo>
                    <a:pt x="3048" y="15239"/>
                  </a:lnTo>
                  <a:lnTo>
                    <a:pt x="4572" y="16763"/>
                  </a:lnTo>
                  <a:lnTo>
                    <a:pt x="9143" y="16763"/>
                  </a:lnTo>
                  <a:lnTo>
                    <a:pt x="10668" y="15239"/>
                  </a:lnTo>
                  <a:lnTo>
                    <a:pt x="12192" y="15239"/>
                  </a:lnTo>
                  <a:lnTo>
                    <a:pt x="13716" y="13715"/>
                  </a:lnTo>
                  <a:lnTo>
                    <a:pt x="15240" y="10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0" name="object 189">
              <a:extLst>
                <a:ext uri="{FF2B5EF4-FFF2-40B4-BE49-F238E27FC236}">
                  <a16:creationId xmlns:a16="http://schemas.microsoft.com/office/drawing/2014/main" id="{0A4851A5-1B3F-FF22-C964-43F8731C1F86}"/>
                </a:ext>
              </a:extLst>
            </p:cNvPr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2657475" y="2871216"/>
              <a:ext cx="67056" cy="83819"/>
            </a:xfrm>
            <a:prstGeom prst="rect">
              <a:avLst/>
            </a:prstGeom>
          </p:spPr>
        </p:pic>
        <p:pic>
          <p:nvPicPr>
            <p:cNvPr id="191" name="object 190">
              <a:extLst>
                <a:ext uri="{FF2B5EF4-FFF2-40B4-BE49-F238E27FC236}">
                  <a16:creationId xmlns:a16="http://schemas.microsoft.com/office/drawing/2014/main" id="{60F93153-C318-F8A4-1111-10DEA1886B26}"/>
                </a:ext>
              </a:extLst>
            </p:cNvPr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2745867" y="2871216"/>
              <a:ext cx="74675" cy="85343"/>
            </a:xfrm>
            <a:prstGeom prst="rect">
              <a:avLst/>
            </a:prstGeom>
          </p:spPr>
        </p:pic>
      </p:grpSp>
      <p:grpSp>
        <p:nvGrpSpPr>
          <p:cNvPr id="192" name="object 191">
            <a:extLst>
              <a:ext uri="{FF2B5EF4-FFF2-40B4-BE49-F238E27FC236}">
                <a16:creationId xmlns:a16="http://schemas.microsoft.com/office/drawing/2014/main" id="{874950D8-0301-E495-7389-E05F41E197A2}"/>
              </a:ext>
            </a:extLst>
          </p:cNvPr>
          <p:cNvGrpSpPr/>
          <p:nvPr/>
        </p:nvGrpSpPr>
        <p:grpSpPr>
          <a:xfrm>
            <a:off x="2915030" y="2839211"/>
            <a:ext cx="405765" cy="117475"/>
            <a:chOff x="2915030" y="2839211"/>
            <a:chExt cx="405765" cy="117475"/>
          </a:xfrm>
        </p:grpSpPr>
        <p:pic>
          <p:nvPicPr>
            <p:cNvPr id="193" name="object 192">
              <a:extLst>
                <a:ext uri="{FF2B5EF4-FFF2-40B4-BE49-F238E27FC236}">
                  <a16:creationId xmlns:a16="http://schemas.microsoft.com/office/drawing/2014/main" id="{1559CFD3-0595-46AE-AD41-F49DB5640DFD}"/>
                </a:ext>
              </a:extLst>
            </p:cNvPr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2915030" y="2845307"/>
              <a:ext cx="83819" cy="111251"/>
            </a:xfrm>
            <a:prstGeom prst="rect">
              <a:avLst/>
            </a:prstGeom>
          </p:spPr>
        </p:pic>
        <p:pic>
          <p:nvPicPr>
            <p:cNvPr id="194" name="object 193">
              <a:extLst>
                <a:ext uri="{FF2B5EF4-FFF2-40B4-BE49-F238E27FC236}">
                  <a16:creationId xmlns:a16="http://schemas.microsoft.com/office/drawing/2014/main" id="{FAC6C9CC-B1B5-70C5-1DEC-75FCC5DE83FB}"/>
                </a:ext>
              </a:extLst>
            </p:cNvPr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3024758" y="2871215"/>
              <a:ext cx="68580" cy="83819"/>
            </a:xfrm>
            <a:prstGeom prst="rect">
              <a:avLst/>
            </a:prstGeom>
          </p:spPr>
        </p:pic>
        <p:sp>
          <p:nvSpPr>
            <p:cNvPr id="195" name="object 194">
              <a:extLst>
                <a:ext uri="{FF2B5EF4-FFF2-40B4-BE49-F238E27FC236}">
                  <a16:creationId xmlns:a16="http://schemas.microsoft.com/office/drawing/2014/main" id="{BDAD9EE3-59B8-3B6D-EA43-0E317E384236}"/>
                </a:ext>
              </a:extLst>
            </p:cNvPr>
            <p:cNvSpPr/>
            <p:nvPr/>
          </p:nvSpPr>
          <p:spPr>
            <a:xfrm>
              <a:off x="3117722" y="2842259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39" h="113030">
                  <a:moveTo>
                    <a:pt x="13716" y="112776"/>
                  </a:moveTo>
                  <a:lnTo>
                    <a:pt x="13715" y="30480"/>
                  </a:lnTo>
                  <a:lnTo>
                    <a:pt x="1524" y="30480"/>
                  </a:lnTo>
                  <a:lnTo>
                    <a:pt x="1524" y="112776"/>
                  </a:lnTo>
                  <a:lnTo>
                    <a:pt x="13716" y="112776"/>
                  </a:lnTo>
                  <a:close/>
                </a:path>
                <a:path w="15239" h="113030">
                  <a:moveTo>
                    <a:pt x="15239" y="10668"/>
                  </a:moveTo>
                  <a:lnTo>
                    <a:pt x="15239" y="6096"/>
                  </a:lnTo>
                  <a:lnTo>
                    <a:pt x="13715" y="3048"/>
                  </a:lnTo>
                  <a:lnTo>
                    <a:pt x="12191" y="3048"/>
                  </a:lnTo>
                  <a:lnTo>
                    <a:pt x="9143" y="0"/>
                  </a:lnTo>
                  <a:lnTo>
                    <a:pt x="4571" y="0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13716"/>
                  </a:lnTo>
                  <a:lnTo>
                    <a:pt x="1524" y="15240"/>
                  </a:lnTo>
                  <a:lnTo>
                    <a:pt x="3047" y="15240"/>
                  </a:lnTo>
                  <a:lnTo>
                    <a:pt x="6095" y="16764"/>
                  </a:lnTo>
                  <a:lnTo>
                    <a:pt x="9143" y="16764"/>
                  </a:lnTo>
                  <a:lnTo>
                    <a:pt x="10668" y="15240"/>
                  </a:lnTo>
                  <a:lnTo>
                    <a:pt x="12191" y="15240"/>
                  </a:lnTo>
                  <a:lnTo>
                    <a:pt x="13715" y="13716"/>
                  </a:lnTo>
                  <a:lnTo>
                    <a:pt x="15239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6" name="object 195">
              <a:extLst>
                <a:ext uri="{FF2B5EF4-FFF2-40B4-BE49-F238E27FC236}">
                  <a16:creationId xmlns:a16="http://schemas.microsoft.com/office/drawing/2014/main" id="{9FB143DC-05D9-CC55-4AAC-1301FEDC54B6}"/>
                </a:ext>
              </a:extLst>
            </p:cNvPr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3152774" y="2839211"/>
              <a:ext cx="71628" cy="117348"/>
            </a:xfrm>
            <a:prstGeom prst="rect">
              <a:avLst/>
            </a:prstGeom>
          </p:spPr>
        </p:pic>
        <p:pic>
          <p:nvPicPr>
            <p:cNvPr id="197" name="object 196">
              <a:extLst>
                <a:ext uri="{FF2B5EF4-FFF2-40B4-BE49-F238E27FC236}">
                  <a16:creationId xmlns:a16="http://schemas.microsoft.com/office/drawing/2014/main" id="{AF894062-21E9-98EF-E34C-8165315CA128}"/>
                </a:ext>
              </a:extLst>
            </p:cNvPr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3245738" y="2871215"/>
              <a:ext cx="74675" cy="85343"/>
            </a:xfrm>
            <a:prstGeom prst="rect">
              <a:avLst/>
            </a:prstGeom>
          </p:spPr>
        </p:pic>
      </p:grpSp>
      <p:grpSp>
        <p:nvGrpSpPr>
          <p:cNvPr id="198" name="object 197">
            <a:extLst>
              <a:ext uri="{FF2B5EF4-FFF2-40B4-BE49-F238E27FC236}">
                <a16:creationId xmlns:a16="http://schemas.microsoft.com/office/drawing/2014/main" id="{81CD0FA2-E436-D46F-78C5-696E92C4119C}"/>
              </a:ext>
            </a:extLst>
          </p:cNvPr>
          <p:cNvGrpSpPr/>
          <p:nvPr/>
        </p:nvGrpSpPr>
        <p:grpSpPr>
          <a:xfrm>
            <a:off x="3414903" y="2842260"/>
            <a:ext cx="655320" cy="114300"/>
            <a:chOff x="3414903" y="2842260"/>
            <a:chExt cx="655320" cy="114300"/>
          </a:xfrm>
        </p:grpSpPr>
        <p:pic>
          <p:nvPicPr>
            <p:cNvPr id="199" name="object 198">
              <a:extLst>
                <a:ext uri="{FF2B5EF4-FFF2-40B4-BE49-F238E27FC236}">
                  <a16:creationId xmlns:a16="http://schemas.microsoft.com/office/drawing/2014/main" id="{4AD63FBC-3E9B-E73C-3958-4404C8B71D4B}"/>
                </a:ext>
              </a:extLst>
            </p:cNvPr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3414903" y="2871216"/>
              <a:ext cx="67056" cy="83819"/>
            </a:xfrm>
            <a:prstGeom prst="rect">
              <a:avLst/>
            </a:prstGeom>
          </p:spPr>
        </p:pic>
        <p:pic>
          <p:nvPicPr>
            <p:cNvPr id="200" name="object 199">
              <a:extLst>
                <a:ext uri="{FF2B5EF4-FFF2-40B4-BE49-F238E27FC236}">
                  <a16:creationId xmlns:a16="http://schemas.microsoft.com/office/drawing/2014/main" id="{7C0C10B8-7034-E7EE-9741-5A9056E64F62}"/>
                </a:ext>
              </a:extLst>
            </p:cNvPr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3503295" y="2842260"/>
              <a:ext cx="473963" cy="114300"/>
            </a:xfrm>
            <a:prstGeom prst="rect">
              <a:avLst/>
            </a:prstGeom>
          </p:spPr>
        </p:pic>
        <p:pic>
          <p:nvPicPr>
            <p:cNvPr id="201" name="object 200">
              <a:extLst>
                <a:ext uri="{FF2B5EF4-FFF2-40B4-BE49-F238E27FC236}">
                  <a16:creationId xmlns:a16="http://schemas.microsoft.com/office/drawing/2014/main" id="{2864DFBF-0DBF-9E43-82C0-4B35C851A8AE}"/>
                </a:ext>
              </a:extLst>
            </p:cNvPr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4001643" y="2871216"/>
              <a:ext cx="68580" cy="83819"/>
            </a:xfrm>
            <a:prstGeom prst="rect">
              <a:avLst/>
            </a:prstGeom>
          </p:spPr>
        </p:pic>
      </p:grpSp>
      <p:sp>
        <p:nvSpPr>
          <p:cNvPr id="202" name="object 201">
            <a:extLst>
              <a:ext uri="{FF2B5EF4-FFF2-40B4-BE49-F238E27FC236}">
                <a16:creationId xmlns:a16="http://schemas.microsoft.com/office/drawing/2014/main" id="{615C177C-479C-7BA6-0535-649F67B07727}"/>
              </a:ext>
            </a:extLst>
          </p:cNvPr>
          <p:cNvSpPr/>
          <p:nvPr/>
        </p:nvSpPr>
        <p:spPr>
          <a:xfrm>
            <a:off x="4596003" y="2839211"/>
            <a:ext cx="12700" cy="116205"/>
          </a:xfrm>
          <a:custGeom>
            <a:avLst/>
            <a:gdLst/>
            <a:ahLst/>
            <a:cxnLst/>
            <a:rect l="l" t="t" r="r" b="b"/>
            <a:pathLst>
              <a:path w="12700" h="116205">
                <a:moveTo>
                  <a:pt x="12192" y="115824"/>
                </a:moveTo>
                <a:lnTo>
                  <a:pt x="12192" y="0"/>
                </a:lnTo>
                <a:lnTo>
                  <a:pt x="0" y="0"/>
                </a:lnTo>
                <a:lnTo>
                  <a:pt x="0" y="115824"/>
                </a:lnTo>
                <a:lnTo>
                  <a:pt x="12192" y="1158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3" name="object 202">
            <a:extLst>
              <a:ext uri="{FF2B5EF4-FFF2-40B4-BE49-F238E27FC236}">
                <a16:creationId xmlns:a16="http://schemas.microsoft.com/office/drawing/2014/main" id="{052AFB2D-7187-658C-D0B1-CF8BD874160D}"/>
              </a:ext>
            </a:extLst>
          </p:cNvPr>
          <p:cNvGrpSpPr/>
          <p:nvPr/>
        </p:nvGrpSpPr>
        <p:grpSpPr>
          <a:xfrm>
            <a:off x="4705730" y="2839211"/>
            <a:ext cx="701040" cy="117475"/>
            <a:chOff x="4705730" y="2839211"/>
            <a:chExt cx="701040" cy="117475"/>
          </a:xfrm>
        </p:grpSpPr>
        <p:sp>
          <p:nvSpPr>
            <p:cNvPr id="204" name="object 203">
              <a:extLst>
                <a:ext uri="{FF2B5EF4-FFF2-40B4-BE49-F238E27FC236}">
                  <a16:creationId xmlns:a16="http://schemas.microsoft.com/office/drawing/2014/main" id="{B6C06BB7-91A2-081A-A0B2-989EB0D31B52}"/>
                </a:ext>
              </a:extLst>
            </p:cNvPr>
            <p:cNvSpPr/>
            <p:nvPr/>
          </p:nvSpPr>
          <p:spPr>
            <a:xfrm>
              <a:off x="4705730" y="2842259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39" h="113030">
                  <a:moveTo>
                    <a:pt x="13716" y="112776"/>
                  </a:moveTo>
                  <a:lnTo>
                    <a:pt x="13716" y="30480"/>
                  </a:lnTo>
                  <a:lnTo>
                    <a:pt x="1524" y="30480"/>
                  </a:lnTo>
                  <a:lnTo>
                    <a:pt x="1524" y="112776"/>
                  </a:lnTo>
                  <a:lnTo>
                    <a:pt x="13716" y="112776"/>
                  </a:lnTo>
                  <a:close/>
                </a:path>
                <a:path w="15239" h="113030">
                  <a:moveTo>
                    <a:pt x="15240" y="10668"/>
                  </a:moveTo>
                  <a:lnTo>
                    <a:pt x="15240" y="6096"/>
                  </a:lnTo>
                  <a:lnTo>
                    <a:pt x="13716" y="3048"/>
                  </a:lnTo>
                  <a:lnTo>
                    <a:pt x="12192" y="3048"/>
                  </a:lnTo>
                  <a:lnTo>
                    <a:pt x="9144" y="0"/>
                  </a:lnTo>
                  <a:lnTo>
                    <a:pt x="4572" y="0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13716"/>
                  </a:lnTo>
                  <a:lnTo>
                    <a:pt x="1524" y="15240"/>
                  </a:lnTo>
                  <a:lnTo>
                    <a:pt x="3048" y="15240"/>
                  </a:lnTo>
                  <a:lnTo>
                    <a:pt x="4572" y="16764"/>
                  </a:lnTo>
                  <a:lnTo>
                    <a:pt x="9144" y="16764"/>
                  </a:lnTo>
                  <a:lnTo>
                    <a:pt x="10668" y="15240"/>
                  </a:lnTo>
                  <a:lnTo>
                    <a:pt x="12192" y="15240"/>
                  </a:lnTo>
                  <a:lnTo>
                    <a:pt x="13716" y="13716"/>
                  </a:lnTo>
                  <a:lnTo>
                    <a:pt x="15240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" name="object 204">
              <a:extLst>
                <a:ext uri="{FF2B5EF4-FFF2-40B4-BE49-F238E27FC236}">
                  <a16:creationId xmlns:a16="http://schemas.microsoft.com/office/drawing/2014/main" id="{7AFA3986-65A0-ACDF-A27F-AB91718378EC}"/>
                </a:ext>
              </a:extLst>
            </p:cNvPr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4745354" y="2871215"/>
              <a:ext cx="67056" cy="83819"/>
            </a:xfrm>
            <a:prstGeom prst="rect">
              <a:avLst/>
            </a:prstGeom>
          </p:spPr>
        </p:pic>
        <p:pic>
          <p:nvPicPr>
            <p:cNvPr id="206" name="object 205">
              <a:extLst>
                <a:ext uri="{FF2B5EF4-FFF2-40B4-BE49-F238E27FC236}">
                  <a16:creationId xmlns:a16="http://schemas.microsoft.com/office/drawing/2014/main" id="{0D107B42-E9AC-E38F-8285-D4C7174E7E6E}"/>
                </a:ext>
              </a:extLst>
            </p:cNvPr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4838318" y="2871215"/>
              <a:ext cx="115823" cy="83819"/>
            </a:xfrm>
            <a:prstGeom prst="rect">
              <a:avLst/>
            </a:prstGeom>
          </p:spPr>
        </p:pic>
        <p:pic>
          <p:nvPicPr>
            <p:cNvPr id="207" name="object 206">
              <a:extLst>
                <a:ext uri="{FF2B5EF4-FFF2-40B4-BE49-F238E27FC236}">
                  <a16:creationId xmlns:a16="http://schemas.microsoft.com/office/drawing/2014/main" id="{1084AF4A-1A0C-220D-76C7-FC498A1CD4F8}"/>
                </a:ext>
              </a:extLst>
            </p:cNvPr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4975478" y="2839211"/>
              <a:ext cx="156972" cy="117348"/>
            </a:xfrm>
            <a:prstGeom prst="rect">
              <a:avLst/>
            </a:prstGeom>
          </p:spPr>
        </p:pic>
        <p:pic>
          <p:nvPicPr>
            <p:cNvPr id="208" name="object 207">
              <a:extLst>
                <a:ext uri="{FF2B5EF4-FFF2-40B4-BE49-F238E27FC236}">
                  <a16:creationId xmlns:a16="http://schemas.microsoft.com/office/drawing/2014/main" id="{D8DB0E17-27C2-19FF-A1E1-EEF8FE7ABBB6}"/>
                </a:ext>
              </a:extLst>
            </p:cNvPr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5156834" y="2842259"/>
              <a:ext cx="249936" cy="114300"/>
            </a:xfrm>
            <a:prstGeom prst="rect">
              <a:avLst/>
            </a:prstGeom>
          </p:spPr>
        </p:pic>
      </p:grpSp>
      <p:grpSp>
        <p:nvGrpSpPr>
          <p:cNvPr id="209" name="object 208">
            <a:extLst>
              <a:ext uri="{FF2B5EF4-FFF2-40B4-BE49-F238E27FC236}">
                <a16:creationId xmlns:a16="http://schemas.microsoft.com/office/drawing/2014/main" id="{BCCAF40B-E141-3345-5AF7-76DB3DA6D838}"/>
              </a:ext>
            </a:extLst>
          </p:cNvPr>
          <p:cNvGrpSpPr/>
          <p:nvPr/>
        </p:nvGrpSpPr>
        <p:grpSpPr>
          <a:xfrm>
            <a:off x="485775" y="3087623"/>
            <a:ext cx="299085" cy="119380"/>
            <a:chOff x="485775" y="3087623"/>
            <a:chExt cx="299085" cy="119380"/>
          </a:xfrm>
        </p:grpSpPr>
        <p:pic>
          <p:nvPicPr>
            <p:cNvPr id="210" name="object 209">
              <a:extLst>
                <a:ext uri="{FF2B5EF4-FFF2-40B4-BE49-F238E27FC236}">
                  <a16:creationId xmlns:a16="http://schemas.microsoft.com/office/drawing/2014/main" id="{1B009834-6928-AEE4-C323-1A3E90B990BA}"/>
                </a:ext>
              </a:extLst>
            </p:cNvPr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485775" y="3087623"/>
              <a:ext cx="152400" cy="118872"/>
            </a:xfrm>
            <a:prstGeom prst="rect">
              <a:avLst/>
            </a:prstGeom>
          </p:spPr>
        </p:pic>
        <p:pic>
          <p:nvPicPr>
            <p:cNvPr id="211" name="object 210">
              <a:extLst>
                <a:ext uri="{FF2B5EF4-FFF2-40B4-BE49-F238E27FC236}">
                  <a16:creationId xmlns:a16="http://schemas.microsoft.com/office/drawing/2014/main" id="{584EBA64-B5DA-0A91-437E-1D7B4BA9FE73}"/>
                </a:ext>
              </a:extLst>
            </p:cNvPr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664082" y="3087623"/>
              <a:ext cx="120396" cy="83820"/>
            </a:xfrm>
            <a:prstGeom prst="rect">
              <a:avLst/>
            </a:prstGeom>
          </p:spPr>
        </p:pic>
      </p:grpSp>
      <p:grpSp>
        <p:nvGrpSpPr>
          <p:cNvPr id="212" name="object 211">
            <a:extLst>
              <a:ext uri="{FF2B5EF4-FFF2-40B4-BE49-F238E27FC236}">
                <a16:creationId xmlns:a16="http://schemas.microsoft.com/office/drawing/2014/main" id="{932CE8AB-C176-7614-C816-BD74A9A53B98}"/>
              </a:ext>
            </a:extLst>
          </p:cNvPr>
          <p:cNvGrpSpPr/>
          <p:nvPr/>
        </p:nvGrpSpPr>
        <p:grpSpPr>
          <a:xfrm>
            <a:off x="853058" y="3058667"/>
            <a:ext cx="655320" cy="147955"/>
            <a:chOff x="853058" y="3058667"/>
            <a:chExt cx="655320" cy="147955"/>
          </a:xfrm>
        </p:grpSpPr>
        <p:pic>
          <p:nvPicPr>
            <p:cNvPr id="213" name="object 212">
              <a:extLst>
                <a:ext uri="{FF2B5EF4-FFF2-40B4-BE49-F238E27FC236}">
                  <a16:creationId xmlns:a16="http://schemas.microsoft.com/office/drawing/2014/main" id="{55E5B1B7-B131-E171-914B-4A14908E898B}"/>
                </a:ext>
              </a:extLst>
            </p:cNvPr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853058" y="3087623"/>
              <a:ext cx="231647" cy="83820"/>
            </a:xfrm>
            <a:prstGeom prst="rect">
              <a:avLst/>
            </a:prstGeom>
          </p:spPr>
        </p:pic>
        <p:pic>
          <p:nvPicPr>
            <p:cNvPr id="214" name="object 213">
              <a:extLst>
                <a:ext uri="{FF2B5EF4-FFF2-40B4-BE49-F238E27FC236}">
                  <a16:creationId xmlns:a16="http://schemas.microsoft.com/office/drawing/2014/main" id="{EC647CD2-F461-7BF4-52BF-DB9D3EBD37CF}"/>
                </a:ext>
              </a:extLst>
            </p:cNvPr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1106042" y="3058667"/>
              <a:ext cx="329184" cy="147827"/>
            </a:xfrm>
            <a:prstGeom prst="rect">
              <a:avLst/>
            </a:prstGeom>
          </p:spPr>
        </p:pic>
        <p:sp>
          <p:nvSpPr>
            <p:cNvPr id="215" name="object 214">
              <a:extLst>
                <a:ext uri="{FF2B5EF4-FFF2-40B4-BE49-F238E27FC236}">
                  <a16:creationId xmlns:a16="http://schemas.microsoft.com/office/drawing/2014/main" id="{AF85C419-04F9-AA68-D6FF-ACA70A829F29}"/>
                </a:ext>
              </a:extLst>
            </p:cNvPr>
            <p:cNvSpPr/>
            <p:nvPr/>
          </p:nvSpPr>
          <p:spPr>
            <a:xfrm>
              <a:off x="1461134" y="3087623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3" y="1524"/>
                  </a:moveTo>
                  <a:lnTo>
                    <a:pt x="45720" y="0"/>
                  </a:lnTo>
                  <a:lnTo>
                    <a:pt x="28956" y="0"/>
                  </a:lnTo>
                  <a:lnTo>
                    <a:pt x="22859" y="3048"/>
                  </a:lnTo>
                  <a:lnTo>
                    <a:pt x="15240" y="10668"/>
                  </a:lnTo>
                  <a:lnTo>
                    <a:pt x="12192" y="16763"/>
                  </a:lnTo>
                  <a:lnTo>
                    <a:pt x="10668" y="1524"/>
                  </a:lnTo>
                  <a:lnTo>
                    <a:pt x="0" y="1524"/>
                  </a:lnTo>
                  <a:lnTo>
                    <a:pt x="0" y="82295"/>
                  </a:lnTo>
                  <a:lnTo>
                    <a:pt x="12192" y="82295"/>
                  </a:lnTo>
                  <a:lnTo>
                    <a:pt x="12192" y="30480"/>
                  </a:lnTo>
                  <a:lnTo>
                    <a:pt x="16764" y="21336"/>
                  </a:lnTo>
                  <a:lnTo>
                    <a:pt x="24384" y="13715"/>
                  </a:lnTo>
                  <a:lnTo>
                    <a:pt x="27431" y="13715"/>
                  </a:lnTo>
                  <a:lnTo>
                    <a:pt x="33528" y="10668"/>
                  </a:lnTo>
                  <a:lnTo>
                    <a:pt x="39624" y="10668"/>
                  </a:lnTo>
                  <a:lnTo>
                    <a:pt x="41148" y="12192"/>
                  </a:lnTo>
                  <a:lnTo>
                    <a:pt x="45720" y="12192"/>
                  </a:lnTo>
                  <a:lnTo>
                    <a:pt x="47243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6" name="object 215">
            <a:extLst>
              <a:ext uri="{FF2B5EF4-FFF2-40B4-BE49-F238E27FC236}">
                <a16:creationId xmlns:a16="http://schemas.microsoft.com/office/drawing/2014/main" id="{045E543A-4B45-E5D8-6413-D04B0FA9EB7B}"/>
              </a:ext>
            </a:extLst>
          </p:cNvPr>
          <p:cNvPicPr/>
          <p:nvPr/>
        </p:nvPicPr>
        <p:blipFill>
          <a:blip r:embed="rId137" cstate="print"/>
          <a:stretch>
            <a:fillRect/>
          </a:stretch>
        </p:blipFill>
        <p:spPr>
          <a:xfrm>
            <a:off x="1566291" y="3087623"/>
            <a:ext cx="65532" cy="83820"/>
          </a:xfrm>
          <a:prstGeom prst="rect">
            <a:avLst/>
          </a:prstGeom>
        </p:spPr>
      </p:pic>
      <p:grpSp>
        <p:nvGrpSpPr>
          <p:cNvPr id="217" name="object 216">
            <a:extLst>
              <a:ext uri="{FF2B5EF4-FFF2-40B4-BE49-F238E27FC236}">
                <a16:creationId xmlns:a16="http://schemas.microsoft.com/office/drawing/2014/main" id="{E7F41C83-C3AF-F7EE-F169-283CDD14E3C9}"/>
              </a:ext>
            </a:extLst>
          </p:cNvPr>
          <p:cNvGrpSpPr/>
          <p:nvPr/>
        </p:nvGrpSpPr>
        <p:grpSpPr>
          <a:xfrm>
            <a:off x="1704975" y="3054095"/>
            <a:ext cx="97790" cy="117475"/>
            <a:chOff x="1704975" y="3054095"/>
            <a:chExt cx="97790" cy="117475"/>
          </a:xfrm>
        </p:grpSpPr>
        <p:sp>
          <p:nvSpPr>
            <p:cNvPr id="218" name="object 217">
              <a:extLst>
                <a:ext uri="{FF2B5EF4-FFF2-40B4-BE49-F238E27FC236}">
                  <a16:creationId xmlns:a16="http://schemas.microsoft.com/office/drawing/2014/main" id="{5BCFA530-597A-28F7-B3C2-ED7D5A19AC14}"/>
                </a:ext>
              </a:extLst>
            </p:cNvPr>
            <p:cNvSpPr/>
            <p:nvPr/>
          </p:nvSpPr>
          <p:spPr>
            <a:xfrm>
              <a:off x="1704975" y="3054095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3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2192" y="1158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9" name="object 218">
              <a:extLst>
                <a:ext uri="{FF2B5EF4-FFF2-40B4-BE49-F238E27FC236}">
                  <a16:creationId xmlns:a16="http://schemas.microsoft.com/office/drawing/2014/main" id="{6F87E068-030D-6711-7036-5BEAF525ADFC}"/>
                </a:ext>
              </a:extLst>
            </p:cNvPr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1736978" y="3087623"/>
              <a:ext cx="65531" cy="83820"/>
            </a:xfrm>
            <a:prstGeom prst="rect">
              <a:avLst/>
            </a:prstGeom>
          </p:spPr>
        </p:pic>
      </p:grpSp>
      <p:grpSp>
        <p:nvGrpSpPr>
          <p:cNvPr id="220" name="object 219">
            <a:extLst>
              <a:ext uri="{FF2B5EF4-FFF2-40B4-BE49-F238E27FC236}">
                <a16:creationId xmlns:a16="http://schemas.microsoft.com/office/drawing/2014/main" id="{A8A3E044-8017-C592-5317-06C86A89E411}"/>
              </a:ext>
            </a:extLst>
          </p:cNvPr>
          <p:cNvGrpSpPr/>
          <p:nvPr/>
        </p:nvGrpSpPr>
        <p:grpSpPr>
          <a:xfrm>
            <a:off x="1872614" y="2842260"/>
            <a:ext cx="3157855" cy="364490"/>
            <a:chOff x="1872614" y="2842260"/>
            <a:chExt cx="3157855" cy="364490"/>
          </a:xfrm>
        </p:grpSpPr>
        <p:pic>
          <p:nvPicPr>
            <p:cNvPr id="221" name="object 220">
              <a:extLst>
                <a:ext uri="{FF2B5EF4-FFF2-40B4-BE49-F238E27FC236}">
                  <a16:creationId xmlns:a16="http://schemas.microsoft.com/office/drawing/2014/main" id="{7601CDD8-92FF-CC28-FFB8-BBC361EFD6D1}"/>
                </a:ext>
              </a:extLst>
            </p:cNvPr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4163186" y="2842260"/>
              <a:ext cx="833627" cy="364236"/>
            </a:xfrm>
            <a:prstGeom prst="rect">
              <a:avLst/>
            </a:prstGeom>
          </p:spPr>
        </p:pic>
        <p:pic>
          <p:nvPicPr>
            <p:cNvPr id="222" name="object 221">
              <a:extLst>
                <a:ext uri="{FF2B5EF4-FFF2-40B4-BE49-F238E27FC236}">
                  <a16:creationId xmlns:a16="http://schemas.microsoft.com/office/drawing/2014/main" id="{CAE13332-80A2-69FD-AA47-B04F59544769}"/>
                </a:ext>
              </a:extLst>
            </p:cNvPr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1872614" y="3054096"/>
              <a:ext cx="2407920" cy="152400"/>
            </a:xfrm>
            <a:prstGeom prst="rect">
              <a:avLst/>
            </a:prstGeom>
          </p:spPr>
        </p:pic>
        <p:sp>
          <p:nvSpPr>
            <p:cNvPr id="223" name="object 222">
              <a:extLst>
                <a:ext uri="{FF2B5EF4-FFF2-40B4-BE49-F238E27FC236}">
                  <a16:creationId xmlns:a16="http://schemas.microsoft.com/office/drawing/2014/main" id="{5C661009-AC01-B5B9-253B-1C347157FA33}"/>
                </a:ext>
              </a:extLst>
            </p:cNvPr>
            <p:cNvSpPr/>
            <p:nvPr/>
          </p:nvSpPr>
          <p:spPr>
            <a:xfrm>
              <a:off x="5016626" y="3054096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70" h="116205">
                  <a:moveTo>
                    <a:pt x="13715" y="115824"/>
                  </a:moveTo>
                  <a:lnTo>
                    <a:pt x="13715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3715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4" name="object 223">
            <a:extLst>
              <a:ext uri="{FF2B5EF4-FFF2-40B4-BE49-F238E27FC236}">
                <a16:creationId xmlns:a16="http://schemas.microsoft.com/office/drawing/2014/main" id="{808DF39A-E7E1-1D07-5E48-B1852DEDB2B8}"/>
              </a:ext>
            </a:extLst>
          </p:cNvPr>
          <p:cNvGrpSpPr/>
          <p:nvPr/>
        </p:nvGrpSpPr>
        <p:grpSpPr>
          <a:xfrm>
            <a:off x="5094351" y="3087623"/>
            <a:ext cx="307975" cy="119380"/>
            <a:chOff x="5094351" y="3087623"/>
            <a:chExt cx="307975" cy="119380"/>
          </a:xfrm>
        </p:grpSpPr>
        <p:pic>
          <p:nvPicPr>
            <p:cNvPr id="225" name="object 224">
              <a:extLst>
                <a:ext uri="{FF2B5EF4-FFF2-40B4-BE49-F238E27FC236}">
                  <a16:creationId xmlns:a16="http://schemas.microsoft.com/office/drawing/2014/main" id="{F6A885CA-A341-A3CD-B702-E9DCE9710E2E}"/>
                </a:ext>
              </a:extLst>
            </p:cNvPr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5094351" y="3087623"/>
              <a:ext cx="214884" cy="118774"/>
            </a:xfrm>
            <a:prstGeom prst="rect">
              <a:avLst/>
            </a:prstGeom>
          </p:spPr>
        </p:pic>
        <p:pic>
          <p:nvPicPr>
            <p:cNvPr id="226" name="object 225">
              <a:extLst>
                <a:ext uri="{FF2B5EF4-FFF2-40B4-BE49-F238E27FC236}">
                  <a16:creationId xmlns:a16="http://schemas.microsoft.com/office/drawing/2014/main" id="{77AB099C-E2D7-4D7A-BD3D-C381916B242C}"/>
                </a:ext>
              </a:extLst>
            </p:cNvPr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5333619" y="3087623"/>
              <a:ext cx="68579" cy="82295"/>
            </a:xfrm>
            <a:prstGeom prst="rect">
              <a:avLst/>
            </a:prstGeom>
          </p:spPr>
        </p:pic>
      </p:grpSp>
      <p:grpSp>
        <p:nvGrpSpPr>
          <p:cNvPr id="227" name="object 226">
            <a:extLst>
              <a:ext uri="{FF2B5EF4-FFF2-40B4-BE49-F238E27FC236}">
                <a16:creationId xmlns:a16="http://schemas.microsoft.com/office/drawing/2014/main" id="{F94399C5-2C4F-72A5-3EF6-F75AEF094E67}"/>
              </a:ext>
            </a:extLst>
          </p:cNvPr>
          <p:cNvGrpSpPr/>
          <p:nvPr/>
        </p:nvGrpSpPr>
        <p:grpSpPr>
          <a:xfrm>
            <a:off x="472058" y="3270503"/>
            <a:ext cx="3121660" cy="152400"/>
            <a:chOff x="472058" y="3270503"/>
            <a:chExt cx="3121660" cy="152400"/>
          </a:xfrm>
        </p:grpSpPr>
        <p:pic>
          <p:nvPicPr>
            <p:cNvPr id="228" name="object 227">
              <a:extLst>
                <a:ext uri="{FF2B5EF4-FFF2-40B4-BE49-F238E27FC236}">
                  <a16:creationId xmlns:a16="http://schemas.microsoft.com/office/drawing/2014/main" id="{06927C4C-4845-9175-3D28-A66F060B3389}"/>
                </a:ext>
              </a:extLst>
            </p:cNvPr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472058" y="3270503"/>
              <a:ext cx="3080004" cy="152400"/>
            </a:xfrm>
            <a:prstGeom prst="rect">
              <a:avLst/>
            </a:prstGeom>
          </p:spPr>
        </p:pic>
        <p:sp>
          <p:nvSpPr>
            <p:cNvPr id="229" name="object 228">
              <a:extLst>
                <a:ext uri="{FF2B5EF4-FFF2-40B4-BE49-F238E27FC236}">
                  <a16:creationId xmlns:a16="http://schemas.microsoft.com/office/drawing/2014/main" id="{2A7717E1-9CF9-B225-F3B9-4117C2E5D9F7}"/>
                </a:ext>
              </a:extLst>
            </p:cNvPr>
            <p:cNvSpPr/>
            <p:nvPr/>
          </p:nvSpPr>
          <p:spPr>
            <a:xfrm>
              <a:off x="3574923" y="3369563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18287" y="12191"/>
                  </a:moveTo>
                  <a:lnTo>
                    <a:pt x="18287" y="6096"/>
                  </a:lnTo>
                  <a:lnTo>
                    <a:pt x="16763" y="3048"/>
                  </a:lnTo>
                  <a:lnTo>
                    <a:pt x="13715" y="0"/>
                  </a:lnTo>
                  <a:lnTo>
                    <a:pt x="4572" y="0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9144"/>
                  </a:lnTo>
                  <a:lnTo>
                    <a:pt x="0" y="12191"/>
                  </a:lnTo>
                  <a:lnTo>
                    <a:pt x="1524" y="15239"/>
                  </a:lnTo>
                  <a:lnTo>
                    <a:pt x="4572" y="18287"/>
                  </a:lnTo>
                  <a:lnTo>
                    <a:pt x="13715" y="18287"/>
                  </a:lnTo>
                  <a:lnTo>
                    <a:pt x="16763" y="15239"/>
                  </a:lnTo>
                  <a:lnTo>
                    <a:pt x="18287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0" name="object 229">
            <a:extLst>
              <a:ext uri="{FF2B5EF4-FFF2-40B4-BE49-F238E27FC236}">
                <a16:creationId xmlns:a16="http://schemas.microsoft.com/office/drawing/2014/main" id="{2D7A9D31-B5F7-D4CA-1B9A-5DEEC2FB063E}"/>
              </a:ext>
            </a:extLst>
          </p:cNvPr>
          <p:cNvPicPr/>
          <p:nvPr/>
        </p:nvPicPr>
        <p:blipFill>
          <a:blip r:embed="rId144" cstate="print"/>
          <a:stretch>
            <a:fillRect/>
          </a:stretch>
        </p:blipFill>
        <p:spPr>
          <a:xfrm>
            <a:off x="487680" y="3566159"/>
            <a:ext cx="136778" cy="109727"/>
          </a:xfrm>
          <a:prstGeom prst="rect">
            <a:avLst/>
          </a:prstGeom>
        </p:spPr>
      </p:pic>
      <p:grpSp>
        <p:nvGrpSpPr>
          <p:cNvPr id="231" name="object 230">
            <a:extLst>
              <a:ext uri="{FF2B5EF4-FFF2-40B4-BE49-F238E27FC236}">
                <a16:creationId xmlns:a16="http://schemas.microsoft.com/office/drawing/2014/main" id="{927E0A2F-8D61-1002-215E-47AD3179E181}"/>
              </a:ext>
            </a:extLst>
          </p:cNvPr>
          <p:cNvGrpSpPr/>
          <p:nvPr/>
        </p:nvGrpSpPr>
        <p:grpSpPr>
          <a:xfrm>
            <a:off x="708279" y="3590544"/>
            <a:ext cx="603885" cy="120650"/>
            <a:chOff x="708279" y="3590544"/>
            <a:chExt cx="603885" cy="120650"/>
          </a:xfrm>
        </p:grpSpPr>
        <p:pic>
          <p:nvPicPr>
            <p:cNvPr id="232" name="object 231">
              <a:extLst>
                <a:ext uri="{FF2B5EF4-FFF2-40B4-BE49-F238E27FC236}">
                  <a16:creationId xmlns:a16="http://schemas.microsoft.com/office/drawing/2014/main" id="{71ACD2A6-B9D2-0F85-271A-F6A9DFE94DA6}"/>
                </a:ext>
              </a:extLst>
            </p:cNvPr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708279" y="3590544"/>
              <a:ext cx="68579" cy="85343"/>
            </a:xfrm>
            <a:prstGeom prst="rect">
              <a:avLst/>
            </a:prstGeom>
          </p:spPr>
        </p:pic>
        <p:pic>
          <p:nvPicPr>
            <p:cNvPr id="233" name="object 232">
              <a:extLst>
                <a:ext uri="{FF2B5EF4-FFF2-40B4-BE49-F238E27FC236}">
                  <a16:creationId xmlns:a16="http://schemas.microsoft.com/office/drawing/2014/main" id="{02795E7A-4504-7A2A-9F0F-61D7BE8DB219}"/>
                </a:ext>
              </a:extLst>
            </p:cNvPr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798195" y="3590544"/>
              <a:ext cx="115823" cy="83819"/>
            </a:xfrm>
            <a:prstGeom prst="rect">
              <a:avLst/>
            </a:prstGeom>
          </p:spPr>
        </p:pic>
        <p:pic>
          <p:nvPicPr>
            <p:cNvPr id="234" name="object 233">
              <a:extLst>
                <a:ext uri="{FF2B5EF4-FFF2-40B4-BE49-F238E27FC236}">
                  <a16:creationId xmlns:a16="http://schemas.microsoft.com/office/drawing/2014/main" id="{D344CC12-FAFD-0181-409E-61435D55FE80}"/>
                </a:ext>
              </a:extLst>
            </p:cNvPr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938403" y="3590544"/>
              <a:ext cx="71628" cy="120395"/>
            </a:xfrm>
            <a:prstGeom prst="rect">
              <a:avLst/>
            </a:prstGeom>
          </p:spPr>
        </p:pic>
        <p:pic>
          <p:nvPicPr>
            <p:cNvPr id="235" name="object 234">
              <a:extLst>
                <a:ext uri="{FF2B5EF4-FFF2-40B4-BE49-F238E27FC236}">
                  <a16:creationId xmlns:a16="http://schemas.microsoft.com/office/drawing/2014/main" id="{AA56B175-FC0A-1410-D794-E5C725FC61C8}"/>
                </a:ext>
              </a:extLst>
            </p:cNvPr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1032890" y="3590544"/>
              <a:ext cx="278892" cy="85343"/>
            </a:xfrm>
            <a:prstGeom prst="rect">
              <a:avLst/>
            </a:prstGeom>
          </p:spPr>
        </p:pic>
      </p:grpSp>
      <p:grpSp>
        <p:nvGrpSpPr>
          <p:cNvPr id="236" name="object 235">
            <a:extLst>
              <a:ext uri="{FF2B5EF4-FFF2-40B4-BE49-F238E27FC236}">
                <a16:creationId xmlns:a16="http://schemas.microsoft.com/office/drawing/2014/main" id="{77539E0B-4AB0-1AD2-323D-F9B7EEDBC4F5}"/>
              </a:ext>
            </a:extLst>
          </p:cNvPr>
          <p:cNvGrpSpPr/>
          <p:nvPr/>
        </p:nvGrpSpPr>
        <p:grpSpPr>
          <a:xfrm>
            <a:off x="1395602" y="3558540"/>
            <a:ext cx="161925" cy="117475"/>
            <a:chOff x="1395602" y="3558540"/>
            <a:chExt cx="161925" cy="117475"/>
          </a:xfrm>
        </p:grpSpPr>
        <p:pic>
          <p:nvPicPr>
            <p:cNvPr id="237" name="object 236">
              <a:extLst>
                <a:ext uri="{FF2B5EF4-FFF2-40B4-BE49-F238E27FC236}">
                  <a16:creationId xmlns:a16="http://schemas.microsoft.com/office/drawing/2014/main" id="{0EE77C71-56D4-AF1C-FB77-03EA133A800B}"/>
                </a:ext>
              </a:extLst>
            </p:cNvPr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395602" y="3558540"/>
              <a:ext cx="71628" cy="117348"/>
            </a:xfrm>
            <a:prstGeom prst="rect">
              <a:avLst/>
            </a:prstGeom>
          </p:spPr>
        </p:pic>
        <p:pic>
          <p:nvPicPr>
            <p:cNvPr id="238" name="object 237">
              <a:extLst>
                <a:ext uri="{FF2B5EF4-FFF2-40B4-BE49-F238E27FC236}">
                  <a16:creationId xmlns:a16="http://schemas.microsoft.com/office/drawing/2014/main" id="{7148656A-A5C3-8D2F-44BE-3306EC7D6111}"/>
                </a:ext>
              </a:extLst>
            </p:cNvPr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1488566" y="3590544"/>
              <a:ext cx="68580" cy="85343"/>
            </a:xfrm>
            <a:prstGeom prst="rect">
              <a:avLst/>
            </a:prstGeom>
          </p:spPr>
        </p:pic>
      </p:grpSp>
      <p:grpSp>
        <p:nvGrpSpPr>
          <p:cNvPr id="239" name="object 238">
            <a:extLst>
              <a:ext uri="{FF2B5EF4-FFF2-40B4-BE49-F238E27FC236}">
                <a16:creationId xmlns:a16="http://schemas.microsoft.com/office/drawing/2014/main" id="{BD737847-9EDA-76D3-DDB1-83ED321546DA}"/>
              </a:ext>
            </a:extLst>
          </p:cNvPr>
          <p:cNvGrpSpPr/>
          <p:nvPr/>
        </p:nvGrpSpPr>
        <p:grpSpPr>
          <a:xfrm>
            <a:off x="1630298" y="3557015"/>
            <a:ext cx="840105" cy="119380"/>
            <a:chOff x="1630298" y="3557015"/>
            <a:chExt cx="840105" cy="119380"/>
          </a:xfrm>
        </p:grpSpPr>
        <p:pic>
          <p:nvPicPr>
            <p:cNvPr id="240" name="object 239">
              <a:extLst>
                <a:ext uri="{FF2B5EF4-FFF2-40B4-BE49-F238E27FC236}">
                  <a16:creationId xmlns:a16="http://schemas.microsoft.com/office/drawing/2014/main" id="{81B7E3F3-A1EB-A60E-4D24-A5DDB8B57FD3}"/>
                </a:ext>
              </a:extLst>
            </p:cNvPr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630298" y="3557015"/>
              <a:ext cx="76200" cy="117348"/>
            </a:xfrm>
            <a:prstGeom prst="rect">
              <a:avLst/>
            </a:prstGeom>
          </p:spPr>
        </p:pic>
        <p:pic>
          <p:nvPicPr>
            <p:cNvPr id="241" name="object 240">
              <a:extLst>
                <a:ext uri="{FF2B5EF4-FFF2-40B4-BE49-F238E27FC236}">
                  <a16:creationId xmlns:a16="http://schemas.microsoft.com/office/drawing/2014/main" id="{AEBB092C-B90D-7F4C-19DD-522A4F0B730A}"/>
                </a:ext>
              </a:extLst>
            </p:cNvPr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1730882" y="3590543"/>
              <a:ext cx="152400" cy="85343"/>
            </a:xfrm>
            <a:prstGeom prst="rect">
              <a:avLst/>
            </a:prstGeom>
          </p:spPr>
        </p:pic>
        <p:pic>
          <p:nvPicPr>
            <p:cNvPr id="242" name="object 241">
              <a:extLst>
                <a:ext uri="{FF2B5EF4-FFF2-40B4-BE49-F238E27FC236}">
                  <a16:creationId xmlns:a16="http://schemas.microsoft.com/office/drawing/2014/main" id="{E88C8338-5B65-06AA-5AF8-57A1C1F46683}"/>
                </a:ext>
              </a:extLst>
            </p:cNvPr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1909190" y="3590543"/>
              <a:ext cx="67056" cy="83819"/>
            </a:xfrm>
            <a:prstGeom prst="rect">
              <a:avLst/>
            </a:prstGeom>
          </p:spPr>
        </p:pic>
        <p:pic>
          <p:nvPicPr>
            <p:cNvPr id="243" name="object 242">
              <a:extLst>
                <a:ext uri="{FF2B5EF4-FFF2-40B4-BE49-F238E27FC236}">
                  <a16:creationId xmlns:a16="http://schemas.microsoft.com/office/drawing/2014/main" id="{C402E817-4090-8489-1FFC-2489985A21D0}"/>
                </a:ext>
              </a:extLst>
            </p:cNvPr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1997582" y="3561587"/>
              <a:ext cx="175260" cy="114300"/>
            </a:xfrm>
            <a:prstGeom prst="rect">
              <a:avLst/>
            </a:prstGeom>
          </p:spPr>
        </p:pic>
        <p:pic>
          <p:nvPicPr>
            <p:cNvPr id="244" name="object 243">
              <a:extLst>
                <a:ext uri="{FF2B5EF4-FFF2-40B4-BE49-F238E27FC236}">
                  <a16:creationId xmlns:a16="http://schemas.microsoft.com/office/drawing/2014/main" id="{C9ADBB0E-5E2C-700C-4F15-BA16D1163115}"/>
                </a:ext>
              </a:extLst>
            </p:cNvPr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2194178" y="3561587"/>
              <a:ext cx="91439" cy="114300"/>
            </a:xfrm>
            <a:prstGeom prst="rect">
              <a:avLst/>
            </a:prstGeom>
          </p:spPr>
        </p:pic>
        <p:pic>
          <p:nvPicPr>
            <p:cNvPr id="245" name="object 244">
              <a:extLst>
                <a:ext uri="{FF2B5EF4-FFF2-40B4-BE49-F238E27FC236}">
                  <a16:creationId xmlns:a16="http://schemas.microsoft.com/office/drawing/2014/main" id="{91E340F6-67D2-963E-C050-5B8AD74AAFEC}"/>
                </a:ext>
              </a:extLst>
            </p:cNvPr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2305430" y="3557015"/>
              <a:ext cx="74675" cy="118872"/>
            </a:xfrm>
            <a:prstGeom prst="rect">
              <a:avLst/>
            </a:prstGeom>
          </p:spPr>
        </p:pic>
        <p:pic>
          <p:nvPicPr>
            <p:cNvPr id="246" name="object 245">
              <a:extLst>
                <a:ext uri="{FF2B5EF4-FFF2-40B4-BE49-F238E27FC236}">
                  <a16:creationId xmlns:a16="http://schemas.microsoft.com/office/drawing/2014/main" id="{F722EAC7-47AE-F737-A0E8-B95E759272E0}"/>
                </a:ext>
              </a:extLst>
            </p:cNvPr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2401442" y="3590543"/>
              <a:ext cx="68580" cy="83819"/>
            </a:xfrm>
            <a:prstGeom prst="rect">
              <a:avLst/>
            </a:prstGeom>
          </p:spPr>
        </p:pic>
      </p:grpSp>
      <p:grpSp>
        <p:nvGrpSpPr>
          <p:cNvPr id="247" name="object 246">
            <a:extLst>
              <a:ext uri="{FF2B5EF4-FFF2-40B4-BE49-F238E27FC236}">
                <a16:creationId xmlns:a16="http://schemas.microsoft.com/office/drawing/2014/main" id="{9AF330D9-C457-FA9F-7D25-95E2958671B9}"/>
              </a:ext>
            </a:extLst>
          </p:cNvPr>
          <p:cNvGrpSpPr/>
          <p:nvPr/>
        </p:nvGrpSpPr>
        <p:grpSpPr>
          <a:xfrm>
            <a:off x="2553842" y="3558540"/>
            <a:ext cx="161925" cy="117475"/>
            <a:chOff x="2553842" y="3558540"/>
            <a:chExt cx="161925" cy="117475"/>
          </a:xfrm>
        </p:grpSpPr>
        <p:pic>
          <p:nvPicPr>
            <p:cNvPr id="248" name="object 247">
              <a:extLst>
                <a:ext uri="{FF2B5EF4-FFF2-40B4-BE49-F238E27FC236}">
                  <a16:creationId xmlns:a16="http://schemas.microsoft.com/office/drawing/2014/main" id="{9240CAC4-BF81-BA9D-02FD-1912ED946A3D}"/>
                </a:ext>
              </a:extLst>
            </p:cNvPr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2553842" y="3558540"/>
              <a:ext cx="71627" cy="117348"/>
            </a:xfrm>
            <a:prstGeom prst="rect">
              <a:avLst/>
            </a:prstGeom>
          </p:spPr>
        </p:pic>
        <p:pic>
          <p:nvPicPr>
            <p:cNvPr id="249" name="object 248">
              <a:extLst>
                <a:ext uri="{FF2B5EF4-FFF2-40B4-BE49-F238E27FC236}">
                  <a16:creationId xmlns:a16="http://schemas.microsoft.com/office/drawing/2014/main" id="{4C81FD8E-3C57-33DC-8EB0-B9E1ECDC653B}"/>
                </a:ext>
              </a:extLst>
            </p:cNvPr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2646806" y="3590544"/>
              <a:ext cx="68580" cy="85343"/>
            </a:xfrm>
            <a:prstGeom prst="rect">
              <a:avLst/>
            </a:prstGeom>
          </p:spPr>
        </p:pic>
      </p:grpSp>
      <p:grpSp>
        <p:nvGrpSpPr>
          <p:cNvPr id="250" name="object 249">
            <a:extLst>
              <a:ext uri="{FF2B5EF4-FFF2-40B4-BE49-F238E27FC236}">
                <a16:creationId xmlns:a16="http://schemas.microsoft.com/office/drawing/2014/main" id="{D2EE2A28-7B16-2CC4-9552-9658493F972A}"/>
              </a:ext>
            </a:extLst>
          </p:cNvPr>
          <p:cNvGrpSpPr/>
          <p:nvPr/>
        </p:nvGrpSpPr>
        <p:grpSpPr>
          <a:xfrm>
            <a:off x="2799207" y="3558540"/>
            <a:ext cx="434340" cy="152400"/>
            <a:chOff x="2799207" y="3558540"/>
            <a:chExt cx="434340" cy="152400"/>
          </a:xfrm>
        </p:grpSpPr>
        <p:sp>
          <p:nvSpPr>
            <p:cNvPr id="251" name="object 250">
              <a:extLst>
                <a:ext uri="{FF2B5EF4-FFF2-40B4-BE49-F238E27FC236}">
                  <a16:creationId xmlns:a16="http://schemas.microsoft.com/office/drawing/2014/main" id="{70CC5A20-76FF-206B-3E34-0017474985F9}"/>
                </a:ext>
              </a:extLst>
            </p:cNvPr>
            <p:cNvSpPr/>
            <p:nvPr/>
          </p:nvSpPr>
          <p:spPr>
            <a:xfrm>
              <a:off x="2799207" y="3558540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2" name="object 251">
              <a:extLst>
                <a:ext uri="{FF2B5EF4-FFF2-40B4-BE49-F238E27FC236}">
                  <a16:creationId xmlns:a16="http://schemas.microsoft.com/office/drawing/2014/main" id="{EEFFDD01-6F2F-8D64-430B-2D120D7E8243}"/>
                </a:ext>
              </a:extLst>
            </p:cNvPr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2835783" y="3561588"/>
              <a:ext cx="228600" cy="149351"/>
            </a:xfrm>
            <a:prstGeom prst="rect">
              <a:avLst/>
            </a:prstGeom>
          </p:spPr>
        </p:pic>
        <p:pic>
          <p:nvPicPr>
            <p:cNvPr id="253" name="object 252">
              <a:extLst>
                <a:ext uri="{FF2B5EF4-FFF2-40B4-BE49-F238E27FC236}">
                  <a16:creationId xmlns:a16="http://schemas.microsoft.com/office/drawing/2014/main" id="{B3ED357D-61A9-AFE0-0BC3-508C6F49955A}"/>
                </a:ext>
              </a:extLst>
            </p:cNvPr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3085719" y="3590544"/>
              <a:ext cx="147828" cy="85343"/>
            </a:xfrm>
            <a:prstGeom prst="rect">
              <a:avLst/>
            </a:prstGeom>
          </p:spPr>
        </p:pic>
      </p:grpSp>
      <p:grpSp>
        <p:nvGrpSpPr>
          <p:cNvPr id="254" name="object 253">
            <a:extLst>
              <a:ext uri="{FF2B5EF4-FFF2-40B4-BE49-F238E27FC236}">
                <a16:creationId xmlns:a16="http://schemas.microsoft.com/office/drawing/2014/main" id="{90BCA152-300A-D90B-8DE0-5F8E72CF151B}"/>
              </a:ext>
            </a:extLst>
          </p:cNvPr>
          <p:cNvGrpSpPr/>
          <p:nvPr/>
        </p:nvGrpSpPr>
        <p:grpSpPr>
          <a:xfrm>
            <a:off x="3311271" y="3558540"/>
            <a:ext cx="360045" cy="117475"/>
            <a:chOff x="3311271" y="3558540"/>
            <a:chExt cx="360045" cy="117475"/>
          </a:xfrm>
        </p:grpSpPr>
        <p:sp>
          <p:nvSpPr>
            <p:cNvPr id="255" name="object 254">
              <a:extLst>
                <a:ext uri="{FF2B5EF4-FFF2-40B4-BE49-F238E27FC236}">
                  <a16:creationId xmlns:a16="http://schemas.microsoft.com/office/drawing/2014/main" id="{2FEA56EC-F5C2-88A7-A892-6D3AD0646694}"/>
                </a:ext>
              </a:extLst>
            </p:cNvPr>
            <p:cNvSpPr/>
            <p:nvPr/>
          </p:nvSpPr>
          <p:spPr>
            <a:xfrm>
              <a:off x="3311271" y="3590544"/>
              <a:ext cx="58419" cy="85725"/>
            </a:xfrm>
            <a:custGeom>
              <a:avLst/>
              <a:gdLst/>
              <a:ahLst/>
              <a:cxnLst/>
              <a:rect l="l" t="t" r="r" b="b"/>
              <a:pathLst>
                <a:path w="58420" h="85725">
                  <a:moveTo>
                    <a:pt x="57912" y="67055"/>
                  </a:moveTo>
                  <a:lnTo>
                    <a:pt x="57912" y="60959"/>
                  </a:lnTo>
                  <a:lnTo>
                    <a:pt x="57912" y="53339"/>
                  </a:lnTo>
                  <a:lnTo>
                    <a:pt x="54863" y="50291"/>
                  </a:lnTo>
                  <a:lnTo>
                    <a:pt x="53339" y="47243"/>
                  </a:lnTo>
                  <a:lnTo>
                    <a:pt x="50291" y="45719"/>
                  </a:lnTo>
                  <a:lnTo>
                    <a:pt x="47243" y="42671"/>
                  </a:lnTo>
                  <a:lnTo>
                    <a:pt x="38100" y="39623"/>
                  </a:lnTo>
                  <a:lnTo>
                    <a:pt x="33527" y="36575"/>
                  </a:lnTo>
                  <a:lnTo>
                    <a:pt x="24383" y="33527"/>
                  </a:lnTo>
                  <a:lnTo>
                    <a:pt x="15239" y="28955"/>
                  </a:lnTo>
                  <a:lnTo>
                    <a:pt x="12191" y="25907"/>
                  </a:lnTo>
                  <a:lnTo>
                    <a:pt x="12191" y="18287"/>
                  </a:lnTo>
                  <a:lnTo>
                    <a:pt x="13715" y="15239"/>
                  </a:lnTo>
                  <a:lnTo>
                    <a:pt x="19812" y="12191"/>
                  </a:lnTo>
                  <a:lnTo>
                    <a:pt x="24383" y="10667"/>
                  </a:lnTo>
                  <a:lnTo>
                    <a:pt x="38100" y="10667"/>
                  </a:lnTo>
                  <a:lnTo>
                    <a:pt x="41148" y="12191"/>
                  </a:lnTo>
                  <a:lnTo>
                    <a:pt x="45719" y="13715"/>
                  </a:lnTo>
                  <a:lnTo>
                    <a:pt x="48767" y="15239"/>
                  </a:lnTo>
                  <a:lnTo>
                    <a:pt x="51815" y="15239"/>
                  </a:lnTo>
                  <a:lnTo>
                    <a:pt x="56387" y="6095"/>
                  </a:lnTo>
                  <a:lnTo>
                    <a:pt x="53339" y="4571"/>
                  </a:lnTo>
                  <a:lnTo>
                    <a:pt x="44195" y="1523"/>
                  </a:lnTo>
                  <a:lnTo>
                    <a:pt x="39624" y="1523"/>
                  </a:lnTo>
                  <a:lnTo>
                    <a:pt x="35051" y="0"/>
                  </a:lnTo>
                  <a:lnTo>
                    <a:pt x="21336" y="0"/>
                  </a:lnTo>
                  <a:lnTo>
                    <a:pt x="13715" y="3047"/>
                  </a:lnTo>
                  <a:lnTo>
                    <a:pt x="9143" y="6095"/>
                  </a:lnTo>
                  <a:lnTo>
                    <a:pt x="3048" y="10667"/>
                  </a:lnTo>
                  <a:lnTo>
                    <a:pt x="0" y="15239"/>
                  </a:lnTo>
                  <a:lnTo>
                    <a:pt x="0" y="25907"/>
                  </a:lnTo>
                  <a:lnTo>
                    <a:pt x="1524" y="30479"/>
                  </a:lnTo>
                  <a:lnTo>
                    <a:pt x="3048" y="33527"/>
                  </a:lnTo>
                  <a:lnTo>
                    <a:pt x="6095" y="36575"/>
                  </a:lnTo>
                  <a:lnTo>
                    <a:pt x="12191" y="39623"/>
                  </a:lnTo>
                  <a:lnTo>
                    <a:pt x="16763" y="42671"/>
                  </a:lnTo>
                  <a:lnTo>
                    <a:pt x="19812" y="44195"/>
                  </a:lnTo>
                  <a:lnTo>
                    <a:pt x="25907" y="45719"/>
                  </a:lnTo>
                  <a:lnTo>
                    <a:pt x="30479" y="48767"/>
                  </a:lnTo>
                  <a:lnTo>
                    <a:pt x="35051" y="50291"/>
                  </a:lnTo>
                  <a:lnTo>
                    <a:pt x="41148" y="53339"/>
                  </a:lnTo>
                  <a:lnTo>
                    <a:pt x="45719" y="57911"/>
                  </a:lnTo>
                  <a:lnTo>
                    <a:pt x="45719" y="67055"/>
                  </a:lnTo>
                  <a:lnTo>
                    <a:pt x="44195" y="70103"/>
                  </a:lnTo>
                  <a:lnTo>
                    <a:pt x="41148" y="71627"/>
                  </a:lnTo>
                  <a:lnTo>
                    <a:pt x="38100" y="74675"/>
                  </a:lnTo>
                  <a:lnTo>
                    <a:pt x="16763" y="74675"/>
                  </a:lnTo>
                  <a:lnTo>
                    <a:pt x="3048" y="70103"/>
                  </a:lnTo>
                  <a:lnTo>
                    <a:pt x="0" y="68579"/>
                  </a:lnTo>
                  <a:lnTo>
                    <a:pt x="0" y="80771"/>
                  </a:lnTo>
                  <a:lnTo>
                    <a:pt x="3048" y="82295"/>
                  </a:lnTo>
                  <a:lnTo>
                    <a:pt x="7619" y="82295"/>
                  </a:lnTo>
                  <a:lnTo>
                    <a:pt x="10667" y="83819"/>
                  </a:lnTo>
                  <a:lnTo>
                    <a:pt x="15239" y="85343"/>
                  </a:lnTo>
                  <a:lnTo>
                    <a:pt x="32003" y="85343"/>
                  </a:lnTo>
                  <a:lnTo>
                    <a:pt x="38100" y="83819"/>
                  </a:lnTo>
                  <a:lnTo>
                    <a:pt x="42671" y="82295"/>
                  </a:lnTo>
                  <a:lnTo>
                    <a:pt x="48767" y="80771"/>
                  </a:lnTo>
                  <a:lnTo>
                    <a:pt x="54863" y="74675"/>
                  </a:lnTo>
                  <a:lnTo>
                    <a:pt x="56387" y="71627"/>
                  </a:lnTo>
                  <a:lnTo>
                    <a:pt x="57912" y="670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6" name="object 255">
              <a:extLst>
                <a:ext uri="{FF2B5EF4-FFF2-40B4-BE49-F238E27FC236}">
                  <a16:creationId xmlns:a16="http://schemas.microsoft.com/office/drawing/2014/main" id="{024FB2EA-C98B-D49B-64E0-7F60E58710DE}"/>
                </a:ext>
              </a:extLst>
            </p:cNvPr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3388995" y="3592068"/>
              <a:ext cx="68579" cy="83820"/>
            </a:xfrm>
            <a:prstGeom prst="rect">
              <a:avLst/>
            </a:prstGeom>
          </p:spPr>
        </p:pic>
        <p:pic>
          <p:nvPicPr>
            <p:cNvPr id="257" name="object 256">
              <a:extLst>
                <a:ext uri="{FF2B5EF4-FFF2-40B4-BE49-F238E27FC236}">
                  <a16:creationId xmlns:a16="http://schemas.microsoft.com/office/drawing/2014/main" id="{783CAB03-73B2-1A4F-9FD7-92326A323B14}"/>
                </a:ext>
              </a:extLst>
            </p:cNvPr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3478911" y="3590544"/>
              <a:ext cx="68579" cy="85343"/>
            </a:xfrm>
            <a:prstGeom prst="rect">
              <a:avLst/>
            </a:prstGeom>
          </p:spPr>
        </p:pic>
        <p:sp>
          <p:nvSpPr>
            <p:cNvPr id="258" name="object 257">
              <a:extLst>
                <a:ext uri="{FF2B5EF4-FFF2-40B4-BE49-F238E27FC236}">
                  <a16:creationId xmlns:a16="http://schemas.microsoft.com/office/drawing/2014/main" id="{2F7947FD-A91E-046E-7C21-E52286F06BE3}"/>
                </a:ext>
              </a:extLst>
            </p:cNvPr>
            <p:cNvSpPr/>
            <p:nvPr/>
          </p:nvSpPr>
          <p:spPr>
            <a:xfrm>
              <a:off x="3568827" y="3558540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9" name="object 258">
              <a:extLst>
                <a:ext uri="{FF2B5EF4-FFF2-40B4-BE49-F238E27FC236}">
                  <a16:creationId xmlns:a16="http://schemas.microsoft.com/office/drawing/2014/main" id="{7954E5E2-A608-B5E9-B2A1-624701CCF28A}"/>
                </a:ext>
              </a:extLst>
            </p:cNvPr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3602355" y="3590544"/>
              <a:ext cx="68580" cy="85343"/>
            </a:xfrm>
            <a:prstGeom prst="rect">
              <a:avLst/>
            </a:prstGeom>
          </p:spPr>
        </p:pic>
      </p:grpSp>
      <p:grpSp>
        <p:nvGrpSpPr>
          <p:cNvPr id="260" name="object 259">
            <a:extLst>
              <a:ext uri="{FF2B5EF4-FFF2-40B4-BE49-F238E27FC236}">
                <a16:creationId xmlns:a16="http://schemas.microsoft.com/office/drawing/2014/main" id="{C645F421-2ECF-BA43-F473-D5A6A279D2FC}"/>
              </a:ext>
            </a:extLst>
          </p:cNvPr>
          <p:cNvGrpSpPr/>
          <p:nvPr/>
        </p:nvGrpSpPr>
        <p:grpSpPr>
          <a:xfrm>
            <a:off x="3750183" y="3558540"/>
            <a:ext cx="411480" cy="117475"/>
            <a:chOff x="3750183" y="3558540"/>
            <a:chExt cx="411480" cy="117475"/>
          </a:xfrm>
        </p:grpSpPr>
        <p:pic>
          <p:nvPicPr>
            <p:cNvPr id="261" name="object 260">
              <a:extLst>
                <a:ext uri="{FF2B5EF4-FFF2-40B4-BE49-F238E27FC236}">
                  <a16:creationId xmlns:a16="http://schemas.microsoft.com/office/drawing/2014/main" id="{C4796E3E-1F1A-C13E-C3E4-95238B800FC0}"/>
                </a:ext>
              </a:extLst>
            </p:cNvPr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3750183" y="3590544"/>
              <a:ext cx="144779" cy="85343"/>
            </a:xfrm>
            <a:prstGeom prst="rect">
              <a:avLst/>
            </a:prstGeom>
          </p:spPr>
        </p:pic>
        <p:pic>
          <p:nvPicPr>
            <p:cNvPr id="262" name="object 261">
              <a:extLst>
                <a:ext uri="{FF2B5EF4-FFF2-40B4-BE49-F238E27FC236}">
                  <a16:creationId xmlns:a16="http://schemas.microsoft.com/office/drawing/2014/main" id="{B33AEE3A-1853-8DEF-D754-B2A657D097F6}"/>
                </a:ext>
              </a:extLst>
            </p:cNvPr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3920871" y="3558540"/>
              <a:ext cx="71627" cy="117348"/>
            </a:xfrm>
            <a:prstGeom prst="rect">
              <a:avLst/>
            </a:prstGeom>
          </p:spPr>
        </p:pic>
        <p:pic>
          <p:nvPicPr>
            <p:cNvPr id="263" name="object 262">
              <a:extLst>
                <a:ext uri="{FF2B5EF4-FFF2-40B4-BE49-F238E27FC236}">
                  <a16:creationId xmlns:a16="http://schemas.microsoft.com/office/drawing/2014/main" id="{464E79B1-DC83-1E90-02B3-2B9BDEC876E1}"/>
                </a:ext>
              </a:extLst>
            </p:cNvPr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4015359" y="3561588"/>
              <a:ext cx="76200" cy="112775"/>
            </a:xfrm>
            <a:prstGeom prst="rect">
              <a:avLst/>
            </a:prstGeom>
          </p:spPr>
        </p:pic>
        <p:sp>
          <p:nvSpPr>
            <p:cNvPr id="264" name="object 263">
              <a:extLst>
                <a:ext uri="{FF2B5EF4-FFF2-40B4-BE49-F238E27FC236}">
                  <a16:creationId xmlns:a16="http://schemas.microsoft.com/office/drawing/2014/main" id="{26237554-82F4-D81E-7B44-C78F33BF52F5}"/>
                </a:ext>
              </a:extLst>
            </p:cNvPr>
            <p:cNvSpPr/>
            <p:nvPr/>
          </p:nvSpPr>
          <p:spPr>
            <a:xfrm>
              <a:off x="4115943" y="3590544"/>
              <a:ext cx="45720" cy="83820"/>
            </a:xfrm>
            <a:custGeom>
              <a:avLst/>
              <a:gdLst/>
              <a:ahLst/>
              <a:cxnLst/>
              <a:rect l="l" t="t" r="r" b="b"/>
              <a:pathLst>
                <a:path w="45720" h="83820">
                  <a:moveTo>
                    <a:pt x="45720" y="1523"/>
                  </a:moveTo>
                  <a:lnTo>
                    <a:pt x="41148" y="1523"/>
                  </a:lnTo>
                  <a:lnTo>
                    <a:pt x="39624" y="0"/>
                  </a:lnTo>
                  <a:lnTo>
                    <a:pt x="32004" y="0"/>
                  </a:lnTo>
                  <a:lnTo>
                    <a:pt x="19812" y="6095"/>
                  </a:lnTo>
                  <a:lnTo>
                    <a:pt x="18287" y="9143"/>
                  </a:lnTo>
                  <a:lnTo>
                    <a:pt x="13716" y="13715"/>
                  </a:lnTo>
                  <a:lnTo>
                    <a:pt x="12192" y="16763"/>
                  </a:lnTo>
                  <a:lnTo>
                    <a:pt x="10668" y="16763"/>
                  </a:lnTo>
                  <a:lnTo>
                    <a:pt x="9144" y="1523"/>
                  </a:lnTo>
                  <a:lnTo>
                    <a:pt x="0" y="1523"/>
                  </a:lnTo>
                  <a:lnTo>
                    <a:pt x="0" y="83819"/>
                  </a:lnTo>
                  <a:lnTo>
                    <a:pt x="12192" y="83819"/>
                  </a:lnTo>
                  <a:lnTo>
                    <a:pt x="12192" y="32003"/>
                  </a:lnTo>
                  <a:lnTo>
                    <a:pt x="13716" y="28955"/>
                  </a:lnTo>
                  <a:lnTo>
                    <a:pt x="15240" y="24383"/>
                  </a:lnTo>
                  <a:lnTo>
                    <a:pt x="16764" y="21335"/>
                  </a:lnTo>
                  <a:lnTo>
                    <a:pt x="21336" y="16763"/>
                  </a:lnTo>
                  <a:lnTo>
                    <a:pt x="24384" y="15239"/>
                  </a:lnTo>
                  <a:lnTo>
                    <a:pt x="25908" y="13715"/>
                  </a:lnTo>
                  <a:lnTo>
                    <a:pt x="28956" y="12191"/>
                  </a:lnTo>
                  <a:lnTo>
                    <a:pt x="44196" y="12191"/>
                  </a:lnTo>
                  <a:lnTo>
                    <a:pt x="44196" y="13715"/>
                  </a:lnTo>
                  <a:lnTo>
                    <a:pt x="45720" y="15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5" name="object 264">
            <a:extLst>
              <a:ext uri="{FF2B5EF4-FFF2-40B4-BE49-F238E27FC236}">
                <a16:creationId xmlns:a16="http://schemas.microsoft.com/office/drawing/2014/main" id="{BFD1C03B-223E-82BB-F966-DEFEB33DC55A}"/>
              </a:ext>
            </a:extLst>
          </p:cNvPr>
          <p:cNvGrpSpPr/>
          <p:nvPr/>
        </p:nvGrpSpPr>
        <p:grpSpPr>
          <a:xfrm>
            <a:off x="4230242" y="3558540"/>
            <a:ext cx="393700" cy="117475"/>
            <a:chOff x="4230242" y="3558540"/>
            <a:chExt cx="393700" cy="117475"/>
          </a:xfrm>
        </p:grpSpPr>
        <p:pic>
          <p:nvPicPr>
            <p:cNvPr id="266" name="object 265">
              <a:extLst>
                <a:ext uri="{FF2B5EF4-FFF2-40B4-BE49-F238E27FC236}">
                  <a16:creationId xmlns:a16="http://schemas.microsoft.com/office/drawing/2014/main" id="{6B21A090-0C66-0F87-AD24-F2B44B13FC14}"/>
                </a:ext>
              </a:extLst>
            </p:cNvPr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4230242" y="3558540"/>
              <a:ext cx="222504" cy="117348"/>
            </a:xfrm>
            <a:prstGeom prst="rect">
              <a:avLst/>
            </a:prstGeom>
          </p:spPr>
        </p:pic>
        <p:pic>
          <p:nvPicPr>
            <p:cNvPr id="267" name="object 266">
              <a:extLst>
                <a:ext uri="{FF2B5EF4-FFF2-40B4-BE49-F238E27FC236}">
                  <a16:creationId xmlns:a16="http://schemas.microsoft.com/office/drawing/2014/main" id="{C6A084CF-7434-8F8D-5D56-64DBD7EE86FB}"/>
                </a:ext>
              </a:extLst>
            </p:cNvPr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4475606" y="3590544"/>
              <a:ext cx="147827" cy="85343"/>
            </a:xfrm>
            <a:prstGeom prst="rect">
              <a:avLst/>
            </a:prstGeom>
          </p:spPr>
        </p:pic>
      </p:grpSp>
      <p:grpSp>
        <p:nvGrpSpPr>
          <p:cNvPr id="268" name="object 267">
            <a:extLst>
              <a:ext uri="{FF2B5EF4-FFF2-40B4-BE49-F238E27FC236}">
                <a16:creationId xmlns:a16="http://schemas.microsoft.com/office/drawing/2014/main" id="{C952B654-1F73-906F-6862-A38FC668DB4D}"/>
              </a:ext>
            </a:extLst>
          </p:cNvPr>
          <p:cNvGrpSpPr/>
          <p:nvPr/>
        </p:nvGrpSpPr>
        <p:grpSpPr>
          <a:xfrm>
            <a:off x="4705730" y="3558540"/>
            <a:ext cx="182880" cy="117475"/>
            <a:chOff x="4705730" y="3558540"/>
            <a:chExt cx="182880" cy="117475"/>
          </a:xfrm>
        </p:grpSpPr>
        <p:sp>
          <p:nvSpPr>
            <p:cNvPr id="269" name="object 268">
              <a:extLst>
                <a:ext uri="{FF2B5EF4-FFF2-40B4-BE49-F238E27FC236}">
                  <a16:creationId xmlns:a16="http://schemas.microsoft.com/office/drawing/2014/main" id="{8F499BF5-3BEA-A954-8EB4-3707C135B95F}"/>
                </a:ext>
              </a:extLst>
            </p:cNvPr>
            <p:cNvSpPr/>
            <p:nvPr/>
          </p:nvSpPr>
          <p:spPr>
            <a:xfrm>
              <a:off x="4705730" y="3558540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70" h="116204">
                  <a:moveTo>
                    <a:pt x="13716" y="115824"/>
                  </a:moveTo>
                  <a:lnTo>
                    <a:pt x="13716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3716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0" name="object 269">
              <a:extLst>
                <a:ext uri="{FF2B5EF4-FFF2-40B4-BE49-F238E27FC236}">
                  <a16:creationId xmlns:a16="http://schemas.microsoft.com/office/drawing/2014/main" id="{93CD4305-4944-F7A5-42D5-95A0737C4C33}"/>
                </a:ext>
              </a:extLst>
            </p:cNvPr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4740782" y="3590544"/>
              <a:ext cx="147827" cy="85343"/>
            </a:xfrm>
            <a:prstGeom prst="rect">
              <a:avLst/>
            </a:prstGeom>
          </p:spPr>
        </p:pic>
      </p:grpSp>
      <p:pic>
        <p:nvPicPr>
          <p:cNvPr id="271" name="object 270">
            <a:extLst>
              <a:ext uri="{FF2B5EF4-FFF2-40B4-BE49-F238E27FC236}">
                <a16:creationId xmlns:a16="http://schemas.microsoft.com/office/drawing/2014/main" id="{F2C31F8E-D7A9-EFDB-CAB4-1DB7D95CB128}"/>
              </a:ext>
            </a:extLst>
          </p:cNvPr>
          <p:cNvPicPr/>
          <p:nvPr/>
        </p:nvPicPr>
        <p:blipFill>
          <a:blip r:embed="rId171" cstate="print"/>
          <a:stretch>
            <a:fillRect/>
          </a:stretch>
        </p:blipFill>
        <p:spPr>
          <a:xfrm>
            <a:off x="4967859" y="3573779"/>
            <a:ext cx="440436" cy="102108"/>
          </a:xfrm>
          <a:prstGeom prst="rect">
            <a:avLst/>
          </a:prstGeom>
        </p:spPr>
      </p:pic>
      <p:grpSp>
        <p:nvGrpSpPr>
          <p:cNvPr id="272" name="object 271">
            <a:extLst>
              <a:ext uri="{FF2B5EF4-FFF2-40B4-BE49-F238E27FC236}">
                <a16:creationId xmlns:a16="http://schemas.microsoft.com/office/drawing/2014/main" id="{73462BB2-18DA-2B89-E394-9C268BCA17C6}"/>
              </a:ext>
            </a:extLst>
          </p:cNvPr>
          <p:cNvGrpSpPr/>
          <p:nvPr/>
        </p:nvGrpSpPr>
        <p:grpSpPr>
          <a:xfrm>
            <a:off x="481202" y="3774947"/>
            <a:ext cx="195580" cy="117475"/>
            <a:chOff x="481202" y="3774947"/>
            <a:chExt cx="195580" cy="117475"/>
          </a:xfrm>
        </p:grpSpPr>
        <p:pic>
          <p:nvPicPr>
            <p:cNvPr id="273" name="object 272">
              <a:extLst>
                <a:ext uri="{FF2B5EF4-FFF2-40B4-BE49-F238E27FC236}">
                  <a16:creationId xmlns:a16="http://schemas.microsoft.com/office/drawing/2014/main" id="{DBCBAA48-37B2-4A55-043D-F9238D37AF46}"/>
                </a:ext>
              </a:extLst>
            </p:cNvPr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481202" y="3774947"/>
              <a:ext cx="71628" cy="117348"/>
            </a:xfrm>
            <a:prstGeom prst="rect">
              <a:avLst/>
            </a:prstGeom>
          </p:spPr>
        </p:pic>
        <p:pic>
          <p:nvPicPr>
            <p:cNvPr id="274" name="object 273">
              <a:extLst>
                <a:ext uri="{FF2B5EF4-FFF2-40B4-BE49-F238E27FC236}">
                  <a16:creationId xmlns:a16="http://schemas.microsoft.com/office/drawing/2014/main" id="{14C92511-9711-D7EE-2253-8DDC61767BCA}"/>
                </a:ext>
              </a:extLst>
            </p:cNvPr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574166" y="3806951"/>
              <a:ext cx="68579" cy="85344"/>
            </a:xfrm>
            <a:prstGeom prst="rect">
              <a:avLst/>
            </a:prstGeom>
          </p:spPr>
        </p:pic>
        <p:sp>
          <p:nvSpPr>
            <p:cNvPr id="275" name="object 274">
              <a:extLst>
                <a:ext uri="{FF2B5EF4-FFF2-40B4-BE49-F238E27FC236}">
                  <a16:creationId xmlns:a16="http://schemas.microsoft.com/office/drawing/2014/main" id="{BBB04FCE-262B-C924-0E6D-1DA643FDB10C}"/>
                </a:ext>
              </a:extLst>
            </p:cNvPr>
            <p:cNvSpPr/>
            <p:nvPr/>
          </p:nvSpPr>
          <p:spPr>
            <a:xfrm>
              <a:off x="664082" y="3774947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6" name="object 275">
            <a:extLst>
              <a:ext uri="{FF2B5EF4-FFF2-40B4-BE49-F238E27FC236}">
                <a16:creationId xmlns:a16="http://schemas.microsoft.com/office/drawing/2014/main" id="{81080863-1C53-E52E-279F-9FE179A91D7A}"/>
              </a:ext>
            </a:extLst>
          </p:cNvPr>
          <p:cNvGrpSpPr/>
          <p:nvPr/>
        </p:nvGrpSpPr>
        <p:grpSpPr>
          <a:xfrm>
            <a:off x="750951" y="3806952"/>
            <a:ext cx="306705" cy="85725"/>
            <a:chOff x="750951" y="3806952"/>
            <a:chExt cx="306705" cy="85725"/>
          </a:xfrm>
        </p:grpSpPr>
        <p:pic>
          <p:nvPicPr>
            <p:cNvPr id="277" name="object 276">
              <a:extLst>
                <a:ext uri="{FF2B5EF4-FFF2-40B4-BE49-F238E27FC236}">
                  <a16:creationId xmlns:a16="http://schemas.microsoft.com/office/drawing/2014/main" id="{D3C8AFB8-FFE3-A797-18B7-CD98F9571C99}"/>
                </a:ext>
              </a:extLst>
            </p:cNvPr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750951" y="3806952"/>
              <a:ext cx="137159" cy="85344"/>
            </a:xfrm>
            <a:prstGeom prst="rect">
              <a:avLst/>
            </a:prstGeom>
          </p:spPr>
        </p:pic>
        <p:pic>
          <p:nvPicPr>
            <p:cNvPr id="278" name="object 277">
              <a:extLst>
                <a:ext uri="{FF2B5EF4-FFF2-40B4-BE49-F238E27FC236}">
                  <a16:creationId xmlns:a16="http://schemas.microsoft.com/office/drawing/2014/main" id="{6509792A-5A6E-5034-4ED7-7B9106108CFD}"/>
                </a:ext>
              </a:extLst>
            </p:cNvPr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907923" y="3806952"/>
              <a:ext cx="149352" cy="85344"/>
            </a:xfrm>
            <a:prstGeom prst="rect">
              <a:avLst/>
            </a:prstGeom>
          </p:spPr>
        </p:pic>
      </p:grpSp>
      <p:pic>
        <p:nvPicPr>
          <p:cNvPr id="279" name="object 278">
            <a:extLst>
              <a:ext uri="{FF2B5EF4-FFF2-40B4-BE49-F238E27FC236}">
                <a16:creationId xmlns:a16="http://schemas.microsoft.com/office/drawing/2014/main" id="{E9A8DB6F-AC31-EF12-5DB1-1F047DCAF56B}"/>
              </a:ext>
            </a:extLst>
          </p:cNvPr>
          <p:cNvPicPr/>
          <p:nvPr/>
        </p:nvPicPr>
        <p:blipFill>
          <a:blip r:embed="rId176" cstate="print"/>
          <a:stretch>
            <a:fillRect/>
          </a:stretch>
        </p:blipFill>
        <p:spPr>
          <a:xfrm>
            <a:off x="1124330" y="3806952"/>
            <a:ext cx="65531" cy="85344"/>
          </a:xfrm>
          <a:prstGeom prst="rect">
            <a:avLst/>
          </a:prstGeom>
        </p:spPr>
      </p:pic>
      <p:grpSp>
        <p:nvGrpSpPr>
          <p:cNvPr id="280" name="object 279">
            <a:extLst>
              <a:ext uri="{FF2B5EF4-FFF2-40B4-BE49-F238E27FC236}">
                <a16:creationId xmlns:a16="http://schemas.microsoft.com/office/drawing/2014/main" id="{5F794AE2-46A0-7359-DE8B-53A99B944B4F}"/>
              </a:ext>
            </a:extLst>
          </p:cNvPr>
          <p:cNvGrpSpPr/>
          <p:nvPr/>
        </p:nvGrpSpPr>
        <p:grpSpPr>
          <a:xfrm>
            <a:off x="1264538" y="3774947"/>
            <a:ext cx="410209" cy="117475"/>
            <a:chOff x="1264538" y="3774947"/>
            <a:chExt cx="410209" cy="117475"/>
          </a:xfrm>
        </p:grpSpPr>
        <p:pic>
          <p:nvPicPr>
            <p:cNvPr id="281" name="object 280">
              <a:extLst>
                <a:ext uri="{FF2B5EF4-FFF2-40B4-BE49-F238E27FC236}">
                  <a16:creationId xmlns:a16="http://schemas.microsoft.com/office/drawing/2014/main" id="{02DFD680-AAD6-8944-50C1-0905894ED164}"/>
                </a:ext>
              </a:extLst>
            </p:cNvPr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1264538" y="3806951"/>
              <a:ext cx="137160" cy="85344"/>
            </a:xfrm>
            <a:prstGeom prst="rect">
              <a:avLst/>
            </a:prstGeom>
          </p:spPr>
        </p:pic>
        <p:pic>
          <p:nvPicPr>
            <p:cNvPr id="282" name="object 281">
              <a:extLst>
                <a:ext uri="{FF2B5EF4-FFF2-40B4-BE49-F238E27FC236}">
                  <a16:creationId xmlns:a16="http://schemas.microsoft.com/office/drawing/2014/main" id="{F777AF6B-B5D3-26B2-EE42-8342BC1C3000}"/>
                </a:ext>
              </a:extLst>
            </p:cNvPr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1426082" y="3806951"/>
              <a:ext cx="115823" cy="83820"/>
            </a:xfrm>
            <a:prstGeom prst="rect">
              <a:avLst/>
            </a:prstGeom>
          </p:spPr>
        </p:pic>
        <p:pic>
          <p:nvPicPr>
            <p:cNvPr id="283" name="object 282">
              <a:extLst>
                <a:ext uri="{FF2B5EF4-FFF2-40B4-BE49-F238E27FC236}">
                  <a16:creationId xmlns:a16="http://schemas.microsoft.com/office/drawing/2014/main" id="{37E25E78-024E-B776-FD6D-069828F21328}"/>
                </a:ext>
              </a:extLst>
            </p:cNvPr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1567814" y="3774947"/>
              <a:ext cx="71628" cy="117348"/>
            </a:xfrm>
            <a:prstGeom prst="rect">
              <a:avLst/>
            </a:prstGeom>
          </p:spPr>
        </p:pic>
        <p:sp>
          <p:nvSpPr>
            <p:cNvPr id="284" name="object 283">
              <a:extLst>
                <a:ext uri="{FF2B5EF4-FFF2-40B4-BE49-F238E27FC236}">
                  <a16:creationId xmlns:a16="http://schemas.microsoft.com/office/drawing/2014/main" id="{8E12BB0A-B7E4-0FEF-44A1-A397331CC5EB}"/>
                </a:ext>
              </a:extLst>
            </p:cNvPr>
            <p:cNvSpPr/>
            <p:nvPr/>
          </p:nvSpPr>
          <p:spPr>
            <a:xfrm>
              <a:off x="1659254" y="3777995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39" h="113029">
                  <a:moveTo>
                    <a:pt x="13715" y="112775"/>
                  </a:moveTo>
                  <a:lnTo>
                    <a:pt x="13715" y="30479"/>
                  </a:lnTo>
                  <a:lnTo>
                    <a:pt x="1524" y="30479"/>
                  </a:lnTo>
                  <a:lnTo>
                    <a:pt x="1524" y="112775"/>
                  </a:lnTo>
                  <a:lnTo>
                    <a:pt x="13715" y="112775"/>
                  </a:lnTo>
                  <a:close/>
                </a:path>
                <a:path w="15239" h="113029">
                  <a:moveTo>
                    <a:pt x="15239" y="13715"/>
                  </a:moveTo>
                  <a:lnTo>
                    <a:pt x="15239" y="3048"/>
                  </a:lnTo>
                  <a:lnTo>
                    <a:pt x="13715" y="1524"/>
                  </a:lnTo>
                  <a:lnTo>
                    <a:pt x="12192" y="1524"/>
                  </a:lnTo>
                  <a:lnTo>
                    <a:pt x="9143" y="0"/>
                  </a:lnTo>
                  <a:lnTo>
                    <a:pt x="6095" y="0"/>
                  </a:lnTo>
                  <a:lnTo>
                    <a:pt x="4571" y="1524"/>
                  </a:lnTo>
                  <a:lnTo>
                    <a:pt x="3047" y="1524"/>
                  </a:lnTo>
                  <a:lnTo>
                    <a:pt x="1524" y="3048"/>
                  </a:lnTo>
                  <a:lnTo>
                    <a:pt x="0" y="6095"/>
                  </a:lnTo>
                  <a:lnTo>
                    <a:pt x="0" y="10667"/>
                  </a:lnTo>
                  <a:lnTo>
                    <a:pt x="1524" y="13715"/>
                  </a:lnTo>
                  <a:lnTo>
                    <a:pt x="3047" y="13715"/>
                  </a:lnTo>
                  <a:lnTo>
                    <a:pt x="6095" y="16763"/>
                  </a:lnTo>
                  <a:lnTo>
                    <a:pt x="10668" y="16763"/>
                  </a:lnTo>
                  <a:lnTo>
                    <a:pt x="13715" y="13715"/>
                  </a:lnTo>
                  <a:lnTo>
                    <a:pt x="15239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5" name="object 284">
            <a:extLst>
              <a:ext uri="{FF2B5EF4-FFF2-40B4-BE49-F238E27FC236}">
                <a16:creationId xmlns:a16="http://schemas.microsoft.com/office/drawing/2014/main" id="{401E873C-634F-DC70-339B-5992833F6E91}"/>
              </a:ext>
            </a:extLst>
          </p:cNvPr>
          <p:cNvPicPr/>
          <p:nvPr/>
        </p:nvPicPr>
        <p:blipFill>
          <a:blip r:embed="rId180" cstate="print"/>
          <a:stretch>
            <a:fillRect/>
          </a:stretch>
        </p:blipFill>
        <p:spPr>
          <a:xfrm>
            <a:off x="1839086" y="3774947"/>
            <a:ext cx="71627" cy="117348"/>
          </a:xfrm>
          <a:prstGeom prst="rect">
            <a:avLst/>
          </a:prstGeom>
        </p:spPr>
      </p:pic>
      <p:pic>
        <p:nvPicPr>
          <p:cNvPr id="286" name="object 285">
            <a:extLst>
              <a:ext uri="{FF2B5EF4-FFF2-40B4-BE49-F238E27FC236}">
                <a16:creationId xmlns:a16="http://schemas.microsoft.com/office/drawing/2014/main" id="{62E1517C-1A5C-ABEE-1AAE-AC666FF85271}"/>
              </a:ext>
            </a:extLst>
          </p:cNvPr>
          <p:cNvPicPr/>
          <p:nvPr/>
        </p:nvPicPr>
        <p:blipFill>
          <a:blip r:embed="rId181" cstate="print"/>
          <a:stretch>
            <a:fillRect/>
          </a:stretch>
        </p:blipFill>
        <p:spPr>
          <a:xfrm>
            <a:off x="1694307" y="3806952"/>
            <a:ext cx="74675" cy="85344"/>
          </a:xfrm>
          <a:prstGeom prst="rect">
            <a:avLst/>
          </a:prstGeom>
        </p:spPr>
      </p:pic>
      <p:pic>
        <p:nvPicPr>
          <p:cNvPr id="287" name="object 286">
            <a:extLst>
              <a:ext uri="{FF2B5EF4-FFF2-40B4-BE49-F238E27FC236}">
                <a16:creationId xmlns:a16="http://schemas.microsoft.com/office/drawing/2014/main" id="{8B3F70B3-16C2-CBD1-F17A-08A347BEA941}"/>
              </a:ext>
            </a:extLst>
          </p:cNvPr>
          <p:cNvPicPr/>
          <p:nvPr/>
        </p:nvPicPr>
        <p:blipFill>
          <a:blip r:embed="rId182" cstate="print"/>
          <a:stretch>
            <a:fillRect/>
          </a:stretch>
        </p:blipFill>
        <p:spPr>
          <a:xfrm>
            <a:off x="1932051" y="3806952"/>
            <a:ext cx="70104" cy="85344"/>
          </a:xfrm>
          <a:prstGeom prst="rect">
            <a:avLst/>
          </a:prstGeom>
        </p:spPr>
      </p:pic>
      <p:pic>
        <p:nvPicPr>
          <p:cNvPr id="288" name="object 287">
            <a:extLst>
              <a:ext uri="{FF2B5EF4-FFF2-40B4-BE49-F238E27FC236}">
                <a16:creationId xmlns:a16="http://schemas.microsoft.com/office/drawing/2014/main" id="{C35A69C3-F1DE-E735-52CD-4E922CE479F3}"/>
              </a:ext>
            </a:extLst>
          </p:cNvPr>
          <p:cNvPicPr/>
          <p:nvPr/>
        </p:nvPicPr>
        <p:blipFill>
          <a:blip r:embed="rId183" cstate="print"/>
          <a:stretch>
            <a:fillRect/>
          </a:stretch>
        </p:blipFill>
        <p:spPr>
          <a:xfrm>
            <a:off x="2075307" y="3808476"/>
            <a:ext cx="68580" cy="83820"/>
          </a:xfrm>
          <a:prstGeom prst="rect">
            <a:avLst/>
          </a:prstGeom>
        </p:spPr>
      </p:pic>
      <p:grpSp>
        <p:nvGrpSpPr>
          <p:cNvPr id="289" name="object 288">
            <a:extLst>
              <a:ext uri="{FF2B5EF4-FFF2-40B4-BE49-F238E27FC236}">
                <a16:creationId xmlns:a16="http://schemas.microsoft.com/office/drawing/2014/main" id="{3355EFF7-7A7C-8C63-2AD5-8A8554D7AA72}"/>
              </a:ext>
            </a:extLst>
          </p:cNvPr>
          <p:cNvGrpSpPr/>
          <p:nvPr/>
        </p:nvGrpSpPr>
        <p:grpSpPr>
          <a:xfrm>
            <a:off x="2169795" y="3806952"/>
            <a:ext cx="152400" cy="85725"/>
            <a:chOff x="2169795" y="3806952"/>
            <a:chExt cx="152400" cy="85725"/>
          </a:xfrm>
        </p:grpSpPr>
        <p:pic>
          <p:nvPicPr>
            <p:cNvPr id="290" name="object 289">
              <a:extLst>
                <a:ext uri="{FF2B5EF4-FFF2-40B4-BE49-F238E27FC236}">
                  <a16:creationId xmlns:a16="http://schemas.microsoft.com/office/drawing/2014/main" id="{D1069D69-2527-B599-6258-265AA88DCD13}"/>
                </a:ext>
              </a:extLst>
            </p:cNvPr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2256663" y="3806952"/>
              <a:ext cx="65531" cy="85344"/>
            </a:xfrm>
            <a:prstGeom prst="rect">
              <a:avLst/>
            </a:prstGeom>
          </p:spPr>
        </p:pic>
        <p:pic>
          <p:nvPicPr>
            <p:cNvPr id="291" name="object 290">
              <a:extLst>
                <a:ext uri="{FF2B5EF4-FFF2-40B4-BE49-F238E27FC236}">
                  <a16:creationId xmlns:a16="http://schemas.microsoft.com/office/drawing/2014/main" id="{183D43EF-90A9-38A8-7FB3-715C7D012FE2}"/>
                </a:ext>
              </a:extLst>
            </p:cNvPr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2169795" y="3806952"/>
              <a:ext cx="67056" cy="83820"/>
            </a:xfrm>
            <a:prstGeom prst="rect">
              <a:avLst/>
            </a:prstGeom>
          </p:spPr>
        </p:pic>
      </p:grpSp>
      <p:grpSp>
        <p:nvGrpSpPr>
          <p:cNvPr id="292" name="object 291">
            <a:extLst>
              <a:ext uri="{FF2B5EF4-FFF2-40B4-BE49-F238E27FC236}">
                <a16:creationId xmlns:a16="http://schemas.microsoft.com/office/drawing/2014/main" id="{8EE88944-5ED9-E0E3-4D13-3D44030313E5}"/>
              </a:ext>
            </a:extLst>
          </p:cNvPr>
          <p:cNvGrpSpPr/>
          <p:nvPr/>
        </p:nvGrpSpPr>
        <p:grpSpPr>
          <a:xfrm>
            <a:off x="2399919" y="3790188"/>
            <a:ext cx="360045" cy="137160"/>
            <a:chOff x="2399919" y="3790188"/>
            <a:chExt cx="360045" cy="137160"/>
          </a:xfrm>
        </p:grpSpPr>
        <p:pic>
          <p:nvPicPr>
            <p:cNvPr id="293" name="object 292">
              <a:extLst>
                <a:ext uri="{FF2B5EF4-FFF2-40B4-BE49-F238E27FC236}">
                  <a16:creationId xmlns:a16="http://schemas.microsoft.com/office/drawing/2014/main" id="{4C68E1FB-4B2D-E1FF-2CAB-018123541B5B}"/>
                </a:ext>
              </a:extLst>
            </p:cNvPr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2399919" y="3806952"/>
              <a:ext cx="153924" cy="120396"/>
            </a:xfrm>
            <a:prstGeom prst="rect">
              <a:avLst/>
            </a:prstGeom>
          </p:spPr>
        </p:pic>
        <p:pic>
          <p:nvPicPr>
            <p:cNvPr id="294" name="object 293">
              <a:extLst>
                <a:ext uri="{FF2B5EF4-FFF2-40B4-BE49-F238E27FC236}">
                  <a16:creationId xmlns:a16="http://schemas.microsoft.com/office/drawing/2014/main" id="{00311983-4DDA-DD72-98BB-AB355EB01248}"/>
                </a:ext>
              </a:extLst>
            </p:cNvPr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2578227" y="3790188"/>
              <a:ext cx="181356" cy="102108"/>
            </a:xfrm>
            <a:prstGeom prst="rect">
              <a:avLst/>
            </a:prstGeom>
          </p:spPr>
        </p:pic>
      </p:grpSp>
      <p:grpSp>
        <p:nvGrpSpPr>
          <p:cNvPr id="295" name="object 294">
            <a:extLst>
              <a:ext uri="{FF2B5EF4-FFF2-40B4-BE49-F238E27FC236}">
                <a16:creationId xmlns:a16="http://schemas.microsoft.com/office/drawing/2014/main" id="{1043AC83-E4F9-1762-D453-7644B0BFC266}"/>
              </a:ext>
            </a:extLst>
          </p:cNvPr>
          <p:cNvGrpSpPr/>
          <p:nvPr/>
        </p:nvGrpSpPr>
        <p:grpSpPr>
          <a:xfrm>
            <a:off x="2829686" y="3774947"/>
            <a:ext cx="161925" cy="117475"/>
            <a:chOff x="2829686" y="3774947"/>
            <a:chExt cx="161925" cy="117475"/>
          </a:xfrm>
        </p:grpSpPr>
        <p:pic>
          <p:nvPicPr>
            <p:cNvPr id="296" name="object 295">
              <a:extLst>
                <a:ext uri="{FF2B5EF4-FFF2-40B4-BE49-F238E27FC236}">
                  <a16:creationId xmlns:a16="http://schemas.microsoft.com/office/drawing/2014/main" id="{4FFC33DE-1CB4-B55C-8441-ABB56F408D82}"/>
                </a:ext>
              </a:extLst>
            </p:cNvPr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2829686" y="3774947"/>
              <a:ext cx="71627" cy="117348"/>
            </a:xfrm>
            <a:prstGeom prst="rect">
              <a:avLst/>
            </a:prstGeom>
          </p:spPr>
        </p:pic>
        <p:pic>
          <p:nvPicPr>
            <p:cNvPr id="297" name="object 296">
              <a:extLst>
                <a:ext uri="{FF2B5EF4-FFF2-40B4-BE49-F238E27FC236}">
                  <a16:creationId xmlns:a16="http://schemas.microsoft.com/office/drawing/2014/main" id="{652C1BA4-26A9-5858-A95A-6BC68C6CE846}"/>
                </a:ext>
              </a:extLst>
            </p:cNvPr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2922650" y="3806951"/>
              <a:ext cx="68580" cy="85344"/>
            </a:xfrm>
            <a:prstGeom prst="rect">
              <a:avLst/>
            </a:prstGeom>
          </p:spPr>
        </p:pic>
      </p:grpSp>
      <p:sp>
        <p:nvSpPr>
          <p:cNvPr id="298" name="object 297">
            <a:extLst>
              <a:ext uri="{FF2B5EF4-FFF2-40B4-BE49-F238E27FC236}">
                <a16:creationId xmlns:a16="http://schemas.microsoft.com/office/drawing/2014/main" id="{B4A35EFA-F81C-5103-7855-D7D9B3F5AEF3}"/>
              </a:ext>
            </a:extLst>
          </p:cNvPr>
          <p:cNvSpPr/>
          <p:nvPr/>
        </p:nvSpPr>
        <p:spPr>
          <a:xfrm>
            <a:off x="4019930" y="3872484"/>
            <a:ext cx="18415" cy="20320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5239"/>
                </a:moveTo>
                <a:lnTo>
                  <a:pt x="18288" y="6095"/>
                </a:lnTo>
                <a:lnTo>
                  <a:pt x="12192" y="0"/>
                </a:lnTo>
                <a:lnTo>
                  <a:pt x="7620" y="0"/>
                </a:lnTo>
                <a:lnTo>
                  <a:pt x="4572" y="1524"/>
                </a:lnTo>
                <a:lnTo>
                  <a:pt x="0" y="6095"/>
                </a:lnTo>
                <a:lnTo>
                  <a:pt x="0" y="10667"/>
                </a:lnTo>
                <a:lnTo>
                  <a:pt x="0" y="13715"/>
                </a:lnTo>
                <a:lnTo>
                  <a:pt x="4572" y="18287"/>
                </a:lnTo>
                <a:lnTo>
                  <a:pt x="7620" y="19812"/>
                </a:lnTo>
                <a:lnTo>
                  <a:pt x="12192" y="19812"/>
                </a:lnTo>
                <a:lnTo>
                  <a:pt x="15240" y="16763"/>
                </a:lnTo>
                <a:lnTo>
                  <a:pt x="18288" y="15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9" name="object 298">
            <a:extLst>
              <a:ext uri="{FF2B5EF4-FFF2-40B4-BE49-F238E27FC236}">
                <a16:creationId xmlns:a16="http://schemas.microsoft.com/office/drawing/2014/main" id="{34E93AFA-9599-714A-AB3D-466DBED26183}"/>
              </a:ext>
            </a:extLst>
          </p:cNvPr>
          <p:cNvGrpSpPr/>
          <p:nvPr/>
        </p:nvGrpSpPr>
        <p:grpSpPr>
          <a:xfrm>
            <a:off x="4111371" y="3779520"/>
            <a:ext cx="346075" cy="113030"/>
            <a:chOff x="4111371" y="3779520"/>
            <a:chExt cx="346075" cy="113030"/>
          </a:xfrm>
        </p:grpSpPr>
        <p:pic>
          <p:nvPicPr>
            <p:cNvPr id="300" name="object 299">
              <a:extLst>
                <a:ext uri="{FF2B5EF4-FFF2-40B4-BE49-F238E27FC236}">
                  <a16:creationId xmlns:a16="http://schemas.microsoft.com/office/drawing/2014/main" id="{90A97E21-EFC6-DCD1-5426-DCDA56A86D0B}"/>
                </a:ext>
              </a:extLst>
            </p:cNvPr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4111371" y="3779520"/>
              <a:ext cx="167639" cy="112775"/>
            </a:xfrm>
            <a:prstGeom prst="rect">
              <a:avLst/>
            </a:prstGeom>
          </p:spPr>
        </p:pic>
        <p:pic>
          <p:nvPicPr>
            <p:cNvPr id="301" name="object 300">
              <a:extLst>
                <a:ext uri="{FF2B5EF4-FFF2-40B4-BE49-F238E27FC236}">
                  <a16:creationId xmlns:a16="http://schemas.microsoft.com/office/drawing/2014/main" id="{40BBF214-9A4E-0FAD-0CD0-67F8E06517AE}"/>
                </a:ext>
              </a:extLst>
            </p:cNvPr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4298823" y="3806952"/>
              <a:ext cx="65531" cy="85344"/>
            </a:xfrm>
            <a:prstGeom prst="rect">
              <a:avLst/>
            </a:prstGeom>
          </p:spPr>
        </p:pic>
        <p:pic>
          <p:nvPicPr>
            <p:cNvPr id="302" name="object 301">
              <a:extLst>
                <a:ext uri="{FF2B5EF4-FFF2-40B4-BE49-F238E27FC236}">
                  <a16:creationId xmlns:a16="http://schemas.microsoft.com/office/drawing/2014/main" id="{D52CE6EF-C0D5-A197-DC20-C2C34451DDBF}"/>
                </a:ext>
              </a:extLst>
            </p:cNvPr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4390263" y="3806952"/>
              <a:ext cx="67056" cy="83820"/>
            </a:xfrm>
            <a:prstGeom prst="rect">
              <a:avLst/>
            </a:prstGeom>
          </p:spPr>
        </p:pic>
      </p:grpSp>
      <p:grpSp>
        <p:nvGrpSpPr>
          <p:cNvPr id="303" name="object 302">
            <a:extLst>
              <a:ext uri="{FF2B5EF4-FFF2-40B4-BE49-F238E27FC236}">
                <a16:creationId xmlns:a16="http://schemas.microsoft.com/office/drawing/2014/main" id="{BCDDA3C2-2D9E-BEFA-EB88-7A5FC8921CA3}"/>
              </a:ext>
            </a:extLst>
          </p:cNvPr>
          <p:cNvGrpSpPr/>
          <p:nvPr/>
        </p:nvGrpSpPr>
        <p:grpSpPr>
          <a:xfrm>
            <a:off x="4478654" y="3774947"/>
            <a:ext cx="167640" cy="117475"/>
            <a:chOff x="4478654" y="3774947"/>
            <a:chExt cx="167640" cy="117475"/>
          </a:xfrm>
        </p:grpSpPr>
        <p:pic>
          <p:nvPicPr>
            <p:cNvPr id="304" name="object 303">
              <a:extLst>
                <a:ext uri="{FF2B5EF4-FFF2-40B4-BE49-F238E27FC236}">
                  <a16:creationId xmlns:a16="http://schemas.microsoft.com/office/drawing/2014/main" id="{D2083F41-B34A-3F35-DF8D-0F73006A9FAA}"/>
                </a:ext>
              </a:extLst>
            </p:cNvPr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4571618" y="3806951"/>
              <a:ext cx="74675" cy="85344"/>
            </a:xfrm>
            <a:prstGeom prst="rect">
              <a:avLst/>
            </a:prstGeom>
          </p:spPr>
        </p:pic>
        <p:pic>
          <p:nvPicPr>
            <p:cNvPr id="305" name="object 304">
              <a:extLst>
                <a:ext uri="{FF2B5EF4-FFF2-40B4-BE49-F238E27FC236}">
                  <a16:creationId xmlns:a16="http://schemas.microsoft.com/office/drawing/2014/main" id="{138C4924-C8E1-BFE7-E6A8-40009FEED05A}"/>
                </a:ext>
              </a:extLst>
            </p:cNvPr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4478654" y="3774947"/>
              <a:ext cx="71628" cy="117348"/>
            </a:xfrm>
            <a:prstGeom prst="rect">
              <a:avLst/>
            </a:prstGeom>
          </p:spPr>
        </p:pic>
      </p:grpSp>
      <p:grpSp>
        <p:nvGrpSpPr>
          <p:cNvPr id="306" name="object 305">
            <a:extLst>
              <a:ext uri="{FF2B5EF4-FFF2-40B4-BE49-F238E27FC236}">
                <a16:creationId xmlns:a16="http://schemas.microsoft.com/office/drawing/2014/main" id="{F1E12C96-8DC5-07CA-9184-975ADCD52F22}"/>
              </a:ext>
            </a:extLst>
          </p:cNvPr>
          <p:cNvGrpSpPr/>
          <p:nvPr/>
        </p:nvGrpSpPr>
        <p:grpSpPr>
          <a:xfrm>
            <a:off x="4716398" y="3774947"/>
            <a:ext cx="102235" cy="117475"/>
            <a:chOff x="4716398" y="3774947"/>
            <a:chExt cx="102235" cy="117475"/>
          </a:xfrm>
        </p:grpSpPr>
        <p:pic>
          <p:nvPicPr>
            <p:cNvPr id="307" name="object 306">
              <a:extLst>
                <a:ext uri="{FF2B5EF4-FFF2-40B4-BE49-F238E27FC236}">
                  <a16:creationId xmlns:a16="http://schemas.microsoft.com/office/drawing/2014/main" id="{000C8162-97E4-199F-FE8B-5F4182A8AB47}"/>
                </a:ext>
              </a:extLst>
            </p:cNvPr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4716398" y="3806951"/>
              <a:ext cx="68579" cy="85344"/>
            </a:xfrm>
            <a:prstGeom prst="rect">
              <a:avLst/>
            </a:prstGeom>
          </p:spPr>
        </p:pic>
        <p:sp>
          <p:nvSpPr>
            <p:cNvPr id="308" name="object 307">
              <a:extLst>
                <a:ext uri="{FF2B5EF4-FFF2-40B4-BE49-F238E27FC236}">
                  <a16:creationId xmlns:a16="http://schemas.microsoft.com/office/drawing/2014/main" id="{F8C153DB-CD3F-2528-A519-9A77C65E0C76}"/>
                </a:ext>
              </a:extLst>
            </p:cNvPr>
            <p:cNvSpPr/>
            <p:nvPr/>
          </p:nvSpPr>
          <p:spPr>
            <a:xfrm>
              <a:off x="4806314" y="3774947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9" name="object 308">
            <a:extLst>
              <a:ext uri="{FF2B5EF4-FFF2-40B4-BE49-F238E27FC236}">
                <a16:creationId xmlns:a16="http://schemas.microsoft.com/office/drawing/2014/main" id="{A98D1910-0B60-E90A-8167-19C7F84AB5E4}"/>
              </a:ext>
            </a:extLst>
          </p:cNvPr>
          <p:cNvGrpSpPr/>
          <p:nvPr/>
        </p:nvGrpSpPr>
        <p:grpSpPr>
          <a:xfrm>
            <a:off x="4893183" y="3774947"/>
            <a:ext cx="513715" cy="117475"/>
            <a:chOff x="4893183" y="3774947"/>
            <a:chExt cx="513715" cy="117475"/>
          </a:xfrm>
        </p:grpSpPr>
        <p:pic>
          <p:nvPicPr>
            <p:cNvPr id="310" name="object 309">
              <a:extLst>
                <a:ext uri="{FF2B5EF4-FFF2-40B4-BE49-F238E27FC236}">
                  <a16:creationId xmlns:a16="http://schemas.microsoft.com/office/drawing/2014/main" id="{2B959183-B993-4E64-D305-74B4AA223BCC}"/>
                </a:ext>
              </a:extLst>
            </p:cNvPr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4893183" y="3790187"/>
              <a:ext cx="284988" cy="102108"/>
            </a:xfrm>
            <a:prstGeom prst="rect">
              <a:avLst/>
            </a:prstGeom>
          </p:spPr>
        </p:pic>
        <p:pic>
          <p:nvPicPr>
            <p:cNvPr id="311" name="object 310">
              <a:extLst>
                <a:ext uri="{FF2B5EF4-FFF2-40B4-BE49-F238E27FC236}">
                  <a16:creationId xmlns:a16="http://schemas.microsoft.com/office/drawing/2014/main" id="{A9832059-41FB-0F27-F38F-206F23428332}"/>
                </a:ext>
              </a:extLst>
            </p:cNvPr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5199507" y="3774947"/>
              <a:ext cx="71627" cy="117348"/>
            </a:xfrm>
            <a:prstGeom prst="rect">
              <a:avLst/>
            </a:prstGeom>
          </p:spPr>
        </p:pic>
        <p:sp>
          <p:nvSpPr>
            <p:cNvPr id="312" name="object 311">
              <a:extLst>
                <a:ext uri="{FF2B5EF4-FFF2-40B4-BE49-F238E27FC236}">
                  <a16:creationId xmlns:a16="http://schemas.microsoft.com/office/drawing/2014/main" id="{4A899CDF-2753-117E-B405-7F12563F88A4}"/>
                </a:ext>
              </a:extLst>
            </p:cNvPr>
            <p:cNvSpPr/>
            <p:nvPr/>
          </p:nvSpPr>
          <p:spPr>
            <a:xfrm>
              <a:off x="5297043" y="3777995"/>
              <a:ext cx="13970" cy="113030"/>
            </a:xfrm>
            <a:custGeom>
              <a:avLst/>
              <a:gdLst/>
              <a:ahLst/>
              <a:cxnLst/>
              <a:rect l="l" t="t" r="r" b="b"/>
              <a:pathLst>
                <a:path w="13970" h="113029">
                  <a:moveTo>
                    <a:pt x="12192" y="112775"/>
                  </a:moveTo>
                  <a:lnTo>
                    <a:pt x="12192" y="30479"/>
                  </a:lnTo>
                  <a:lnTo>
                    <a:pt x="0" y="30479"/>
                  </a:lnTo>
                  <a:lnTo>
                    <a:pt x="0" y="112775"/>
                  </a:lnTo>
                  <a:lnTo>
                    <a:pt x="12192" y="112775"/>
                  </a:lnTo>
                  <a:close/>
                </a:path>
                <a:path w="13970" h="113029">
                  <a:moveTo>
                    <a:pt x="13716" y="13715"/>
                  </a:moveTo>
                  <a:lnTo>
                    <a:pt x="13716" y="3048"/>
                  </a:lnTo>
                  <a:lnTo>
                    <a:pt x="12192" y="1524"/>
                  </a:lnTo>
                  <a:lnTo>
                    <a:pt x="10668" y="1524"/>
                  </a:lnTo>
                  <a:lnTo>
                    <a:pt x="9144" y="0"/>
                  </a:lnTo>
                  <a:lnTo>
                    <a:pt x="4572" y="0"/>
                  </a:lnTo>
                  <a:lnTo>
                    <a:pt x="3048" y="1524"/>
                  </a:lnTo>
                  <a:lnTo>
                    <a:pt x="1524" y="1524"/>
                  </a:lnTo>
                  <a:lnTo>
                    <a:pt x="0" y="3048"/>
                  </a:lnTo>
                  <a:lnTo>
                    <a:pt x="0" y="13715"/>
                  </a:lnTo>
                  <a:lnTo>
                    <a:pt x="1524" y="13715"/>
                  </a:lnTo>
                  <a:lnTo>
                    <a:pt x="4572" y="16763"/>
                  </a:lnTo>
                  <a:lnTo>
                    <a:pt x="9144" y="16763"/>
                  </a:lnTo>
                  <a:lnTo>
                    <a:pt x="12192" y="13715"/>
                  </a:lnTo>
                  <a:lnTo>
                    <a:pt x="13716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3" name="object 312">
              <a:extLst>
                <a:ext uri="{FF2B5EF4-FFF2-40B4-BE49-F238E27FC236}">
                  <a16:creationId xmlns:a16="http://schemas.microsoft.com/office/drawing/2014/main" id="{AC3EE674-9915-5201-DA15-3855CF032D80}"/>
                </a:ext>
              </a:extLst>
            </p:cNvPr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5332095" y="3806951"/>
              <a:ext cx="74675" cy="85344"/>
            </a:xfrm>
            <a:prstGeom prst="rect">
              <a:avLst/>
            </a:prstGeom>
          </p:spPr>
        </p:pic>
      </p:grpSp>
      <p:grpSp>
        <p:nvGrpSpPr>
          <p:cNvPr id="314" name="object 313">
            <a:extLst>
              <a:ext uri="{FF2B5EF4-FFF2-40B4-BE49-F238E27FC236}">
                <a16:creationId xmlns:a16="http://schemas.microsoft.com/office/drawing/2014/main" id="{1A2CD430-760D-8D3B-7D69-67C612BA3566}"/>
              </a:ext>
            </a:extLst>
          </p:cNvPr>
          <p:cNvGrpSpPr/>
          <p:nvPr/>
        </p:nvGrpSpPr>
        <p:grpSpPr>
          <a:xfrm>
            <a:off x="464438" y="3989832"/>
            <a:ext cx="528955" cy="152400"/>
            <a:chOff x="464438" y="3989832"/>
            <a:chExt cx="528955" cy="152400"/>
          </a:xfrm>
        </p:grpSpPr>
        <p:sp>
          <p:nvSpPr>
            <p:cNvPr id="315" name="object 314">
              <a:extLst>
                <a:ext uri="{FF2B5EF4-FFF2-40B4-BE49-F238E27FC236}">
                  <a16:creationId xmlns:a16="http://schemas.microsoft.com/office/drawing/2014/main" id="{BA932363-E2BC-EC58-82FB-C06BCE5192DA}"/>
                </a:ext>
              </a:extLst>
            </p:cNvPr>
            <p:cNvSpPr/>
            <p:nvPr/>
          </p:nvSpPr>
          <p:spPr>
            <a:xfrm>
              <a:off x="464438" y="3994404"/>
              <a:ext cx="35560" cy="147955"/>
            </a:xfrm>
            <a:custGeom>
              <a:avLst/>
              <a:gdLst/>
              <a:ahLst/>
              <a:cxnLst/>
              <a:rect l="l" t="t" r="r" b="b"/>
              <a:pathLst>
                <a:path w="35559" h="147954">
                  <a:moveTo>
                    <a:pt x="33528" y="129540"/>
                  </a:moveTo>
                  <a:lnTo>
                    <a:pt x="33528" y="30480"/>
                  </a:lnTo>
                  <a:lnTo>
                    <a:pt x="21335" y="30480"/>
                  </a:lnTo>
                  <a:lnTo>
                    <a:pt x="21335" y="129540"/>
                  </a:lnTo>
                  <a:lnTo>
                    <a:pt x="18287" y="135636"/>
                  </a:lnTo>
                  <a:lnTo>
                    <a:pt x="15240" y="137160"/>
                  </a:lnTo>
                  <a:lnTo>
                    <a:pt x="1523" y="137160"/>
                  </a:lnTo>
                  <a:lnTo>
                    <a:pt x="0" y="135636"/>
                  </a:lnTo>
                  <a:lnTo>
                    <a:pt x="0" y="146304"/>
                  </a:lnTo>
                  <a:lnTo>
                    <a:pt x="1523" y="146304"/>
                  </a:lnTo>
                  <a:lnTo>
                    <a:pt x="3048" y="147828"/>
                  </a:lnTo>
                  <a:lnTo>
                    <a:pt x="19812" y="147828"/>
                  </a:lnTo>
                  <a:lnTo>
                    <a:pt x="24384" y="144780"/>
                  </a:lnTo>
                  <a:lnTo>
                    <a:pt x="27431" y="143256"/>
                  </a:lnTo>
                  <a:lnTo>
                    <a:pt x="32004" y="134112"/>
                  </a:lnTo>
                  <a:lnTo>
                    <a:pt x="33528" y="129540"/>
                  </a:lnTo>
                  <a:close/>
                </a:path>
                <a:path w="35559" h="147954">
                  <a:moveTo>
                    <a:pt x="35051" y="10668"/>
                  </a:moveTo>
                  <a:lnTo>
                    <a:pt x="35051" y="4572"/>
                  </a:lnTo>
                  <a:lnTo>
                    <a:pt x="30479" y="0"/>
                  </a:lnTo>
                  <a:lnTo>
                    <a:pt x="22859" y="0"/>
                  </a:lnTo>
                  <a:lnTo>
                    <a:pt x="19812" y="3048"/>
                  </a:lnTo>
                  <a:lnTo>
                    <a:pt x="19812" y="10668"/>
                  </a:lnTo>
                  <a:lnTo>
                    <a:pt x="21335" y="12192"/>
                  </a:lnTo>
                  <a:lnTo>
                    <a:pt x="21335" y="13716"/>
                  </a:lnTo>
                  <a:lnTo>
                    <a:pt x="22859" y="15240"/>
                  </a:lnTo>
                  <a:lnTo>
                    <a:pt x="30479" y="15240"/>
                  </a:lnTo>
                  <a:lnTo>
                    <a:pt x="35051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6" name="object 315">
              <a:extLst>
                <a:ext uri="{FF2B5EF4-FFF2-40B4-BE49-F238E27FC236}">
                  <a16:creationId xmlns:a16="http://schemas.microsoft.com/office/drawing/2014/main" id="{15A4F501-DB52-F751-FA77-7F22A5770A2F}"/>
                </a:ext>
              </a:extLst>
            </p:cNvPr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522350" y="4024884"/>
              <a:ext cx="68579" cy="82295"/>
            </a:xfrm>
            <a:prstGeom prst="rect">
              <a:avLst/>
            </a:prstGeom>
          </p:spPr>
        </p:pic>
        <p:pic>
          <p:nvPicPr>
            <p:cNvPr id="317" name="object 316">
              <a:extLst>
                <a:ext uri="{FF2B5EF4-FFF2-40B4-BE49-F238E27FC236}">
                  <a16:creationId xmlns:a16="http://schemas.microsoft.com/office/drawing/2014/main" id="{A29D81D8-35FE-871C-D830-CBFD3FB4396B}"/>
                </a:ext>
              </a:extLst>
            </p:cNvPr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616838" y="3989832"/>
              <a:ext cx="167640" cy="117347"/>
            </a:xfrm>
            <a:prstGeom prst="rect">
              <a:avLst/>
            </a:prstGeom>
          </p:spPr>
        </p:pic>
        <p:sp>
          <p:nvSpPr>
            <p:cNvPr id="318" name="object 317">
              <a:extLst>
                <a:ext uri="{FF2B5EF4-FFF2-40B4-BE49-F238E27FC236}">
                  <a16:creationId xmlns:a16="http://schemas.microsoft.com/office/drawing/2014/main" id="{A511C91F-5E9C-04E3-678A-CF0F102A8934}"/>
                </a:ext>
              </a:extLst>
            </p:cNvPr>
            <p:cNvSpPr/>
            <p:nvPr/>
          </p:nvSpPr>
          <p:spPr>
            <a:xfrm>
              <a:off x="810386" y="3994404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40" h="111760">
                  <a:moveTo>
                    <a:pt x="13715" y="111251"/>
                  </a:moveTo>
                  <a:lnTo>
                    <a:pt x="13715" y="30480"/>
                  </a:lnTo>
                  <a:lnTo>
                    <a:pt x="1523" y="30480"/>
                  </a:lnTo>
                  <a:lnTo>
                    <a:pt x="1523" y="111251"/>
                  </a:lnTo>
                  <a:lnTo>
                    <a:pt x="13715" y="111251"/>
                  </a:lnTo>
                  <a:close/>
                </a:path>
                <a:path w="15240" h="111760">
                  <a:moveTo>
                    <a:pt x="15239" y="10668"/>
                  </a:moveTo>
                  <a:lnTo>
                    <a:pt x="15239" y="4572"/>
                  </a:lnTo>
                  <a:lnTo>
                    <a:pt x="10667" y="0"/>
                  </a:lnTo>
                  <a:lnTo>
                    <a:pt x="3047" y="0"/>
                  </a:lnTo>
                  <a:lnTo>
                    <a:pt x="0" y="3048"/>
                  </a:lnTo>
                  <a:lnTo>
                    <a:pt x="0" y="12192"/>
                  </a:lnTo>
                  <a:lnTo>
                    <a:pt x="3047" y="15240"/>
                  </a:lnTo>
                  <a:lnTo>
                    <a:pt x="10667" y="15240"/>
                  </a:lnTo>
                  <a:lnTo>
                    <a:pt x="15239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9" name="object 318">
              <a:extLst>
                <a:ext uri="{FF2B5EF4-FFF2-40B4-BE49-F238E27FC236}">
                  <a16:creationId xmlns:a16="http://schemas.microsoft.com/office/drawing/2014/main" id="{C23AA1C9-02F7-32B5-AAA1-FBEEF463F383}"/>
                </a:ext>
              </a:extLst>
            </p:cNvPr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845438" y="4023360"/>
              <a:ext cx="147828" cy="83819"/>
            </a:xfrm>
            <a:prstGeom prst="rect">
              <a:avLst/>
            </a:prstGeom>
          </p:spPr>
        </p:pic>
      </p:grpSp>
      <p:pic>
        <p:nvPicPr>
          <p:cNvPr id="320" name="object 319">
            <a:extLst>
              <a:ext uri="{FF2B5EF4-FFF2-40B4-BE49-F238E27FC236}">
                <a16:creationId xmlns:a16="http://schemas.microsoft.com/office/drawing/2014/main" id="{1958F8BF-2449-C556-D400-C646A58408A9}"/>
              </a:ext>
            </a:extLst>
          </p:cNvPr>
          <p:cNvPicPr/>
          <p:nvPr/>
        </p:nvPicPr>
        <p:blipFill>
          <a:blip r:embed="rId200" cstate="print"/>
          <a:stretch>
            <a:fillRect/>
          </a:stretch>
        </p:blipFill>
        <p:spPr>
          <a:xfrm>
            <a:off x="1061847" y="4023359"/>
            <a:ext cx="152400" cy="118810"/>
          </a:xfrm>
          <a:prstGeom prst="rect">
            <a:avLst/>
          </a:prstGeom>
        </p:spPr>
      </p:pic>
      <p:pic>
        <p:nvPicPr>
          <p:cNvPr id="321" name="object 320">
            <a:extLst>
              <a:ext uri="{FF2B5EF4-FFF2-40B4-BE49-F238E27FC236}">
                <a16:creationId xmlns:a16="http://schemas.microsoft.com/office/drawing/2014/main" id="{751533BE-0BF5-42A4-2475-E7EFEBB16D17}"/>
              </a:ext>
            </a:extLst>
          </p:cNvPr>
          <p:cNvPicPr/>
          <p:nvPr/>
        </p:nvPicPr>
        <p:blipFill>
          <a:blip r:embed="rId201" cstate="print"/>
          <a:stretch>
            <a:fillRect/>
          </a:stretch>
        </p:blipFill>
        <p:spPr>
          <a:xfrm>
            <a:off x="2934842" y="3774947"/>
            <a:ext cx="1069847" cy="332231"/>
          </a:xfrm>
          <a:prstGeom prst="rect">
            <a:avLst/>
          </a:prstGeom>
        </p:spPr>
      </p:pic>
      <p:grpSp>
        <p:nvGrpSpPr>
          <p:cNvPr id="322" name="object 321">
            <a:extLst>
              <a:ext uri="{FF2B5EF4-FFF2-40B4-BE49-F238E27FC236}">
                <a16:creationId xmlns:a16="http://schemas.microsoft.com/office/drawing/2014/main" id="{FEB7B6A2-016B-7576-5C73-53E2E20463EB}"/>
              </a:ext>
            </a:extLst>
          </p:cNvPr>
          <p:cNvGrpSpPr/>
          <p:nvPr/>
        </p:nvGrpSpPr>
        <p:grpSpPr>
          <a:xfrm>
            <a:off x="1240155" y="4023359"/>
            <a:ext cx="152400" cy="83820"/>
            <a:chOff x="1240155" y="4023359"/>
            <a:chExt cx="152400" cy="83820"/>
          </a:xfrm>
        </p:grpSpPr>
        <p:pic>
          <p:nvPicPr>
            <p:cNvPr id="323" name="object 322">
              <a:extLst>
                <a:ext uri="{FF2B5EF4-FFF2-40B4-BE49-F238E27FC236}">
                  <a16:creationId xmlns:a16="http://schemas.microsoft.com/office/drawing/2014/main" id="{F69194C9-CA61-6C5F-67E9-7504E4E7B28B}"/>
                </a:ext>
              </a:extLst>
            </p:cNvPr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1240155" y="4023359"/>
              <a:ext cx="67056" cy="82295"/>
            </a:xfrm>
            <a:prstGeom prst="rect">
              <a:avLst/>
            </a:prstGeom>
          </p:spPr>
        </p:pic>
        <p:pic>
          <p:nvPicPr>
            <p:cNvPr id="324" name="object 323">
              <a:extLst>
                <a:ext uri="{FF2B5EF4-FFF2-40B4-BE49-F238E27FC236}">
                  <a16:creationId xmlns:a16="http://schemas.microsoft.com/office/drawing/2014/main" id="{A1FEAB70-C5EF-EE8C-7834-1C40C7D6E778}"/>
                </a:ext>
              </a:extLst>
            </p:cNvPr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1327023" y="4023359"/>
              <a:ext cx="65532" cy="83819"/>
            </a:xfrm>
            <a:prstGeom prst="rect">
              <a:avLst/>
            </a:prstGeom>
          </p:spPr>
        </p:pic>
      </p:grpSp>
      <p:grpSp>
        <p:nvGrpSpPr>
          <p:cNvPr id="325" name="object 324">
            <a:extLst>
              <a:ext uri="{FF2B5EF4-FFF2-40B4-BE49-F238E27FC236}">
                <a16:creationId xmlns:a16="http://schemas.microsoft.com/office/drawing/2014/main" id="{52406C06-CA2A-AA66-AC11-ACF268534249}"/>
              </a:ext>
            </a:extLst>
          </p:cNvPr>
          <p:cNvGrpSpPr/>
          <p:nvPr/>
        </p:nvGrpSpPr>
        <p:grpSpPr>
          <a:xfrm>
            <a:off x="1470278" y="3989832"/>
            <a:ext cx="104139" cy="117475"/>
            <a:chOff x="1470278" y="3989832"/>
            <a:chExt cx="104139" cy="117475"/>
          </a:xfrm>
        </p:grpSpPr>
        <p:pic>
          <p:nvPicPr>
            <p:cNvPr id="326" name="object 325">
              <a:extLst>
                <a:ext uri="{FF2B5EF4-FFF2-40B4-BE49-F238E27FC236}">
                  <a16:creationId xmlns:a16="http://schemas.microsoft.com/office/drawing/2014/main" id="{F111E158-A9AF-0A03-1255-CC8EA7501B8C}"/>
                </a:ext>
              </a:extLst>
            </p:cNvPr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1470278" y="4023360"/>
              <a:ext cx="70104" cy="83819"/>
            </a:xfrm>
            <a:prstGeom prst="rect">
              <a:avLst/>
            </a:prstGeom>
          </p:spPr>
        </p:pic>
        <p:sp>
          <p:nvSpPr>
            <p:cNvPr id="327" name="object 326">
              <a:extLst>
                <a:ext uri="{FF2B5EF4-FFF2-40B4-BE49-F238E27FC236}">
                  <a16:creationId xmlns:a16="http://schemas.microsoft.com/office/drawing/2014/main" id="{07971750-3668-AD75-F6CC-71692DEE9DBC}"/>
                </a:ext>
              </a:extLst>
            </p:cNvPr>
            <p:cNvSpPr/>
            <p:nvPr/>
          </p:nvSpPr>
          <p:spPr>
            <a:xfrm>
              <a:off x="1560194" y="3989832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69" h="116204">
                  <a:moveTo>
                    <a:pt x="13716" y="115823"/>
                  </a:moveTo>
                  <a:lnTo>
                    <a:pt x="13716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3716" y="1158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8" name="object 327">
            <a:extLst>
              <a:ext uri="{FF2B5EF4-FFF2-40B4-BE49-F238E27FC236}">
                <a16:creationId xmlns:a16="http://schemas.microsoft.com/office/drawing/2014/main" id="{422E27FC-2772-3D70-811E-6A33D097D411}"/>
              </a:ext>
            </a:extLst>
          </p:cNvPr>
          <p:cNvGrpSpPr/>
          <p:nvPr/>
        </p:nvGrpSpPr>
        <p:grpSpPr>
          <a:xfrm>
            <a:off x="1653158" y="4023359"/>
            <a:ext cx="341630" cy="102235"/>
            <a:chOff x="1653158" y="4023359"/>
            <a:chExt cx="341630" cy="102235"/>
          </a:xfrm>
        </p:grpSpPr>
        <p:pic>
          <p:nvPicPr>
            <p:cNvPr id="329" name="object 328">
              <a:extLst>
                <a:ext uri="{FF2B5EF4-FFF2-40B4-BE49-F238E27FC236}">
                  <a16:creationId xmlns:a16="http://schemas.microsoft.com/office/drawing/2014/main" id="{71EB9B18-BCA7-3C72-6C55-CFEA3B533289}"/>
                </a:ext>
              </a:extLst>
            </p:cNvPr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1653158" y="4023359"/>
              <a:ext cx="135636" cy="83819"/>
            </a:xfrm>
            <a:prstGeom prst="rect">
              <a:avLst/>
            </a:prstGeom>
          </p:spPr>
        </p:pic>
        <p:pic>
          <p:nvPicPr>
            <p:cNvPr id="330" name="object 329">
              <a:extLst>
                <a:ext uri="{FF2B5EF4-FFF2-40B4-BE49-F238E27FC236}">
                  <a16:creationId xmlns:a16="http://schemas.microsoft.com/office/drawing/2014/main" id="{6955E2FA-07E9-6384-7097-E3E8F0495962}"/>
                </a:ext>
              </a:extLst>
            </p:cNvPr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1808606" y="4023359"/>
              <a:ext cx="185928" cy="102107"/>
            </a:xfrm>
            <a:prstGeom prst="rect">
              <a:avLst/>
            </a:prstGeom>
          </p:spPr>
        </p:pic>
      </p:grpSp>
      <p:grpSp>
        <p:nvGrpSpPr>
          <p:cNvPr id="331" name="object 330">
            <a:extLst>
              <a:ext uri="{FF2B5EF4-FFF2-40B4-BE49-F238E27FC236}">
                <a16:creationId xmlns:a16="http://schemas.microsoft.com/office/drawing/2014/main" id="{5AF44208-530B-62A7-6C34-E433EAB5F71C}"/>
              </a:ext>
            </a:extLst>
          </p:cNvPr>
          <p:cNvGrpSpPr/>
          <p:nvPr/>
        </p:nvGrpSpPr>
        <p:grpSpPr>
          <a:xfrm>
            <a:off x="2075307" y="3989832"/>
            <a:ext cx="99060" cy="117475"/>
            <a:chOff x="2075307" y="3989832"/>
            <a:chExt cx="99060" cy="117475"/>
          </a:xfrm>
        </p:grpSpPr>
        <p:sp>
          <p:nvSpPr>
            <p:cNvPr id="332" name="object 331">
              <a:extLst>
                <a:ext uri="{FF2B5EF4-FFF2-40B4-BE49-F238E27FC236}">
                  <a16:creationId xmlns:a16="http://schemas.microsoft.com/office/drawing/2014/main" id="{A0F75C29-ED15-8824-0B8D-CE56C1A63EF1}"/>
                </a:ext>
              </a:extLst>
            </p:cNvPr>
            <p:cNvSpPr/>
            <p:nvPr/>
          </p:nvSpPr>
          <p:spPr>
            <a:xfrm>
              <a:off x="2075307" y="3989832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69" h="116204">
                  <a:moveTo>
                    <a:pt x="13716" y="115823"/>
                  </a:moveTo>
                  <a:lnTo>
                    <a:pt x="13716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3716" y="1158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3" name="object 332">
              <a:extLst>
                <a:ext uri="{FF2B5EF4-FFF2-40B4-BE49-F238E27FC236}">
                  <a16:creationId xmlns:a16="http://schemas.microsoft.com/office/drawing/2014/main" id="{13F08C17-DB86-A82D-89BC-07F92ED76E38}"/>
                </a:ext>
              </a:extLst>
            </p:cNvPr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2108835" y="4023360"/>
              <a:ext cx="65531" cy="83819"/>
            </a:xfrm>
            <a:prstGeom prst="rect">
              <a:avLst/>
            </a:prstGeom>
          </p:spPr>
        </p:pic>
      </p:grpSp>
      <p:grpSp>
        <p:nvGrpSpPr>
          <p:cNvPr id="334" name="object 333">
            <a:extLst>
              <a:ext uri="{FF2B5EF4-FFF2-40B4-BE49-F238E27FC236}">
                <a16:creationId xmlns:a16="http://schemas.microsoft.com/office/drawing/2014/main" id="{8245CB8B-C5C5-6959-EAE8-D0D2F3C3E0E7}"/>
              </a:ext>
            </a:extLst>
          </p:cNvPr>
          <p:cNvGrpSpPr/>
          <p:nvPr/>
        </p:nvGrpSpPr>
        <p:grpSpPr>
          <a:xfrm>
            <a:off x="4082415" y="3989832"/>
            <a:ext cx="163195" cy="117475"/>
            <a:chOff x="4082415" y="3989832"/>
            <a:chExt cx="163195" cy="117475"/>
          </a:xfrm>
        </p:grpSpPr>
        <p:pic>
          <p:nvPicPr>
            <p:cNvPr id="335" name="object 334">
              <a:extLst>
                <a:ext uri="{FF2B5EF4-FFF2-40B4-BE49-F238E27FC236}">
                  <a16:creationId xmlns:a16="http://schemas.microsoft.com/office/drawing/2014/main" id="{B740A0E1-9D26-D9CB-E231-FA472F935682}"/>
                </a:ext>
              </a:extLst>
            </p:cNvPr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4082415" y="3989832"/>
              <a:ext cx="71627" cy="117347"/>
            </a:xfrm>
            <a:prstGeom prst="rect">
              <a:avLst/>
            </a:prstGeom>
          </p:spPr>
        </p:pic>
        <p:pic>
          <p:nvPicPr>
            <p:cNvPr id="336" name="object 335">
              <a:extLst>
                <a:ext uri="{FF2B5EF4-FFF2-40B4-BE49-F238E27FC236}">
                  <a16:creationId xmlns:a16="http://schemas.microsoft.com/office/drawing/2014/main" id="{43C27A23-E214-D03F-1057-0CEB1249DCEF}"/>
                </a:ext>
              </a:extLst>
            </p:cNvPr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4176903" y="4023360"/>
              <a:ext cx="68580" cy="83819"/>
            </a:xfrm>
            <a:prstGeom prst="rect">
              <a:avLst/>
            </a:prstGeom>
          </p:spPr>
        </p:pic>
      </p:grpSp>
      <p:grpSp>
        <p:nvGrpSpPr>
          <p:cNvPr id="337" name="object 336">
            <a:extLst>
              <a:ext uri="{FF2B5EF4-FFF2-40B4-BE49-F238E27FC236}">
                <a16:creationId xmlns:a16="http://schemas.microsoft.com/office/drawing/2014/main" id="{E9F2646A-6F56-2027-EF5D-D332B5FE1289}"/>
              </a:ext>
            </a:extLst>
          </p:cNvPr>
          <p:cNvGrpSpPr/>
          <p:nvPr/>
        </p:nvGrpSpPr>
        <p:grpSpPr>
          <a:xfrm>
            <a:off x="4324730" y="3989832"/>
            <a:ext cx="434340" cy="152400"/>
            <a:chOff x="4324730" y="3989832"/>
            <a:chExt cx="434340" cy="152400"/>
          </a:xfrm>
        </p:grpSpPr>
        <p:sp>
          <p:nvSpPr>
            <p:cNvPr id="338" name="object 337">
              <a:extLst>
                <a:ext uri="{FF2B5EF4-FFF2-40B4-BE49-F238E27FC236}">
                  <a16:creationId xmlns:a16="http://schemas.microsoft.com/office/drawing/2014/main" id="{C19CCEED-4B10-045F-86AB-EF3496BC2F98}"/>
                </a:ext>
              </a:extLst>
            </p:cNvPr>
            <p:cNvSpPr/>
            <p:nvPr/>
          </p:nvSpPr>
          <p:spPr>
            <a:xfrm>
              <a:off x="4324730" y="3989832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3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2192" y="1158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9" name="object 338">
              <a:extLst>
                <a:ext uri="{FF2B5EF4-FFF2-40B4-BE49-F238E27FC236}">
                  <a16:creationId xmlns:a16="http://schemas.microsoft.com/office/drawing/2014/main" id="{371A92DD-4C0E-619C-ACD0-AF724D791E62}"/>
                </a:ext>
              </a:extLst>
            </p:cNvPr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4361306" y="3994404"/>
              <a:ext cx="228600" cy="147766"/>
            </a:xfrm>
            <a:prstGeom prst="rect">
              <a:avLst/>
            </a:prstGeom>
          </p:spPr>
        </p:pic>
        <p:pic>
          <p:nvPicPr>
            <p:cNvPr id="340" name="object 339">
              <a:extLst>
                <a:ext uri="{FF2B5EF4-FFF2-40B4-BE49-F238E27FC236}">
                  <a16:creationId xmlns:a16="http://schemas.microsoft.com/office/drawing/2014/main" id="{A1168A98-7DAA-296E-8094-BA6CEF1F0222}"/>
                </a:ext>
              </a:extLst>
            </p:cNvPr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4609718" y="4023360"/>
              <a:ext cx="149351" cy="83819"/>
            </a:xfrm>
            <a:prstGeom prst="rect">
              <a:avLst/>
            </a:prstGeom>
          </p:spPr>
        </p:pic>
      </p:grpSp>
      <p:grpSp>
        <p:nvGrpSpPr>
          <p:cNvPr id="341" name="object 340">
            <a:extLst>
              <a:ext uri="{FF2B5EF4-FFF2-40B4-BE49-F238E27FC236}">
                <a16:creationId xmlns:a16="http://schemas.microsoft.com/office/drawing/2014/main" id="{B4E60547-FBD9-4EA8-C90B-B105094BD048}"/>
              </a:ext>
            </a:extLst>
          </p:cNvPr>
          <p:cNvGrpSpPr/>
          <p:nvPr/>
        </p:nvGrpSpPr>
        <p:grpSpPr>
          <a:xfrm>
            <a:off x="4826127" y="3989832"/>
            <a:ext cx="576580" cy="117475"/>
            <a:chOff x="4826127" y="3989832"/>
            <a:chExt cx="576580" cy="117475"/>
          </a:xfrm>
        </p:grpSpPr>
        <p:pic>
          <p:nvPicPr>
            <p:cNvPr id="342" name="object 341">
              <a:extLst>
                <a:ext uri="{FF2B5EF4-FFF2-40B4-BE49-F238E27FC236}">
                  <a16:creationId xmlns:a16="http://schemas.microsoft.com/office/drawing/2014/main" id="{70E286DF-C416-E295-BB2A-98C976F73398}"/>
                </a:ext>
              </a:extLst>
            </p:cNvPr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4826127" y="4005072"/>
              <a:ext cx="124968" cy="102107"/>
            </a:xfrm>
            <a:prstGeom prst="rect">
              <a:avLst/>
            </a:prstGeom>
          </p:spPr>
        </p:pic>
        <p:pic>
          <p:nvPicPr>
            <p:cNvPr id="343" name="object 342">
              <a:extLst>
                <a:ext uri="{FF2B5EF4-FFF2-40B4-BE49-F238E27FC236}">
                  <a16:creationId xmlns:a16="http://schemas.microsoft.com/office/drawing/2014/main" id="{2BF1DB20-E9A0-C8A6-458C-1E36487D45C6}"/>
                </a:ext>
              </a:extLst>
            </p:cNvPr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4975479" y="4023360"/>
              <a:ext cx="115824" cy="82295"/>
            </a:xfrm>
            <a:prstGeom prst="rect">
              <a:avLst/>
            </a:prstGeom>
          </p:spPr>
        </p:pic>
        <p:pic>
          <p:nvPicPr>
            <p:cNvPr id="344" name="object 343">
              <a:extLst>
                <a:ext uri="{FF2B5EF4-FFF2-40B4-BE49-F238E27FC236}">
                  <a16:creationId xmlns:a16="http://schemas.microsoft.com/office/drawing/2014/main" id="{901C2960-FCDD-46EB-5CB0-2E3A828E6D81}"/>
                </a:ext>
              </a:extLst>
            </p:cNvPr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5117211" y="3989832"/>
              <a:ext cx="71627" cy="117347"/>
            </a:xfrm>
            <a:prstGeom prst="rect">
              <a:avLst/>
            </a:prstGeom>
          </p:spPr>
        </p:pic>
        <p:sp>
          <p:nvSpPr>
            <p:cNvPr id="345" name="object 344">
              <a:extLst>
                <a:ext uri="{FF2B5EF4-FFF2-40B4-BE49-F238E27FC236}">
                  <a16:creationId xmlns:a16="http://schemas.microsoft.com/office/drawing/2014/main" id="{3B5C75B9-CC5C-9AC2-AD1C-52EC8D8D1044}"/>
                </a:ext>
              </a:extLst>
            </p:cNvPr>
            <p:cNvSpPr/>
            <p:nvPr/>
          </p:nvSpPr>
          <p:spPr>
            <a:xfrm>
              <a:off x="5208651" y="3994404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39" h="111760">
                  <a:moveTo>
                    <a:pt x="13715" y="111251"/>
                  </a:moveTo>
                  <a:lnTo>
                    <a:pt x="13715" y="30480"/>
                  </a:lnTo>
                  <a:lnTo>
                    <a:pt x="1524" y="30480"/>
                  </a:lnTo>
                  <a:lnTo>
                    <a:pt x="1524" y="111251"/>
                  </a:lnTo>
                  <a:lnTo>
                    <a:pt x="13715" y="111251"/>
                  </a:lnTo>
                  <a:close/>
                </a:path>
                <a:path w="15239" h="111760">
                  <a:moveTo>
                    <a:pt x="15239" y="12192"/>
                  </a:moveTo>
                  <a:lnTo>
                    <a:pt x="15239" y="3048"/>
                  </a:lnTo>
                  <a:lnTo>
                    <a:pt x="12191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0668"/>
                  </a:lnTo>
                  <a:lnTo>
                    <a:pt x="4572" y="15240"/>
                  </a:lnTo>
                  <a:lnTo>
                    <a:pt x="12191" y="15240"/>
                  </a:lnTo>
                  <a:lnTo>
                    <a:pt x="15239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6" name="object 345">
              <a:extLst>
                <a:ext uri="{FF2B5EF4-FFF2-40B4-BE49-F238E27FC236}">
                  <a16:creationId xmlns:a16="http://schemas.microsoft.com/office/drawing/2014/main" id="{466CA320-B7A3-0E93-1E9C-BEAF790748E1}"/>
                </a:ext>
              </a:extLst>
            </p:cNvPr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5243703" y="3989832"/>
              <a:ext cx="70104" cy="117347"/>
            </a:xfrm>
            <a:prstGeom prst="rect">
              <a:avLst/>
            </a:prstGeom>
          </p:spPr>
        </p:pic>
        <p:pic>
          <p:nvPicPr>
            <p:cNvPr id="347" name="object 346">
              <a:extLst>
                <a:ext uri="{FF2B5EF4-FFF2-40B4-BE49-F238E27FC236}">
                  <a16:creationId xmlns:a16="http://schemas.microsoft.com/office/drawing/2014/main" id="{690863AA-E6A0-053C-A1C3-3EA1DED2068B}"/>
                </a:ext>
              </a:extLst>
            </p:cNvPr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5333619" y="4023360"/>
              <a:ext cx="68579" cy="82295"/>
            </a:xfrm>
            <a:prstGeom prst="rect">
              <a:avLst/>
            </a:prstGeom>
          </p:spPr>
        </p:pic>
      </p:grpSp>
      <p:pic>
        <p:nvPicPr>
          <p:cNvPr id="348" name="object 347">
            <a:extLst>
              <a:ext uri="{FF2B5EF4-FFF2-40B4-BE49-F238E27FC236}">
                <a16:creationId xmlns:a16="http://schemas.microsoft.com/office/drawing/2014/main" id="{5C54C7D3-01D5-89F7-D1BE-8888F178905F}"/>
              </a:ext>
            </a:extLst>
          </p:cNvPr>
          <p:cNvPicPr/>
          <p:nvPr/>
        </p:nvPicPr>
        <p:blipFill>
          <a:blip r:embed="rId217" cstate="print"/>
          <a:stretch>
            <a:fillRect/>
          </a:stretch>
        </p:blipFill>
        <p:spPr>
          <a:xfrm>
            <a:off x="485775" y="4206240"/>
            <a:ext cx="1103376" cy="117348"/>
          </a:xfrm>
          <a:prstGeom prst="rect">
            <a:avLst/>
          </a:prstGeom>
        </p:spPr>
      </p:pic>
      <p:grpSp>
        <p:nvGrpSpPr>
          <p:cNvPr id="349" name="object 348">
            <a:extLst>
              <a:ext uri="{FF2B5EF4-FFF2-40B4-BE49-F238E27FC236}">
                <a16:creationId xmlns:a16="http://schemas.microsoft.com/office/drawing/2014/main" id="{84758F6C-0F3F-8878-695B-EA6337DE2C64}"/>
              </a:ext>
            </a:extLst>
          </p:cNvPr>
          <p:cNvGrpSpPr/>
          <p:nvPr/>
        </p:nvGrpSpPr>
        <p:grpSpPr>
          <a:xfrm>
            <a:off x="1653158" y="4023359"/>
            <a:ext cx="2268220" cy="335280"/>
            <a:chOff x="1653158" y="4023359"/>
            <a:chExt cx="2268220" cy="335280"/>
          </a:xfrm>
        </p:grpSpPr>
        <p:pic>
          <p:nvPicPr>
            <p:cNvPr id="350" name="object 349">
              <a:extLst>
                <a:ext uri="{FF2B5EF4-FFF2-40B4-BE49-F238E27FC236}">
                  <a16:creationId xmlns:a16="http://schemas.microsoft.com/office/drawing/2014/main" id="{86FCDB08-6C55-21F3-82D3-1F6F8DF84C58}"/>
                </a:ext>
              </a:extLst>
            </p:cNvPr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1653158" y="4023359"/>
              <a:ext cx="2229612" cy="335279"/>
            </a:xfrm>
            <a:prstGeom prst="rect">
              <a:avLst/>
            </a:prstGeom>
          </p:spPr>
        </p:pic>
        <p:sp>
          <p:nvSpPr>
            <p:cNvPr id="351" name="object 350">
              <a:extLst>
                <a:ext uri="{FF2B5EF4-FFF2-40B4-BE49-F238E27FC236}">
                  <a16:creationId xmlns:a16="http://schemas.microsoft.com/office/drawing/2014/main" id="{DE30B414-CB1F-0353-BCF7-B33BC8A53C54}"/>
                </a:ext>
              </a:extLst>
            </p:cNvPr>
            <p:cNvSpPr/>
            <p:nvPr/>
          </p:nvSpPr>
          <p:spPr>
            <a:xfrm>
              <a:off x="3902582" y="4305299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18287" y="12191"/>
                  </a:moveTo>
                  <a:lnTo>
                    <a:pt x="18287" y="6096"/>
                  </a:lnTo>
                  <a:lnTo>
                    <a:pt x="16763" y="3048"/>
                  </a:lnTo>
                  <a:lnTo>
                    <a:pt x="13715" y="0"/>
                  </a:lnTo>
                  <a:lnTo>
                    <a:pt x="4571" y="0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9144"/>
                  </a:lnTo>
                  <a:lnTo>
                    <a:pt x="0" y="12191"/>
                  </a:lnTo>
                  <a:lnTo>
                    <a:pt x="1524" y="15239"/>
                  </a:lnTo>
                  <a:lnTo>
                    <a:pt x="4571" y="18287"/>
                  </a:lnTo>
                  <a:lnTo>
                    <a:pt x="13715" y="18287"/>
                  </a:lnTo>
                  <a:lnTo>
                    <a:pt x="16763" y="15239"/>
                  </a:lnTo>
                  <a:lnTo>
                    <a:pt x="18287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2" name="object 351">
            <a:extLst>
              <a:ext uri="{FF2B5EF4-FFF2-40B4-BE49-F238E27FC236}">
                <a16:creationId xmlns:a16="http://schemas.microsoft.com/office/drawing/2014/main" id="{30DAE14F-89ED-C450-8A19-BADDFC0E6850}"/>
              </a:ext>
            </a:extLst>
          </p:cNvPr>
          <p:cNvGrpSpPr/>
          <p:nvPr/>
        </p:nvGrpSpPr>
        <p:grpSpPr>
          <a:xfrm>
            <a:off x="487298" y="4500371"/>
            <a:ext cx="561340" cy="111760"/>
            <a:chOff x="487298" y="4500371"/>
            <a:chExt cx="561340" cy="111760"/>
          </a:xfrm>
        </p:grpSpPr>
        <p:pic>
          <p:nvPicPr>
            <p:cNvPr id="353" name="object 352">
              <a:extLst>
                <a:ext uri="{FF2B5EF4-FFF2-40B4-BE49-F238E27FC236}">
                  <a16:creationId xmlns:a16="http://schemas.microsoft.com/office/drawing/2014/main" id="{127CF281-BB4A-02AB-256E-BA8F72522EC8}"/>
                </a:ext>
              </a:extLst>
            </p:cNvPr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487298" y="4500371"/>
              <a:ext cx="86868" cy="109727"/>
            </a:xfrm>
            <a:prstGeom prst="rect">
              <a:avLst/>
            </a:prstGeom>
          </p:spPr>
        </p:pic>
        <p:pic>
          <p:nvPicPr>
            <p:cNvPr id="354" name="object 353">
              <a:extLst>
                <a:ext uri="{FF2B5EF4-FFF2-40B4-BE49-F238E27FC236}">
                  <a16:creationId xmlns:a16="http://schemas.microsoft.com/office/drawing/2014/main" id="{617F3F83-F7A0-F87D-4C61-5EB7271F4A6F}"/>
                </a:ext>
              </a:extLst>
            </p:cNvPr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595502" y="4527803"/>
              <a:ext cx="68579" cy="83820"/>
            </a:xfrm>
            <a:prstGeom prst="rect">
              <a:avLst/>
            </a:prstGeom>
          </p:spPr>
        </p:pic>
        <p:pic>
          <p:nvPicPr>
            <p:cNvPr id="355" name="object 354">
              <a:extLst>
                <a:ext uri="{FF2B5EF4-FFF2-40B4-BE49-F238E27FC236}">
                  <a16:creationId xmlns:a16="http://schemas.microsoft.com/office/drawing/2014/main" id="{661CB066-6024-1C78-1BC0-36628FD4CDDF}"/>
                </a:ext>
              </a:extLst>
            </p:cNvPr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689990" y="4526279"/>
              <a:ext cx="120396" cy="85344"/>
            </a:xfrm>
            <a:prstGeom prst="rect">
              <a:avLst/>
            </a:prstGeom>
          </p:spPr>
        </p:pic>
        <p:pic>
          <p:nvPicPr>
            <p:cNvPr id="356" name="object 355">
              <a:extLst>
                <a:ext uri="{FF2B5EF4-FFF2-40B4-BE49-F238E27FC236}">
                  <a16:creationId xmlns:a16="http://schemas.microsoft.com/office/drawing/2014/main" id="{91EAEB97-E0E5-CAB0-DD7C-733121DBCDE4}"/>
                </a:ext>
              </a:extLst>
            </p:cNvPr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836294" y="4509515"/>
              <a:ext cx="211836" cy="102108"/>
            </a:xfrm>
            <a:prstGeom prst="rect">
              <a:avLst/>
            </a:prstGeom>
          </p:spPr>
        </p:pic>
      </p:grpSp>
      <p:grpSp>
        <p:nvGrpSpPr>
          <p:cNvPr id="357" name="object 356">
            <a:extLst>
              <a:ext uri="{FF2B5EF4-FFF2-40B4-BE49-F238E27FC236}">
                <a16:creationId xmlns:a16="http://schemas.microsoft.com/office/drawing/2014/main" id="{3F04FFD4-375B-B011-9891-5F55140DF58B}"/>
              </a:ext>
            </a:extLst>
          </p:cNvPr>
          <p:cNvGrpSpPr/>
          <p:nvPr/>
        </p:nvGrpSpPr>
        <p:grpSpPr>
          <a:xfrm>
            <a:off x="1118235" y="4494276"/>
            <a:ext cx="97790" cy="117475"/>
            <a:chOff x="1118235" y="4494276"/>
            <a:chExt cx="97790" cy="117475"/>
          </a:xfrm>
        </p:grpSpPr>
        <p:sp>
          <p:nvSpPr>
            <p:cNvPr id="358" name="object 357">
              <a:extLst>
                <a:ext uri="{FF2B5EF4-FFF2-40B4-BE49-F238E27FC236}">
                  <a16:creationId xmlns:a16="http://schemas.microsoft.com/office/drawing/2014/main" id="{5CED6CB7-9A3E-75E3-007C-32B8EDE743AE}"/>
                </a:ext>
              </a:extLst>
            </p:cNvPr>
            <p:cNvSpPr/>
            <p:nvPr/>
          </p:nvSpPr>
          <p:spPr>
            <a:xfrm>
              <a:off x="1118235" y="449427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9" name="object 358">
              <a:extLst>
                <a:ext uri="{FF2B5EF4-FFF2-40B4-BE49-F238E27FC236}">
                  <a16:creationId xmlns:a16="http://schemas.microsoft.com/office/drawing/2014/main" id="{4F1E43EB-EEBE-2CAE-DD9B-61E1D644B860}"/>
                </a:ext>
              </a:extLst>
            </p:cNvPr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1150239" y="4526280"/>
              <a:ext cx="65532" cy="85344"/>
            </a:xfrm>
            <a:prstGeom prst="rect">
              <a:avLst/>
            </a:prstGeom>
          </p:spPr>
        </p:pic>
      </p:grpSp>
      <p:grpSp>
        <p:nvGrpSpPr>
          <p:cNvPr id="360" name="object 359">
            <a:extLst>
              <a:ext uri="{FF2B5EF4-FFF2-40B4-BE49-F238E27FC236}">
                <a16:creationId xmlns:a16="http://schemas.microsoft.com/office/drawing/2014/main" id="{5EA53C24-774D-E175-3D4A-3D422FC697C3}"/>
              </a:ext>
            </a:extLst>
          </p:cNvPr>
          <p:cNvGrpSpPr/>
          <p:nvPr/>
        </p:nvGrpSpPr>
        <p:grpSpPr>
          <a:xfrm>
            <a:off x="1288922" y="4492752"/>
            <a:ext cx="426720" cy="119380"/>
            <a:chOff x="1288922" y="4492752"/>
            <a:chExt cx="426720" cy="119380"/>
          </a:xfrm>
        </p:grpSpPr>
        <p:pic>
          <p:nvPicPr>
            <p:cNvPr id="361" name="object 360">
              <a:extLst>
                <a:ext uri="{FF2B5EF4-FFF2-40B4-BE49-F238E27FC236}">
                  <a16:creationId xmlns:a16="http://schemas.microsoft.com/office/drawing/2014/main" id="{DD7DC3FB-3EC3-90AC-F734-B2A30DD317F2}"/>
                </a:ext>
              </a:extLst>
            </p:cNvPr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1288922" y="4492752"/>
              <a:ext cx="68580" cy="118872"/>
            </a:xfrm>
            <a:prstGeom prst="rect">
              <a:avLst/>
            </a:prstGeom>
          </p:spPr>
        </p:pic>
        <p:pic>
          <p:nvPicPr>
            <p:cNvPr id="362" name="object 361">
              <a:extLst>
                <a:ext uri="{FF2B5EF4-FFF2-40B4-BE49-F238E27FC236}">
                  <a16:creationId xmlns:a16="http://schemas.microsoft.com/office/drawing/2014/main" id="{0686C865-C411-6761-DC88-806F6EF81618}"/>
                </a:ext>
              </a:extLst>
            </p:cNvPr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1383410" y="4494276"/>
              <a:ext cx="106679" cy="117348"/>
            </a:xfrm>
            <a:prstGeom prst="rect">
              <a:avLst/>
            </a:prstGeom>
          </p:spPr>
        </p:pic>
        <p:pic>
          <p:nvPicPr>
            <p:cNvPr id="363" name="object 362">
              <a:extLst>
                <a:ext uri="{FF2B5EF4-FFF2-40B4-BE49-F238E27FC236}">
                  <a16:creationId xmlns:a16="http://schemas.microsoft.com/office/drawing/2014/main" id="{B7604B96-0FD7-0B5A-AABA-F41CD35E07E7}"/>
                </a:ext>
              </a:extLst>
            </p:cNvPr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1514474" y="4526280"/>
              <a:ext cx="115824" cy="83820"/>
            </a:xfrm>
            <a:prstGeom prst="rect">
              <a:avLst/>
            </a:prstGeom>
          </p:spPr>
        </p:pic>
        <p:pic>
          <p:nvPicPr>
            <p:cNvPr id="364" name="object 363">
              <a:extLst>
                <a:ext uri="{FF2B5EF4-FFF2-40B4-BE49-F238E27FC236}">
                  <a16:creationId xmlns:a16="http://schemas.microsoft.com/office/drawing/2014/main" id="{73C7FA08-859C-6A7F-B348-659D136CDD36}"/>
                </a:ext>
              </a:extLst>
            </p:cNvPr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1650110" y="4526280"/>
              <a:ext cx="65531" cy="85344"/>
            </a:xfrm>
            <a:prstGeom prst="rect">
              <a:avLst/>
            </a:prstGeom>
          </p:spPr>
        </p:pic>
      </p:grpSp>
      <p:grpSp>
        <p:nvGrpSpPr>
          <p:cNvPr id="365" name="object 364">
            <a:extLst>
              <a:ext uri="{FF2B5EF4-FFF2-40B4-BE49-F238E27FC236}">
                <a16:creationId xmlns:a16="http://schemas.microsoft.com/office/drawing/2014/main" id="{E676EB8D-0591-1E66-5F84-63F257D64099}"/>
              </a:ext>
            </a:extLst>
          </p:cNvPr>
          <p:cNvGrpSpPr/>
          <p:nvPr/>
        </p:nvGrpSpPr>
        <p:grpSpPr>
          <a:xfrm>
            <a:off x="1785747" y="4492752"/>
            <a:ext cx="533400" cy="137160"/>
            <a:chOff x="1785747" y="4492752"/>
            <a:chExt cx="533400" cy="137160"/>
          </a:xfrm>
        </p:grpSpPr>
        <p:pic>
          <p:nvPicPr>
            <p:cNvPr id="366" name="object 365">
              <a:extLst>
                <a:ext uri="{FF2B5EF4-FFF2-40B4-BE49-F238E27FC236}">
                  <a16:creationId xmlns:a16="http://schemas.microsoft.com/office/drawing/2014/main" id="{D094F09C-613F-C12E-3872-4B631BB54505}"/>
                </a:ext>
              </a:extLst>
            </p:cNvPr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1785747" y="4494276"/>
              <a:ext cx="71627" cy="117348"/>
            </a:xfrm>
            <a:prstGeom prst="rect">
              <a:avLst/>
            </a:prstGeom>
          </p:spPr>
        </p:pic>
        <p:pic>
          <p:nvPicPr>
            <p:cNvPr id="367" name="object 366">
              <a:extLst>
                <a:ext uri="{FF2B5EF4-FFF2-40B4-BE49-F238E27FC236}">
                  <a16:creationId xmlns:a16="http://schemas.microsoft.com/office/drawing/2014/main" id="{D02A860B-8953-8AEB-9EF2-62460177E768}"/>
                </a:ext>
              </a:extLst>
            </p:cNvPr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1878711" y="4492752"/>
              <a:ext cx="222503" cy="118872"/>
            </a:xfrm>
            <a:prstGeom prst="rect">
              <a:avLst/>
            </a:prstGeom>
          </p:spPr>
        </p:pic>
        <p:pic>
          <p:nvPicPr>
            <p:cNvPr id="368" name="object 367">
              <a:extLst>
                <a:ext uri="{FF2B5EF4-FFF2-40B4-BE49-F238E27FC236}">
                  <a16:creationId xmlns:a16="http://schemas.microsoft.com/office/drawing/2014/main" id="{9E00C267-976F-88B4-8E7C-CF3C2414C437}"/>
                </a:ext>
              </a:extLst>
            </p:cNvPr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2121027" y="4494276"/>
              <a:ext cx="71628" cy="117348"/>
            </a:xfrm>
            <a:prstGeom prst="rect">
              <a:avLst/>
            </a:prstGeom>
          </p:spPr>
        </p:pic>
        <p:pic>
          <p:nvPicPr>
            <p:cNvPr id="369" name="object 368">
              <a:extLst>
                <a:ext uri="{FF2B5EF4-FFF2-40B4-BE49-F238E27FC236}">
                  <a16:creationId xmlns:a16="http://schemas.microsoft.com/office/drawing/2014/main" id="{30AEA4E2-45A1-5ED3-EBBB-670ED6C5AED2}"/>
                </a:ext>
              </a:extLst>
            </p:cNvPr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2213991" y="4526280"/>
              <a:ext cx="64007" cy="85344"/>
            </a:xfrm>
            <a:prstGeom prst="rect">
              <a:avLst/>
            </a:prstGeom>
          </p:spPr>
        </p:pic>
        <p:sp>
          <p:nvSpPr>
            <p:cNvPr id="370" name="object 369">
              <a:extLst>
                <a:ext uri="{FF2B5EF4-FFF2-40B4-BE49-F238E27FC236}">
                  <a16:creationId xmlns:a16="http://schemas.microsoft.com/office/drawing/2014/main" id="{B83850BA-BD64-E807-8168-335FE5F96DEA}"/>
                </a:ext>
              </a:extLst>
            </p:cNvPr>
            <p:cNvSpPr/>
            <p:nvPr/>
          </p:nvSpPr>
          <p:spPr>
            <a:xfrm>
              <a:off x="2297811" y="4591812"/>
              <a:ext cx="21590" cy="38100"/>
            </a:xfrm>
            <a:custGeom>
              <a:avLst/>
              <a:gdLst/>
              <a:ahLst/>
              <a:cxnLst/>
              <a:rect l="l" t="t" r="r" b="b"/>
              <a:pathLst>
                <a:path w="21589" h="38100">
                  <a:moveTo>
                    <a:pt x="21336" y="1524"/>
                  </a:moveTo>
                  <a:lnTo>
                    <a:pt x="19812" y="0"/>
                  </a:lnTo>
                  <a:lnTo>
                    <a:pt x="7619" y="0"/>
                  </a:lnTo>
                  <a:lnTo>
                    <a:pt x="6095" y="4572"/>
                  </a:lnTo>
                  <a:lnTo>
                    <a:pt x="6095" y="7620"/>
                  </a:lnTo>
                  <a:lnTo>
                    <a:pt x="4571" y="12191"/>
                  </a:lnTo>
                  <a:lnTo>
                    <a:pt x="4571" y="16763"/>
                  </a:lnTo>
                  <a:lnTo>
                    <a:pt x="3047" y="21336"/>
                  </a:lnTo>
                  <a:lnTo>
                    <a:pt x="3047" y="24384"/>
                  </a:lnTo>
                  <a:lnTo>
                    <a:pt x="0" y="33527"/>
                  </a:lnTo>
                  <a:lnTo>
                    <a:pt x="0" y="38100"/>
                  </a:lnTo>
                  <a:lnTo>
                    <a:pt x="9143" y="38100"/>
                  </a:lnTo>
                  <a:lnTo>
                    <a:pt x="10668" y="33527"/>
                  </a:lnTo>
                  <a:lnTo>
                    <a:pt x="12191" y="30479"/>
                  </a:lnTo>
                  <a:lnTo>
                    <a:pt x="15239" y="21336"/>
                  </a:lnTo>
                  <a:lnTo>
                    <a:pt x="16763" y="18287"/>
                  </a:lnTo>
                  <a:lnTo>
                    <a:pt x="19812" y="9143"/>
                  </a:lnTo>
                  <a:lnTo>
                    <a:pt x="19812" y="6096"/>
                  </a:lnTo>
                  <a:lnTo>
                    <a:pt x="21336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1" name="object 370">
            <a:extLst>
              <a:ext uri="{FF2B5EF4-FFF2-40B4-BE49-F238E27FC236}">
                <a16:creationId xmlns:a16="http://schemas.microsoft.com/office/drawing/2014/main" id="{2E12D5F0-936B-4E83-69F8-37FE8CE146C1}"/>
              </a:ext>
            </a:extLst>
          </p:cNvPr>
          <p:cNvGrpSpPr/>
          <p:nvPr/>
        </p:nvGrpSpPr>
        <p:grpSpPr>
          <a:xfrm>
            <a:off x="2392298" y="4494276"/>
            <a:ext cx="182880" cy="117475"/>
            <a:chOff x="2392298" y="4494276"/>
            <a:chExt cx="182880" cy="117475"/>
          </a:xfrm>
        </p:grpSpPr>
        <p:sp>
          <p:nvSpPr>
            <p:cNvPr id="372" name="object 371">
              <a:extLst>
                <a:ext uri="{FF2B5EF4-FFF2-40B4-BE49-F238E27FC236}">
                  <a16:creationId xmlns:a16="http://schemas.microsoft.com/office/drawing/2014/main" id="{596751A0-5E69-38B1-F910-7B5A0143BE0A}"/>
                </a:ext>
              </a:extLst>
            </p:cNvPr>
            <p:cNvSpPr/>
            <p:nvPr/>
          </p:nvSpPr>
          <p:spPr>
            <a:xfrm>
              <a:off x="2392298" y="449427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3" name="object 372">
              <a:extLst>
                <a:ext uri="{FF2B5EF4-FFF2-40B4-BE49-F238E27FC236}">
                  <a16:creationId xmlns:a16="http://schemas.microsoft.com/office/drawing/2014/main" id="{403BB434-909E-EB28-7A1B-E6C4BCA37C74}"/>
                </a:ext>
              </a:extLst>
            </p:cNvPr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2425826" y="4526280"/>
              <a:ext cx="149352" cy="85344"/>
            </a:xfrm>
            <a:prstGeom prst="rect">
              <a:avLst/>
            </a:prstGeom>
          </p:spPr>
        </p:pic>
      </p:grpSp>
      <p:pic>
        <p:nvPicPr>
          <p:cNvPr id="374" name="object 373">
            <a:extLst>
              <a:ext uri="{FF2B5EF4-FFF2-40B4-BE49-F238E27FC236}">
                <a16:creationId xmlns:a16="http://schemas.microsoft.com/office/drawing/2014/main" id="{6F96E556-48A6-7183-1DF0-8C8AAD5BDA4F}"/>
              </a:ext>
            </a:extLst>
          </p:cNvPr>
          <p:cNvPicPr/>
          <p:nvPr/>
        </p:nvPicPr>
        <p:blipFill>
          <a:blip r:embed="rId233" cstate="print"/>
          <a:stretch>
            <a:fillRect/>
          </a:stretch>
        </p:blipFill>
        <p:spPr>
          <a:xfrm>
            <a:off x="2642235" y="4492752"/>
            <a:ext cx="1356359" cy="118872"/>
          </a:xfrm>
          <a:prstGeom prst="rect">
            <a:avLst/>
          </a:prstGeom>
        </p:spPr>
      </p:pic>
      <p:grpSp>
        <p:nvGrpSpPr>
          <p:cNvPr id="375" name="object 374">
            <a:extLst>
              <a:ext uri="{FF2B5EF4-FFF2-40B4-BE49-F238E27FC236}">
                <a16:creationId xmlns:a16="http://schemas.microsoft.com/office/drawing/2014/main" id="{9D64920B-BF7D-1812-F562-CDFE2A5F130A}"/>
              </a:ext>
            </a:extLst>
          </p:cNvPr>
          <p:cNvGrpSpPr/>
          <p:nvPr/>
        </p:nvGrpSpPr>
        <p:grpSpPr>
          <a:xfrm>
            <a:off x="4071746" y="4494276"/>
            <a:ext cx="247015" cy="117475"/>
            <a:chOff x="4071746" y="4494276"/>
            <a:chExt cx="247015" cy="117475"/>
          </a:xfrm>
        </p:grpSpPr>
        <p:pic>
          <p:nvPicPr>
            <p:cNvPr id="376" name="object 375">
              <a:extLst>
                <a:ext uri="{FF2B5EF4-FFF2-40B4-BE49-F238E27FC236}">
                  <a16:creationId xmlns:a16="http://schemas.microsoft.com/office/drawing/2014/main" id="{4C502E5E-358A-7C05-CF0D-E1979A3C2D6C}"/>
                </a:ext>
              </a:extLst>
            </p:cNvPr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4071746" y="4494276"/>
              <a:ext cx="68579" cy="115824"/>
            </a:xfrm>
            <a:prstGeom prst="rect">
              <a:avLst/>
            </a:prstGeom>
          </p:spPr>
        </p:pic>
        <p:pic>
          <p:nvPicPr>
            <p:cNvPr id="377" name="object 376">
              <a:extLst>
                <a:ext uri="{FF2B5EF4-FFF2-40B4-BE49-F238E27FC236}">
                  <a16:creationId xmlns:a16="http://schemas.microsoft.com/office/drawing/2014/main" id="{63440C67-8856-CCCC-4CB7-4736272420BC}"/>
                </a:ext>
              </a:extLst>
            </p:cNvPr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4160138" y="4526280"/>
              <a:ext cx="65532" cy="85344"/>
            </a:xfrm>
            <a:prstGeom prst="rect">
              <a:avLst/>
            </a:prstGeom>
          </p:spPr>
        </p:pic>
        <p:pic>
          <p:nvPicPr>
            <p:cNvPr id="378" name="object 377">
              <a:extLst>
                <a:ext uri="{FF2B5EF4-FFF2-40B4-BE49-F238E27FC236}">
                  <a16:creationId xmlns:a16="http://schemas.microsoft.com/office/drawing/2014/main" id="{DD5EEB07-A56B-FD50-18C9-29A18B3EB4EE}"/>
                </a:ext>
              </a:extLst>
            </p:cNvPr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4250054" y="4526280"/>
              <a:ext cx="68580" cy="83820"/>
            </a:xfrm>
            <a:prstGeom prst="rect">
              <a:avLst/>
            </a:prstGeom>
          </p:spPr>
        </p:pic>
      </p:grpSp>
      <p:pic>
        <p:nvPicPr>
          <p:cNvPr id="379" name="object 378">
            <a:extLst>
              <a:ext uri="{FF2B5EF4-FFF2-40B4-BE49-F238E27FC236}">
                <a16:creationId xmlns:a16="http://schemas.microsoft.com/office/drawing/2014/main" id="{52383388-6099-6795-A0B9-0A8B95179453}"/>
              </a:ext>
            </a:extLst>
          </p:cNvPr>
          <p:cNvPicPr/>
          <p:nvPr/>
        </p:nvPicPr>
        <p:blipFill>
          <a:blip r:embed="rId237" cstate="print"/>
          <a:stretch>
            <a:fillRect/>
          </a:stretch>
        </p:blipFill>
        <p:spPr>
          <a:xfrm>
            <a:off x="4393310" y="4494276"/>
            <a:ext cx="784860" cy="152400"/>
          </a:xfrm>
          <a:prstGeom prst="rect">
            <a:avLst/>
          </a:prstGeom>
        </p:spPr>
      </p:pic>
      <p:grpSp>
        <p:nvGrpSpPr>
          <p:cNvPr id="380" name="object 379">
            <a:extLst>
              <a:ext uri="{FF2B5EF4-FFF2-40B4-BE49-F238E27FC236}">
                <a16:creationId xmlns:a16="http://schemas.microsoft.com/office/drawing/2014/main" id="{9A870BEE-A38F-2476-60DF-C6CEA6A95EB4}"/>
              </a:ext>
            </a:extLst>
          </p:cNvPr>
          <p:cNvGrpSpPr/>
          <p:nvPr/>
        </p:nvGrpSpPr>
        <p:grpSpPr>
          <a:xfrm>
            <a:off x="5243703" y="4526279"/>
            <a:ext cx="158750" cy="85725"/>
            <a:chOff x="5243703" y="4526279"/>
            <a:chExt cx="158750" cy="85725"/>
          </a:xfrm>
        </p:grpSpPr>
        <p:pic>
          <p:nvPicPr>
            <p:cNvPr id="381" name="object 380">
              <a:extLst>
                <a:ext uri="{FF2B5EF4-FFF2-40B4-BE49-F238E27FC236}">
                  <a16:creationId xmlns:a16="http://schemas.microsoft.com/office/drawing/2014/main" id="{20EBFE8B-DDB9-102E-9512-134444B06968}"/>
                </a:ext>
              </a:extLst>
            </p:cNvPr>
            <p:cNvPicPr/>
            <p:nvPr/>
          </p:nvPicPr>
          <p:blipFill>
            <a:blip r:embed="rId238" cstate="print"/>
            <a:stretch>
              <a:fillRect/>
            </a:stretch>
          </p:blipFill>
          <p:spPr>
            <a:xfrm>
              <a:off x="5243703" y="4526279"/>
              <a:ext cx="70104" cy="85344"/>
            </a:xfrm>
            <a:prstGeom prst="rect">
              <a:avLst/>
            </a:prstGeom>
          </p:spPr>
        </p:pic>
        <p:pic>
          <p:nvPicPr>
            <p:cNvPr id="382" name="object 381">
              <a:extLst>
                <a:ext uri="{FF2B5EF4-FFF2-40B4-BE49-F238E27FC236}">
                  <a16:creationId xmlns:a16="http://schemas.microsoft.com/office/drawing/2014/main" id="{E0E1DE34-DD29-9BBA-3573-BA0E6B175729}"/>
                </a:ext>
              </a:extLst>
            </p:cNvPr>
            <p:cNvPicPr/>
            <p:nvPr/>
          </p:nvPicPr>
          <p:blipFill>
            <a:blip r:embed="rId239" cstate="print"/>
            <a:stretch>
              <a:fillRect/>
            </a:stretch>
          </p:blipFill>
          <p:spPr>
            <a:xfrm>
              <a:off x="5333619" y="4526279"/>
              <a:ext cx="68579" cy="83820"/>
            </a:xfrm>
            <a:prstGeom prst="rect">
              <a:avLst/>
            </a:prstGeom>
          </p:spPr>
        </p:pic>
      </p:grpSp>
      <p:grpSp>
        <p:nvGrpSpPr>
          <p:cNvPr id="383" name="object 382">
            <a:extLst>
              <a:ext uri="{FF2B5EF4-FFF2-40B4-BE49-F238E27FC236}">
                <a16:creationId xmlns:a16="http://schemas.microsoft.com/office/drawing/2014/main" id="{821F84B4-6194-F257-CA84-AE458193D99A}"/>
              </a:ext>
            </a:extLst>
          </p:cNvPr>
          <p:cNvGrpSpPr/>
          <p:nvPr/>
        </p:nvGrpSpPr>
        <p:grpSpPr>
          <a:xfrm>
            <a:off x="485775" y="4709159"/>
            <a:ext cx="182880" cy="117475"/>
            <a:chOff x="485775" y="4709159"/>
            <a:chExt cx="182880" cy="117475"/>
          </a:xfrm>
        </p:grpSpPr>
        <p:sp>
          <p:nvSpPr>
            <p:cNvPr id="384" name="object 383">
              <a:extLst>
                <a:ext uri="{FF2B5EF4-FFF2-40B4-BE49-F238E27FC236}">
                  <a16:creationId xmlns:a16="http://schemas.microsoft.com/office/drawing/2014/main" id="{D63CE424-FD5B-3189-5D0F-D20EC70F18E1}"/>
                </a:ext>
              </a:extLst>
            </p:cNvPr>
            <p:cNvSpPr/>
            <p:nvPr/>
          </p:nvSpPr>
          <p:spPr>
            <a:xfrm>
              <a:off x="485775" y="470915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5" name="object 384">
              <a:extLst>
                <a:ext uri="{FF2B5EF4-FFF2-40B4-BE49-F238E27FC236}">
                  <a16:creationId xmlns:a16="http://schemas.microsoft.com/office/drawing/2014/main" id="{A871FA02-99F0-48B6-63BE-748246D50034}"/>
                </a:ext>
              </a:extLst>
            </p:cNvPr>
            <p:cNvPicPr/>
            <p:nvPr/>
          </p:nvPicPr>
          <p:blipFill>
            <a:blip r:embed="rId240" cstate="print"/>
            <a:stretch>
              <a:fillRect/>
            </a:stretch>
          </p:blipFill>
          <p:spPr>
            <a:xfrm>
              <a:off x="519303" y="4742687"/>
              <a:ext cx="149351" cy="83820"/>
            </a:xfrm>
            <a:prstGeom prst="rect">
              <a:avLst/>
            </a:prstGeom>
          </p:spPr>
        </p:pic>
      </p:grpSp>
      <p:grpSp>
        <p:nvGrpSpPr>
          <p:cNvPr id="386" name="object 385">
            <a:extLst>
              <a:ext uri="{FF2B5EF4-FFF2-40B4-BE49-F238E27FC236}">
                <a16:creationId xmlns:a16="http://schemas.microsoft.com/office/drawing/2014/main" id="{AC7BE558-52CB-5D28-F5EE-DB90C20710A1}"/>
              </a:ext>
            </a:extLst>
          </p:cNvPr>
          <p:cNvGrpSpPr/>
          <p:nvPr/>
        </p:nvGrpSpPr>
        <p:grpSpPr>
          <a:xfrm>
            <a:off x="743330" y="4742688"/>
            <a:ext cx="379730" cy="83820"/>
            <a:chOff x="743330" y="4742688"/>
            <a:chExt cx="379730" cy="83820"/>
          </a:xfrm>
        </p:grpSpPr>
        <p:pic>
          <p:nvPicPr>
            <p:cNvPr id="387" name="object 386">
              <a:extLst>
                <a:ext uri="{FF2B5EF4-FFF2-40B4-BE49-F238E27FC236}">
                  <a16:creationId xmlns:a16="http://schemas.microsoft.com/office/drawing/2014/main" id="{20F4AE6A-9A14-1980-FAEB-09143748A81D}"/>
                </a:ext>
              </a:extLst>
            </p:cNvPr>
            <p:cNvPicPr/>
            <p:nvPr/>
          </p:nvPicPr>
          <p:blipFill>
            <a:blip r:embed="rId241" cstate="print"/>
            <a:stretch>
              <a:fillRect/>
            </a:stretch>
          </p:blipFill>
          <p:spPr>
            <a:xfrm>
              <a:off x="743330" y="4742688"/>
              <a:ext cx="137160" cy="83820"/>
            </a:xfrm>
            <a:prstGeom prst="rect">
              <a:avLst/>
            </a:prstGeom>
          </p:spPr>
        </p:pic>
        <p:pic>
          <p:nvPicPr>
            <p:cNvPr id="388" name="object 387">
              <a:extLst>
                <a:ext uri="{FF2B5EF4-FFF2-40B4-BE49-F238E27FC236}">
                  <a16:creationId xmlns:a16="http://schemas.microsoft.com/office/drawing/2014/main" id="{334442CC-AE70-3E61-2893-C6AED5609614}"/>
                </a:ext>
              </a:extLst>
            </p:cNvPr>
            <p:cNvPicPr/>
            <p:nvPr/>
          </p:nvPicPr>
          <p:blipFill>
            <a:blip r:embed="rId242" cstate="print"/>
            <a:stretch>
              <a:fillRect/>
            </a:stretch>
          </p:blipFill>
          <p:spPr>
            <a:xfrm>
              <a:off x="900302" y="4742688"/>
              <a:ext cx="222503" cy="83820"/>
            </a:xfrm>
            <a:prstGeom prst="rect">
              <a:avLst/>
            </a:prstGeom>
          </p:spPr>
        </p:pic>
      </p:grpSp>
      <p:grpSp>
        <p:nvGrpSpPr>
          <p:cNvPr id="389" name="object 388">
            <a:extLst>
              <a:ext uri="{FF2B5EF4-FFF2-40B4-BE49-F238E27FC236}">
                <a16:creationId xmlns:a16="http://schemas.microsoft.com/office/drawing/2014/main" id="{4F1A3E0A-0A02-CFB3-8D6C-D2AD36165C11}"/>
              </a:ext>
            </a:extLst>
          </p:cNvPr>
          <p:cNvGrpSpPr/>
          <p:nvPr/>
        </p:nvGrpSpPr>
        <p:grpSpPr>
          <a:xfrm>
            <a:off x="1197483" y="4709159"/>
            <a:ext cx="163195" cy="117475"/>
            <a:chOff x="1197483" y="4709159"/>
            <a:chExt cx="163195" cy="117475"/>
          </a:xfrm>
        </p:grpSpPr>
        <p:pic>
          <p:nvPicPr>
            <p:cNvPr id="390" name="object 389">
              <a:extLst>
                <a:ext uri="{FF2B5EF4-FFF2-40B4-BE49-F238E27FC236}">
                  <a16:creationId xmlns:a16="http://schemas.microsoft.com/office/drawing/2014/main" id="{DACAE065-BEC0-9999-090F-74CF431C9070}"/>
                </a:ext>
              </a:extLst>
            </p:cNvPr>
            <p:cNvPicPr/>
            <p:nvPr/>
          </p:nvPicPr>
          <p:blipFill>
            <a:blip r:embed="rId243" cstate="print"/>
            <a:stretch>
              <a:fillRect/>
            </a:stretch>
          </p:blipFill>
          <p:spPr>
            <a:xfrm>
              <a:off x="1197483" y="4709159"/>
              <a:ext cx="71628" cy="117348"/>
            </a:xfrm>
            <a:prstGeom prst="rect">
              <a:avLst/>
            </a:prstGeom>
          </p:spPr>
        </p:pic>
        <p:pic>
          <p:nvPicPr>
            <p:cNvPr id="391" name="object 390">
              <a:extLst>
                <a:ext uri="{FF2B5EF4-FFF2-40B4-BE49-F238E27FC236}">
                  <a16:creationId xmlns:a16="http://schemas.microsoft.com/office/drawing/2014/main" id="{3B76F590-FC33-EC18-7F81-E07BA1A71AB6}"/>
                </a:ext>
              </a:extLst>
            </p:cNvPr>
            <p:cNvPicPr/>
            <p:nvPr/>
          </p:nvPicPr>
          <p:blipFill>
            <a:blip r:embed="rId244" cstate="print"/>
            <a:stretch>
              <a:fillRect/>
            </a:stretch>
          </p:blipFill>
          <p:spPr>
            <a:xfrm>
              <a:off x="1291971" y="4742687"/>
              <a:ext cx="68579" cy="83820"/>
            </a:xfrm>
            <a:prstGeom prst="rect">
              <a:avLst/>
            </a:prstGeom>
          </p:spPr>
        </p:pic>
      </p:grpSp>
      <p:grpSp>
        <p:nvGrpSpPr>
          <p:cNvPr id="392" name="object 391">
            <a:extLst>
              <a:ext uri="{FF2B5EF4-FFF2-40B4-BE49-F238E27FC236}">
                <a16:creationId xmlns:a16="http://schemas.microsoft.com/office/drawing/2014/main" id="{28314844-E3B1-318E-998B-9DC74EF1A510}"/>
              </a:ext>
            </a:extLst>
          </p:cNvPr>
          <p:cNvGrpSpPr/>
          <p:nvPr/>
        </p:nvGrpSpPr>
        <p:grpSpPr>
          <a:xfrm>
            <a:off x="1430655" y="4709159"/>
            <a:ext cx="881380" cy="119380"/>
            <a:chOff x="1430655" y="4709159"/>
            <a:chExt cx="881380" cy="119380"/>
          </a:xfrm>
        </p:grpSpPr>
        <p:pic>
          <p:nvPicPr>
            <p:cNvPr id="393" name="object 392">
              <a:extLst>
                <a:ext uri="{FF2B5EF4-FFF2-40B4-BE49-F238E27FC236}">
                  <a16:creationId xmlns:a16="http://schemas.microsoft.com/office/drawing/2014/main" id="{EE93E25C-29CD-173D-A1E1-D34FFD8B4A12}"/>
                </a:ext>
              </a:extLst>
            </p:cNvPr>
            <p:cNvPicPr/>
            <p:nvPr/>
          </p:nvPicPr>
          <p:blipFill>
            <a:blip r:embed="rId245" cstate="print"/>
            <a:stretch>
              <a:fillRect/>
            </a:stretch>
          </p:blipFill>
          <p:spPr>
            <a:xfrm>
              <a:off x="1430655" y="4709159"/>
              <a:ext cx="76200" cy="115824"/>
            </a:xfrm>
            <a:prstGeom prst="rect">
              <a:avLst/>
            </a:prstGeom>
          </p:spPr>
        </p:pic>
        <p:pic>
          <p:nvPicPr>
            <p:cNvPr id="394" name="object 393">
              <a:extLst>
                <a:ext uri="{FF2B5EF4-FFF2-40B4-BE49-F238E27FC236}">
                  <a16:creationId xmlns:a16="http://schemas.microsoft.com/office/drawing/2014/main" id="{94240DF4-3864-09EA-4976-C31C81EBCF23}"/>
                </a:ext>
              </a:extLst>
            </p:cNvPr>
            <p:cNvPicPr/>
            <p:nvPr/>
          </p:nvPicPr>
          <p:blipFill>
            <a:blip r:embed="rId246" cstate="print"/>
            <a:stretch>
              <a:fillRect/>
            </a:stretch>
          </p:blipFill>
          <p:spPr>
            <a:xfrm>
              <a:off x="1531239" y="4742687"/>
              <a:ext cx="152400" cy="83820"/>
            </a:xfrm>
            <a:prstGeom prst="rect">
              <a:avLst/>
            </a:prstGeom>
          </p:spPr>
        </p:pic>
        <p:pic>
          <p:nvPicPr>
            <p:cNvPr id="395" name="object 394">
              <a:extLst>
                <a:ext uri="{FF2B5EF4-FFF2-40B4-BE49-F238E27FC236}">
                  <a16:creationId xmlns:a16="http://schemas.microsoft.com/office/drawing/2014/main" id="{E643D19E-3CF2-1C96-D93A-5FC1F7F8582B}"/>
                </a:ext>
              </a:extLst>
            </p:cNvPr>
            <p:cNvPicPr/>
            <p:nvPr/>
          </p:nvPicPr>
          <p:blipFill>
            <a:blip r:embed="rId247" cstate="print"/>
            <a:stretch>
              <a:fillRect/>
            </a:stretch>
          </p:blipFill>
          <p:spPr>
            <a:xfrm>
              <a:off x="1709547" y="4742687"/>
              <a:ext cx="67055" cy="82296"/>
            </a:xfrm>
            <a:prstGeom prst="rect">
              <a:avLst/>
            </a:prstGeom>
          </p:spPr>
        </p:pic>
        <p:pic>
          <p:nvPicPr>
            <p:cNvPr id="396" name="object 395">
              <a:extLst>
                <a:ext uri="{FF2B5EF4-FFF2-40B4-BE49-F238E27FC236}">
                  <a16:creationId xmlns:a16="http://schemas.microsoft.com/office/drawing/2014/main" id="{BAC630B2-8F33-1DBF-2E2E-A7CE5EBF0967}"/>
                </a:ext>
              </a:extLst>
            </p:cNvPr>
            <p:cNvPicPr/>
            <p:nvPr/>
          </p:nvPicPr>
          <p:blipFill>
            <a:blip r:embed="rId248" cstate="print"/>
            <a:stretch>
              <a:fillRect/>
            </a:stretch>
          </p:blipFill>
          <p:spPr>
            <a:xfrm>
              <a:off x="1797939" y="4713731"/>
              <a:ext cx="175260" cy="112775"/>
            </a:xfrm>
            <a:prstGeom prst="rect">
              <a:avLst/>
            </a:prstGeom>
          </p:spPr>
        </p:pic>
        <p:pic>
          <p:nvPicPr>
            <p:cNvPr id="397" name="object 396">
              <a:extLst>
                <a:ext uri="{FF2B5EF4-FFF2-40B4-BE49-F238E27FC236}">
                  <a16:creationId xmlns:a16="http://schemas.microsoft.com/office/drawing/2014/main" id="{648F00A7-D9DA-448E-EFCC-E8761D2795F4}"/>
                </a:ext>
              </a:extLst>
            </p:cNvPr>
            <p:cNvPicPr/>
            <p:nvPr/>
          </p:nvPicPr>
          <p:blipFill>
            <a:blip r:embed="rId249" cstate="print"/>
            <a:stretch>
              <a:fillRect/>
            </a:stretch>
          </p:blipFill>
          <p:spPr>
            <a:xfrm>
              <a:off x="1994535" y="4713731"/>
              <a:ext cx="91439" cy="112775"/>
            </a:xfrm>
            <a:prstGeom prst="rect">
              <a:avLst/>
            </a:prstGeom>
          </p:spPr>
        </p:pic>
        <p:pic>
          <p:nvPicPr>
            <p:cNvPr id="398" name="object 397">
              <a:extLst>
                <a:ext uri="{FF2B5EF4-FFF2-40B4-BE49-F238E27FC236}">
                  <a16:creationId xmlns:a16="http://schemas.microsoft.com/office/drawing/2014/main" id="{D67D27D8-32AE-B34B-F662-78010755BCA8}"/>
                </a:ext>
              </a:extLst>
            </p:cNvPr>
            <p:cNvPicPr/>
            <p:nvPr/>
          </p:nvPicPr>
          <p:blipFill>
            <a:blip r:embed="rId250" cstate="print"/>
            <a:stretch>
              <a:fillRect/>
            </a:stretch>
          </p:blipFill>
          <p:spPr>
            <a:xfrm>
              <a:off x="2105787" y="4709159"/>
              <a:ext cx="74675" cy="117348"/>
            </a:xfrm>
            <a:prstGeom prst="rect">
              <a:avLst/>
            </a:prstGeom>
          </p:spPr>
        </p:pic>
        <p:pic>
          <p:nvPicPr>
            <p:cNvPr id="399" name="object 398">
              <a:extLst>
                <a:ext uri="{FF2B5EF4-FFF2-40B4-BE49-F238E27FC236}">
                  <a16:creationId xmlns:a16="http://schemas.microsoft.com/office/drawing/2014/main" id="{11F57C5B-1392-E57F-BDB4-017C152F0B65}"/>
                </a:ext>
              </a:extLst>
            </p:cNvPr>
            <p:cNvPicPr/>
            <p:nvPr/>
          </p:nvPicPr>
          <p:blipFill>
            <a:blip r:embed="rId251" cstate="print"/>
            <a:stretch>
              <a:fillRect/>
            </a:stretch>
          </p:blipFill>
          <p:spPr>
            <a:xfrm>
              <a:off x="2201799" y="4742687"/>
              <a:ext cx="68580" cy="82296"/>
            </a:xfrm>
            <a:prstGeom prst="rect">
              <a:avLst/>
            </a:prstGeom>
          </p:spPr>
        </p:pic>
        <p:sp>
          <p:nvSpPr>
            <p:cNvPr id="400" name="object 399">
              <a:extLst>
                <a:ext uri="{FF2B5EF4-FFF2-40B4-BE49-F238E27FC236}">
                  <a16:creationId xmlns:a16="http://schemas.microsoft.com/office/drawing/2014/main" id="{D7FC3525-19F7-DC5B-B1AF-B930E70F8782}"/>
                </a:ext>
              </a:extLst>
            </p:cNvPr>
            <p:cNvSpPr/>
            <p:nvPr/>
          </p:nvSpPr>
          <p:spPr>
            <a:xfrm>
              <a:off x="2293238" y="4808219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4" h="20320">
                  <a:moveTo>
                    <a:pt x="18287" y="13715"/>
                  </a:moveTo>
                  <a:lnTo>
                    <a:pt x="18287" y="6095"/>
                  </a:lnTo>
                  <a:lnTo>
                    <a:pt x="16763" y="3047"/>
                  </a:lnTo>
                  <a:lnTo>
                    <a:pt x="15240" y="3047"/>
                  </a:lnTo>
                  <a:lnTo>
                    <a:pt x="13716" y="1524"/>
                  </a:lnTo>
                  <a:lnTo>
                    <a:pt x="10668" y="0"/>
                  </a:lnTo>
                  <a:lnTo>
                    <a:pt x="6096" y="0"/>
                  </a:lnTo>
                  <a:lnTo>
                    <a:pt x="0" y="6095"/>
                  </a:lnTo>
                  <a:lnTo>
                    <a:pt x="0" y="9143"/>
                  </a:lnTo>
                  <a:lnTo>
                    <a:pt x="0" y="13715"/>
                  </a:lnTo>
                  <a:lnTo>
                    <a:pt x="6096" y="19812"/>
                  </a:lnTo>
                  <a:lnTo>
                    <a:pt x="10668" y="19812"/>
                  </a:lnTo>
                  <a:lnTo>
                    <a:pt x="13716" y="18287"/>
                  </a:lnTo>
                  <a:lnTo>
                    <a:pt x="18287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1" name="object 400">
            <a:extLst>
              <a:ext uri="{FF2B5EF4-FFF2-40B4-BE49-F238E27FC236}">
                <a16:creationId xmlns:a16="http://schemas.microsoft.com/office/drawing/2014/main" id="{2FF20BDD-0E33-A511-476F-DE89E25E9BF8}"/>
              </a:ext>
            </a:extLst>
          </p:cNvPr>
          <p:cNvSpPr/>
          <p:nvPr/>
        </p:nvSpPr>
        <p:spPr>
          <a:xfrm>
            <a:off x="2396871" y="4709167"/>
            <a:ext cx="96520" cy="116205"/>
          </a:xfrm>
          <a:custGeom>
            <a:avLst/>
            <a:gdLst/>
            <a:ahLst/>
            <a:cxnLst/>
            <a:rect l="l" t="t" r="r" b="b"/>
            <a:pathLst>
              <a:path w="96519" h="116204">
                <a:moveTo>
                  <a:pt x="60960" y="7620"/>
                </a:moveTo>
                <a:lnTo>
                  <a:pt x="0" y="7620"/>
                </a:lnTo>
                <a:lnTo>
                  <a:pt x="0" y="115824"/>
                </a:lnTo>
                <a:lnTo>
                  <a:pt x="60960" y="115824"/>
                </a:lnTo>
                <a:lnTo>
                  <a:pt x="60960" y="105156"/>
                </a:lnTo>
                <a:lnTo>
                  <a:pt x="13716" y="105156"/>
                </a:lnTo>
                <a:lnTo>
                  <a:pt x="13716" y="65532"/>
                </a:lnTo>
                <a:lnTo>
                  <a:pt x="57912" y="65532"/>
                </a:lnTo>
                <a:lnTo>
                  <a:pt x="57912" y="54864"/>
                </a:lnTo>
                <a:lnTo>
                  <a:pt x="13716" y="54864"/>
                </a:lnTo>
                <a:lnTo>
                  <a:pt x="13716" y="18288"/>
                </a:lnTo>
                <a:lnTo>
                  <a:pt x="60960" y="18288"/>
                </a:lnTo>
                <a:lnTo>
                  <a:pt x="60960" y="7620"/>
                </a:lnTo>
                <a:close/>
              </a:path>
              <a:path w="96519" h="116204">
                <a:moveTo>
                  <a:pt x="96012" y="0"/>
                </a:moveTo>
                <a:lnTo>
                  <a:pt x="83820" y="0"/>
                </a:lnTo>
                <a:lnTo>
                  <a:pt x="83820" y="115824"/>
                </a:lnTo>
                <a:lnTo>
                  <a:pt x="96012" y="115824"/>
                </a:lnTo>
                <a:lnTo>
                  <a:pt x="960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2" name="object 401">
            <a:extLst>
              <a:ext uri="{FF2B5EF4-FFF2-40B4-BE49-F238E27FC236}">
                <a16:creationId xmlns:a16="http://schemas.microsoft.com/office/drawing/2014/main" id="{D10DA268-D4AB-7378-8B48-FFA8C7C1046E}"/>
              </a:ext>
            </a:extLst>
          </p:cNvPr>
          <p:cNvGrpSpPr/>
          <p:nvPr/>
        </p:nvGrpSpPr>
        <p:grpSpPr>
          <a:xfrm>
            <a:off x="2573654" y="4709159"/>
            <a:ext cx="448309" cy="117475"/>
            <a:chOff x="2573654" y="4709159"/>
            <a:chExt cx="448309" cy="117475"/>
          </a:xfrm>
        </p:grpSpPr>
        <p:pic>
          <p:nvPicPr>
            <p:cNvPr id="403" name="object 402">
              <a:extLst>
                <a:ext uri="{FF2B5EF4-FFF2-40B4-BE49-F238E27FC236}">
                  <a16:creationId xmlns:a16="http://schemas.microsoft.com/office/drawing/2014/main" id="{9A76F1B3-D8AB-958F-BA0B-1E3193F446B9}"/>
                </a:ext>
              </a:extLst>
            </p:cNvPr>
            <p:cNvPicPr/>
            <p:nvPr/>
          </p:nvPicPr>
          <p:blipFill>
            <a:blip r:embed="rId252" cstate="print"/>
            <a:stretch>
              <a:fillRect/>
            </a:stretch>
          </p:blipFill>
          <p:spPr>
            <a:xfrm>
              <a:off x="2573654" y="4709159"/>
              <a:ext cx="71627" cy="117348"/>
            </a:xfrm>
            <a:prstGeom prst="rect">
              <a:avLst/>
            </a:prstGeom>
          </p:spPr>
        </p:pic>
        <p:sp>
          <p:nvSpPr>
            <p:cNvPr id="404" name="object 403">
              <a:extLst>
                <a:ext uri="{FF2B5EF4-FFF2-40B4-BE49-F238E27FC236}">
                  <a16:creationId xmlns:a16="http://schemas.microsoft.com/office/drawing/2014/main" id="{FE45A154-77E5-83D6-C116-3AC0DFE605B4}"/>
                </a:ext>
              </a:extLst>
            </p:cNvPr>
            <p:cNvSpPr/>
            <p:nvPr/>
          </p:nvSpPr>
          <p:spPr>
            <a:xfrm>
              <a:off x="2671190" y="4713731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69" h="111760">
                  <a:moveTo>
                    <a:pt x="13715" y="111251"/>
                  </a:moveTo>
                  <a:lnTo>
                    <a:pt x="13715" y="30479"/>
                  </a:lnTo>
                  <a:lnTo>
                    <a:pt x="0" y="30479"/>
                  </a:lnTo>
                  <a:lnTo>
                    <a:pt x="0" y="111251"/>
                  </a:lnTo>
                  <a:lnTo>
                    <a:pt x="13715" y="111251"/>
                  </a:lnTo>
                  <a:close/>
                </a:path>
                <a:path w="13969" h="111760">
                  <a:moveTo>
                    <a:pt x="13715" y="12191"/>
                  </a:moveTo>
                  <a:lnTo>
                    <a:pt x="13715" y="3047"/>
                  </a:lnTo>
                  <a:lnTo>
                    <a:pt x="10667" y="0"/>
                  </a:lnTo>
                  <a:lnTo>
                    <a:pt x="3047" y="0"/>
                  </a:lnTo>
                  <a:lnTo>
                    <a:pt x="0" y="3047"/>
                  </a:lnTo>
                  <a:lnTo>
                    <a:pt x="0" y="12191"/>
                  </a:lnTo>
                  <a:lnTo>
                    <a:pt x="4571" y="16763"/>
                  </a:lnTo>
                  <a:lnTo>
                    <a:pt x="9143" y="16763"/>
                  </a:lnTo>
                  <a:lnTo>
                    <a:pt x="13715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5" name="object 404">
              <a:extLst>
                <a:ext uri="{FF2B5EF4-FFF2-40B4-BE49-F238E27FC236}">
                  <a16:creationId xmlns:a16="http://schemas.microsoft.com/office/drawing/2014/main" id="{E8EC2BC8-D650-89CA-B0E7-C66873F60A1A}"/>
                </a:ext>
              </a:extLst>
            </p:cNvPr>
            <p:cNvPicPr/>
            <p:nvPr/>
          </p:nvPicPr>
          <p:blipFill>
            <a:blip r:embed="rId253" cstate="print"/>
            <a:stretch>
              <a:fillRect/>
            </a:stretch>
          </p:blipFill>
          <p:spPr>
            <a:xfrm>
              <a:off x="2710814" y="4742687"/>
              <a:ext cx="67056" cy="82296"/>
            </a:xfrm>
            <a:prstGeom prst="rect">
              <a:avLst/>
            </a:prstGeom>
          </p:spPr>
        </p:pic>
        <p:pic>
          <p:nvPicPr>
            <p:cNvPr id="406" name="object 405">
              <a:extLst>
                <a:ext uri="{FF2B5EF4-FFF2-40B4-BE49-F238E27FC236}">
                  <a16:creationId xmlns:a16="http://schemas.microsoft.com/office/drawing/2014/main" id="{3D317F88-3C46-2535-68F1-C6FBBEE6FB77}"/>
                </a:ext>
              </a:extLst>
            </p:cNvPr>
            <p:cNvPicPr/>
            <p:nvPr/>
          </p:nvPicPr>
          <p:blipFill>
            <a:blip r:embed="rId254" cstate="print"/>
            <a:stretch>
              <a:fillRect/>
            </a:stretch>
          </p:blipFill>
          <p:spPr>
            <a:xfrm>
              <a:off x="2799206" y="4742687"/>
              <a:ext cx="68580" cy="83820"/>
            </a:xfrm>
            <a:prstGeom prst="rect">
              <a:avLst/>
            </a:prstGeom>
          </p:spPr>
        </p:pic>
        <p:pic>
          <p:nvPicPr>
            <p:cNvPr id="407" name="object 406">
              <a:extLst>
                <a:ext uri="{FF2B5EF4-FFF2-40B4-BE49-F238E27FC236}">
                  <a16:creationId xmlns:a16="http://schemas.microsoft.com/office/drawing/2014/main" id="{71202CC6-CC18-8419-675F-CA49CDC603D5}"/>
                </a:ext>
              </a:extLst>
            </p:cNvPr>
            <p:cNvPicPr/>
            <p:nvPr/>
          </p:nvPicPr>
          <p:blipFill>
            <a:blip r:embed="rId255" cstate="print"/>
            <a:stretch>
              <a:fillRect/>
            </a:stretch>
          </p:blipFill>
          <p:spPr>
            <a:xfrm>
              <a:off x="2889122" y="4742687"/>
              <a:ext cx="132587" cy="83820"/>
            </a:xfrm>
            <a:prstGeom prst="rect">
              <a:avLst/>
            </a:prstGeom>
          </p:spPr>
        </p:pic>
      </p:grpSp>
      <p:grpSp>
        <p:nvGrpSpPr>
          <p:cNvPr id="408" name="object 407">
            <a:extLst>
              <a:ext uri="{FF2B5EF4-FFF2-40B4-BE49-F238E27FC236}">
                <a16:creationId xmlns:a16="http://schemas.microsoft.com/office/drawing/2014/main" id="{9B1051DA-12C8-C1E9-914F-681E3026F2E6}"/>
              </a:ext>
            </a:extLst>
          </p:cNvPr>
          <p:cNvGrpSpPr/>
          <p:nvPr/>
        </p:nvGrpSpPr>
        <p:grpSpPr>
          <a:xfrm>
            <a:off x="3099435" y="4709159"/>
            <a:ext cx="161925" cy="117475"/>
            <a:chOff x="3099435" y="4709159"/>
            <a:chExt cx="161925" cy="117475"/>
          </a:xfrm>
        </p:grpSpPr>
        <p:pic>
          <p:nvPicPr>
            <p:cNvPr id="409" name="object 408">
              <a:extLst>
                <a:ext uri="{FF2B5EF4-FFF2-40B4-BE49-F238E27FC236}">
                  <a16:creationId xmlns:a16="http://schemas.microsoft.com/office/drawing/2014/main" id="{4741A90A-6E88-F90F-A022-ADEAA8A8EC26}"/>
                </a:ext>
              </a:extLst>
            </p:cNvPr>
            <p:cNvPicPr/>
            <p:nvPr/>
          </p:nvPicPr>
          <p:blipFill>
            <a:blip r:embed="rId256" cstate="print"/>
            <a:stretch>
              <a:fillRect/>
            </a:stretch>
          </p:blipFill>
          <p:spPr>
            <a:xfrm>
              <a:off x="3099435" y="4709159"/>
              <a:ext cx="71627" cy="117348"/>
            </a:xfrm>
            <a:prstGeom prst="rect">
              <a:avLst/>
            </a:prstGeom>
          </p:spPr>
        </p:pic>
        <p:pic>
          <p:nvPicPr>
            <p:cNvPr id="410" name="object 409">
              <a:extLst>
                <a:ext uri="{FF2B5EF4-FFF2-40B4-BE49-F238E27FC236}">
                  <a16:creationId xmlns:a16="http://schemas.microsoft.com/office/drawing/2014/main" id="{252EC088-BEE6-FD37-7BC8-62577D929814}"/>
                </a:ext>
              </a:extLst>
            </p:cNvPr>
            <p:cNvPicPr/>
            <p:nvPr/>
          </p:nvPicPr>
          <p:blipFill>
            <a:blip r:embed="rId257" cstate="print"/>
            <a:stretch>
              <a:fillRect/>
            </a:stretch>
          </p:blipFill>
          <p:spPr>
            <a:xfrm>
              <a:off x="3192399" y="4742687"/>
              <a:ext cx="68579" cy="83820"/>
            </a:xfrm>
            <a:prstGeom prst="rect">
              <a:avLst/>
            </a:prstGeom>
          </p:spPr>
        </p:pic>
      </p:grpSp>
      <p:grpSp>
        <p:nvGrpSpPr>
          <p:cNvPr id="411" name="object 410">
            <a:extLst>
              <a:ext uri="{FF2B5EF4-FFF2-40B4-BE49-F238E27FC236}">
                <a16:creationId xmlns:a16="http://schemas.microsoft.com/office/drawing/2014/main" id="{F09C5538-880B-5342-8776-430395C1A481}"/>
              </a:ext>
            </a:extLst>
          </p:cNvPr>
          <p:cNvGrpSpPr/>
          <p:nvPr/>
        </p:nvGrpSpPr>
        <p:grpSpPr>
          <a:xfrm>
            <a:off x="3341751" y="4709159"/>
            <a:ext cx="182880" cy="117475"/>
            <a:chOff x="3341751" y="4709159"/>
            <a:chExt cx="182880" cy="117475"/>
          </a:xfrm>
        </p:grpSpPr>
        <p:sp>
          <p:nvSpPr>
            <p:cNvPr id="412" name="object 411">
              <a:extLst>
                <a:ext uri="{FF2B5EF4-FFF2-40B4-BE49-F238E27FC236}">
                  <a16:creationId xmlns:a16="http://schemas.microsoft.com/office/drawing/2014/main" id="{274CD81A-C19F-5449-973B-A0ECC5ED7344}"/>
                </a:ext>
              </a:extLst>
            </p:cNvPr>
            <p:cNvSpPr/>
            <p:nvPr/>
          </p:nvSpPr>
          <p:spPr>
            <a:xfrm>
              <a:off x="3341751" y="470915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3" name="object 412">
              <a:extLst>
                <a:ext uri="{FF2B5EF4-FFF2-40B4-BE49-F238E27FC236}">
                  <a16:creationId xmlns:a16="http://schemas.microsoft.com/office/drawing/2014/main" id="{68A6B8A8-B43F-D7BC-FC90-7BCDC76B753E}"/>
                </a:ext>
              </a:extLst>
            </p:cNvPr>
            <p:cNvPicPr/>
            <p:nvPr/>
          </p:nvPicPr>
          <p:blipFill>
            <a:blip r:embed="rId258" cstate="print"/>
            <a:stretch>
              <a:fillRect/>
            </a:stretch>
          </p:blipFill>
          <p:spPr>
            <a:xfrm>
              <a:off x="3375279" y="4742687"/>
              <a:ext cx="149351" cy="83820"/>
            </a:xfrm>
            <a:prstGeom prst="rect">
              <a:avLst/>
            </a:prstGeom>
          </p:spPr>
        </p:pic>
      </p:grpSp>
      <p:grpSp>
        <p:nvGrpSpPr>
          <p:cNvPr id="414" name="object 413">
            <a:extLst>
              <a:ext uri="{FF2B5EF4-FFF2-40B4-BE49-F238E27FC236}">
                <a16:creationId xmlns:a16="http://schemas.microsoft.com/office/drawing/2014/main" id="{A532D8CB-8CD2-C739-8C1E-83EEE7F52543}"/>
              </a:ext>
            </a:extLst>
          </p:cNvPr>
          <p:cNvGrpSpPr/>
          <p:nvPr/>
        </p:nvGrpSpPr>
        <p:grpSpPr>
          <a:xfrm>
            <a:off x="3603878" y="4713732"/>
            <a:ext cx="722630" cy="113030"/>
            <a:chOff x="3603878" y="4713732"/>
            <a:chExt cx="722630" cy="113030"/>
          </a:xfrm>
        </p:grpSpPr>
        <p:sp>
          <p:nvSpPr>
            <p:cNvPr id="415" name="object 414">
              <a:extLst>
                <a:ext uri="{FF2B5EF4-FFF2-40B4-BE49-F238E27FC236}">
                  <a16:creationId xmlns:a16="http://schemas.microsoft.com/office/drawing/2014/main" id="{9142C6A4-A347-C005-9EFD-177BC2E0BA83}"/>
                </a:ext>
              </a:extLst>
            </p:cNvPr>
            <p:cNvSpPr/>
            <p:nvPr/>
          </p:nvSpPr>
          <p:spPr>
            <a:xfrm>
              <a:off x="3603878" y="4713732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39" h="111760">
                  <a:moveTo>
                    <a:pt x="13716" y="111251"/>
                  </a:moveTo>
                  <a:lnTo>
                    <a:pt x="13716" y="30479"/>
                  </a:lnTo>
                  <a:lnTo>
                    <a:pt x="1524" y="30479"/>
                  </a:lnTo>
                  <a:lnTo>
                    <a:pt x="1524" y="111251"/>
                  </a:lnTo>
                  <a:lnTo>
                    <a:pt x="13716" y="111251"/>
                  </a:lnTo>
                  <a:close/>
                </a:path>
                <a:path w="15239" h="111760">
                  <a:moveTo>
                    <a:pt x="15240" y="10667"/>
                  </a:moveTo>
                  <a:lnTo>
                    <a:pt x="15240" y="4571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7"/>
                  </a:lnTo>
                  <a:lnTo>
                    <a:pt x="0" y="12191"/>
                  </a:lnTo>
                  <a:lnTo>
                    <a:pt x="4572" y="16763"/>
                  </a:lnTo>
                  <a:lnTo>
                    <a:pt x="9144" y="16763"/>
                  </a:lnTo>
                  <a:lnTo>
                    <a:pt x="15240" y="10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6" name="object 415">
              <a:extLst>
                <a:ext uri="{FF2B5EF4-FFF2-40B4-BE49-F238E27FC236}">
                  <a16:creationId xmlns:a16="http://schemas.microsoft.com/office/drawing/2014/main" id="{E5BB4E74-FD5A-D1CB-116E-DEEDBC6751B5}"/>
                </a:ext>
              </a:extLst>
            </p:cNvPr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3643502" y="4742688"/>
              <a:ext cx="233172" cy="83820"/>
            </a:xfrm>
            <a:prstGeom prst="rect">
              <a:avLst/>
            </a:prstGeom>
          </p:spPr>
        </p:pic>
        <p:pic>
          <p:nvPicPr>
            <p:cNvPr id="417" name="object 416">
              <a:extLst>
                <a:ext uri="{FF2B5EF4-FFF2-40B4-BE49-F238E27FC236}">
                  <a16:creationId xmlns:a16="http://schemas.microsoft.com/office/drawing/2014/main" id="{5C5B21E5-861E-4256-0CA8-B8B30B81A1CE}"/>
                </a:ext>
              </a:extLst>
            </p:cNvPr>
            <p:cNvPicPr/>
            <p:nvPr/>
          </p:nvPicPr>
          <p:blipFill>
            <a:blip r:embed="rId260" cstate="print"/>
            <a:stretch>
              <a:fillRect/>
            </a:stretch>
          </p:blipFill>
          <p:spPr>
            <a:xfrm>
              <a:off x="3898010" y="4742688"/>
              <a:ext cx="205739" cy="83820"/>
            </a:xfrm>
            <a:prstGeom prst="rect">
              <a:avLst/>
            </a:prstGeom>
          </p:spPr>
        </p:pic>
        <p:pic>
          <p:nvPicPr>
            <p:cNvPr id="418" name="object 417">
              <a:extLst>
                <a:ext uri="{FF2B5EF4-FFF2-40B4-BE49-F238E27FC236}">
                  <a16:creationId xmlns:a16="http://schemas.microsoft.com/office/drawing/2014/main" id="{CBF66C6B-BD73-E3A5-E951-D517214680BE}"/>
                </a:ext>
              </a:extLst>
            </p:cNvPr>
            <p:cNvPicPr/>
            <p:nvPr/>
          </p:nvPicPr>
          <p:blipFill>
            <a:blip r:embed="rId261" cstate="print"/>
            <a:stretch>
              <a:fillRect/>
            </a:stretch>
          </p:blipFill>
          <p:spPr>
            <a:xfrm>
              <a:off x="4125086" y="4742688"/>
              <a:ext cx="201167" cy="83820"/>
            </a:xfrm>
            <a:prstGeom prst="rect">
              <a:avLst/>
            </a:prstGeom>
          </p:spPr>
        </p:pic>
      </p:grpSp>
      <p:pic>
        <p:nvPicPr>
          <p:cNvPr id="419" name="object 418">
            <a:extLst>
              <a:ext uri="{FF2B5EF4-FFF2-40B4-BE49-F238E27FC236}">
                <a16:creationId xmlns:a16="http://schemas.microsoft.com/office/drawing/2014/main" id="{70983527-BC65-4806-2203-97139CEAC19C}"/>
              </a:ext>
            </a:extLst>
          </p:cNvPr>
          <p:cNvPicPr/>
          <p:nvPr/>
        </p:nvPicPr>
        <p:blipFill>
          <a:blip r:embed="rId262" cstate="print"/>
          <a:stretch>
            <a:fillRect/>
          </a:stretch>
        </p:blipFill>
        <p:spPr>
          <a:xfrm>
            <a:off x="4399407" y="4742688"/>
            <a:ext cx="143255" cy="83820"/>
          </a:xfrm>
          <a:prstGeom prst="rect">
            <a:avLst/>
          </a:prstGeom>
        </p:spPr>
      </p:pic>
      <p:grpSp>
        <p:nvGrpSpPr>
          <p:cNvPr id="420" name="object 419">
            <a:extLst>
              <a:ext uri="{FF2B5EF4-FFF2-40B4-BE49-F238E27FC236}">
                <a16:creationId xmlns:a16="http://schemas.microsoft.com/office/drawing/2014/main" id="{29E8D12E-43E6-7B96-B522-82557F85BDEE}"/>
              </a:ext>
            </a:extLst>
          </p:cNvPr>
          <p:cNvGrpSpPr/>
          <p:nvPr/>
        </p:nvGrpSpPr>
        <p:grpSpPr>
          <a:xfrm>
            <a:off x="4621910" y="4709159"/>
            <a:ext cx="394970" cy="117475"/>
            <a:chOff x="4621910" y="4709159"/>
            <a:chExt cx="394970" cy="117475"/>
          </a:xfrm>
        </p:grpSpPr>
        <p:pic>
          <p:nvPicPr>
            <p:cNvPr id="421" name="object 420">
              <a:extLst>
                <a:ext uri="{FF2B5EF4-FFF2-40B4-BE49-F238E27FC236}">
                  <a16:creationId xmlns:a16="http://schemas.microsoft.com/office/drawing/2014/main" id="{DC792306-7242-764F-667C-B59DADDE7991}"/>
                </a:ext>
              </a:extLst>
            </p:cNvPr>
            <p:cNvPicPr/>
            <p:nvPr/>
          </p:nvPicPr>
          <p:blipFill>
            <a:blip r:embed="rId263" cstate="print"/>
            <a:stretch>
              <a:fillRect/>
            </a:stretch>
          </p:blipFill>
          <p:spPr>
            <a:xfrm>
              <a:off x="4621910" y="4713731"/>
              <a:ext cx="163067" cy="112775"/>
            </a:xfrm>
            <a:prstGeom prst="rect">
              <a:avLst/>
            </a:prstGeom>
          </p:spPr>
        </p:pic>
        <p:sp>
          <p:nvSpPr>
            <p:cNvPr id="422" name="object 421">
              <a:extLst>
                <a:ext uri="{FF2B5EF4-FFF2-40B4-BE49-F238E27FC236}">
                  <a16:creationId xmlns:a16="http://schemas.microsoft.com/office/drawing/2014/main" id="{7C2D50D9-E736-E6F2-0B31-82F64F358E0A}"/>
                </a:ext>
              </a:extLst>
            </p:cNvPr>
            <p:cNvSpPr/>
            <p:nvPr/>
          </p:nvSpPr>
          <p:spPr>
            <a:xfrm>
              <a:off x="4809362" y="470915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3" name="object 422">
              <a:extLst>
                <a:ext uri="{FF2B5EF4-FFF2-40B4-BE49-F238E27FC236}">
                  <a16:creationId xmlns:a16="http://schemas.microsoft.com/office/drawing/2014/main" id="{282198D6-A26C-0864-8359-49344FBC6EBF}"/>
                </a:ext>
              </a:extLst>
            </p:cNvPr>
            <p:cNvPicPr/>
            <p:nvPr/>
          </p:nvPicPr>
          <p:blipFill>
            <a:blip r:embed="rId264" cstate="print"/>
            <a:stretch>
              <a:fillRect/>
            </a:stretch>
          </p:blipFill>
          <p:spPr>
            <a:xfrm>
              <a:off x="4847462" y="4713731"/>
              <a:ext cx="169163" cy="112775"/>
            </a:xfrm>
            <a:prstGeom prst="rect">
              <a:avLst/>
            </a:prstGeom>
          </p:spPr>
        </p:pic>
      </p:grpSp>
      <p:grpSp>
        <p:nvGrpSpPr>
          <p:cNvPr id="424" name="object 423">
            <a:extLst>
              <a:ext uri="{FF2B5EF4-FFF2-40B4-BE49-F238E27FC236}">
                <a16:creationId xmlns:a16="http://schemas.microsoft.com/office/drawing/2014/main" id="{50BB4AEE-9F69-7E13-468D-A4C35CA289B4}"/>
              </a:ext>
            </a:extLst>
          </p:cNvPr>
          <p:cNvGrpSpPr/>
          <p:nvPr/>
        </p:nvGrpSpPr>
        <p:grpSpPr>
          <a:xfrm>
            <a:off x="5103495" y="4742688"/>
            <a:ext cx="299085" cy="119380"/>
            <a:chOff x="5103495" y="4742688"/>
            <a:chExt cx="299085" cy="119380"/>
          </a:xfrm>
        </p:grpSpPr>
        <p:pic>
          <p:nvPicPr>
            <p:cNvPr id="425" name="object 424">
              <a:extLst>
                <a:ext uri="{FF2B5EF4-FFF2-40B4-BE49-F238E27FC236}">
                  <a16:creationId xmlns:a16="http://schemas.microsoft.com/office/drawing/2014/main" id="{688EABE8-704A-AB05-DEA5-69096CE0ED1A}"/>
                </a:ext>
              </a:extLst>
            </p:cNvPr>
            <p:cNvPicPr/>
            <p:nvPr/>
          </p:nvPicPr>
          <p:blipFill>
            <a:blip r:embed="rId265" cstate="print"/>
            <a:stretch>
              <a:fillRect/>
            </a:stretch>
          </p:blipFill>
          <p:spPr>
            <a:xfrm>
              <a:off x="5103495" y="4742688"/>
              <a:ext cx="152400" cy="118872"/>
            </a:xfrm>
            <a:prstGeom prst="rect">
              <a:avLst/>
            </a:prstGeom>
          </p:spPr>
        </p:pic>
        <p:pic>
          <p:nvPicPr>
            <p:cNvPr id="426" name="object 425">
              <a:extLst>
                <a:ext uri="{FF2B5EF4-FFF2-40B4-BE49-F238E27FC236}">
                  <a16:creationId xmlns:a16="http://schemas.microsoft.com/office/drawing/2014/main" id="{34BEDA65-C0CE-B44A-4AB7-871C891B7368}"/>
                </a:ext>
              </a:extLst>
            </p:cNvPr>
            <p:cNvPicPr/>
            <p:nvPr/>
          </p:nvPicPr>
          <p:blipFill>
            <a:blip r:embed="rId266" cstate="print"/>
            <a:stretch>
              <a:fillRect/>
            </a:stretch>
          </p:blipFill>
          <p:spPr>
            <a:xfrm>
              <a:off x="5280279" y="4742688"/>
              <a:ext cx="121920" cy="83820"/>
            </a:xfrm>
            <a:prstGeom prst="rect">
              <a:avLst/>
            </a:prstGeom>
          </p:spPr>
        </p:pic>
      </p:grpSp>
      <p:grpSp>
        <p:nvGrpSpPr>
          <p:cNvPr id="427" name="object 426">
            <a:extLst>
              <a:ext uri="{FF2B5EF4-FFF2-40B4-BE49-F238E27FC236}">
                <a16:creationId xmlns:a16="http://schemas.microsoft.com/office/drawing/2014/main" id="{5AA449A3-A089-E4B2-4965-61E6E355B0C3}"/>
              </a:ext>
            </a:extLst>
          </p:cNvPr>
          <p:cNvGrpSpPr/>
          <p:nvPr/>
        </p:nvGrpSpPr>
        <p:grpSpPr>
          <a:xfrm>
            <a:off x="481202" y="4925567"/>
            <a:ext cx="411480" cy="117475"/>
            <a:chOff x="481202" y="4925567"/>
            <a:chExt cx="411480" cy="117475"/>
          </a:xfrm>
        </p:grpSpPr>
        <p:pic>
          <p:nvPicPr>
            <p:cNvPr id="428" name="object 427">
              <a:extLst>
                <a:ext uri="{FF2B5EF4-FFF2-40B4-BE49-F238E27FC236}">
                  <a16:creationId xmlns:a16="http://schemas.microsoft.com/office/drawing/2014/main" id="{40E159F7-9046-1CFF-C930-9617A5E18994}"/>
                </a:ext>
              </a:extLst>
            </p:cNvPr>
            <p:cNvPicPr/>
            <p:nvPr/>
          </p:nvPicPr>
          <p:blipFill>
            <a:blip r:embed="rId267" cstate="print"/>
            <a:stretch>
              <a:fillRect/>
            </a:stretch>
          </p:blipFill>
          <p:spPr>
            <a:xfrm>
              <a:off x="481202" y="4959095"/>
              <a:ext cx="144779" cy="83819"/>
            </a:xfrm>
            <a:prstGeom prst="rect">
              <a:avLst/>
            </a:prstGeom>
          </p:spPr>
        </p:pic>
        <p:pic>
          <p:nvPicPr>
            <p:cNvPr id="429" name="object 428">
              <a:extLst>
                <a:ext uri="{FF2B5EF4-FFF2-40B4-BE49-F238E27FC236}">
                  <a16:creationId xmlns:a16="http://schemas.microsoft.com/office/drawing/2014/main" id="{F5604337-F2F9-A021-9C63-90CED4B1D828}"/>
                </a:ext>
              </a:extLst>
            </p:cNvPr>
            <p:cNvPicPr/>
            <p:nvPr/>
          </p:nvPicPr>
          <p:blipFill>
            <a:blip r:embed="rId268" cstate="print"/>
            <a:stretch>
              <a:fillRect/>
            </a:stretch>
          </p:blipFill>
          <p:spPr>
            <a:xfrm>
              <a:off x="651890" y="4925567"/>
              <a:ext cx="71628" cy="117348"/>
            </a:xfrm>
            <a:prstGeom prst="rect">
              <a:avLst/>
            </a:prstGeom>
          </p:spPr>
        </p:pic>
        <p:pic>
          <p:nvPicPr>
            <p:cNvPr id="430" name="object 429">
              <a:extLst>
                <a:ext uri="{FF2B5EF4-FFF2-40B4-BE49-F238E27FC236}">
                  <a16:creationId xmlns:a16="http://schemas.microsoft.com/office/drawing/2014/main" id="{ACF8EDA5-603B-F8D2-BF0D-643AA4AE83A2}"/>
                </a:ext>
              </a:extLst>
            </p:cNvPr>
            <p:cNvPicPr/>
            <p:nvPr/>
          </p:nvPicPr>
          <p:blipFill>
            <a:blip r:embed="rId269" cstate="print"/>
            <a:stretch>
              <a:fillRect/>
            </a:stretch>
          </p:blipFill>
          <p:spPr>
            <a:xfrm>
              <a:off x="744854" y="4930139"/>
              <a:ext cx="76200" cy="111251"/>
            </a:xfrm>
            <a:prstGeom prst="rect">
              <a:avLst/>
            </a:prstGeom>
          </p:spPr>
        </p:pic>
        <p:sp>
          <p:nvSpPr>
            <p:cNvPr id="431" name="object 430">
              <a:extLst>
                <a:ext uri="{FF2B5EF4-FFF2-40B4-BE49-F238E27FC236}">
                  <a16:creationId xmlns:a16="http://schemas.microsoft.com/office/drawing/2014/main" id="{2DD4C700-F41E-2BE8-34DA-B5A56F186390}"/>
                </a:ext>
              </a:extLst>
            </p:cNvPr>
            <p:cNvSpPr/>
            <p:nvPr/>
          </p:nvSpPr>
          <p:spPr>
            <a:xfrm>
              <a:off x="845438" y="4959095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4" y="0"/>
                  </a:moveTo>
                  <a:lnTo>
                    <a:pt x="30480" y="0"/>
                  </a:lnTo>
                  <a:lnTo>
                    <a:pt x="21336" y="4571"/>
                  </a:lnTo>
                  <a:lnTo>
                    <a:pt x="18288" y="7619"/>
                  </a:lnTo>
                  <a:lnTo>
                    <a:pt x="16764" y="10667"/>
                  </a:lnTo>
                  <a:lnTo>
                    <a:pt x="12192" y="15239"/>
                  </a:lnTo>
                  <a:lnTo>
                    <a:pt x="10668" y="1524"/>
                  </a:lnTo>
                  <a:lnTo>
                    <a:pt x="0" y="1524"/>
                  </a:lnTo>
                  <a:lnTo>
                    <a:pt x="0" y="82295"/>
                  </a:lnTo>
                  <a:lnTo>
                    <a:pt x="12192" y="82295"/>
                  </a:lnTo>
                  <a:lnTo>
                    <a:pt x="12192" y="35051"/>
                  </a:lnTo>
                  <a:lnTo>
                    <a:pt x="13716" y="30479"/>
                  </a:lnTo>
                  <a:lnTo>
                    <a:pt x="15240" y="27431"/>
                  </a:lnTo>
                  <a:lnTo>
                    <a:pt x="15240" y="24383"/>
                  </a:lnTo>
                  <a:lnTo>
                    <a:pt x="18288" y="21336"/>
                  </a:lnTo>
                  <a:lnTo>
                    <a:pt x="21336" y="15239"/>
                  </a:lnTo>
                  <a:lnTo>
                    <a:pt x="27432" y="12191"/>
                  </a:lnTo>
                  <a:lnTo>
                    <a:pt x="30480" y="12191"/>
                  </a:lnTo>
                  <a:lnTo>
                    <a:pt x="33528" y="10667"/>
                  </a:lnTo>
                  <a:lnTo>
                    <a:pt x="42672" y="10667"/>
                  </a:lnTo>
                  <a:lnTo>
                    <a:pt x="44196" y="12191"/>
                  </a:lnTo>
                  <a:lnTo>
                    <a:pt x="45720" y="12191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2" name="object 431">
            <a:extLst>
              <a:ext uri="{FF2B5EF4-FFF2-40B4-BE49-F238E27FC236}">
                <a16:creationId xmlns:a16="http://schemas.microsoft.com/office/drawing/2014/main" id="{AC5528E1-4EF2-9880-E982-7982E9C625D6}"/>
              </a:ext>
            </a:extLst>
          </p:cNvPr>
          <p:cNvGrpSpPr/>
          <p:nvPr/>
        </p:nvGrpSpPr>
        <p:grpSpPr>
          <a:xfrm>
            <a:off x="959738" y="4925567"/>
            <a:ext cx="182880" cy="117475"/>
            <a:chOff x="959738" y="4925567"/>
            <a:chExt cx="182880" cy="117475"/>
          </a:xfrm>
        </p:grpSpPr>
        <p:sp>
          <p:nvSpPr>
            <p:cNvPr id="433" name="object 432">
              <a:extLst>
                <a:ext uri="{FF2B5EF4-FFF2-40B4-BE49-F238E27FC236}">
                  <a16:creationId xmlns:a16="http://schemas.microsoft.com/office/drawing/2014/main" id="{CB5F001E-7E8E-C5B4-12D0-D232556067EF}"/>
                </a:ext>
              </a:extLst>
            </p:cNvPr>
            <p:cNvSpPr/>
            <p:nvPr/>
          </p:nvSpPr>
          <p:spPr>
            <a:xfrm>
              <a:off x="959738" y="4925567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4" name="object 433">
              <a:extLst>
                <a:ext uri="{FF2B5EF4-FFF2-40B4-BE49-F238E27FC236}">
                  <a16:creationId xmlns:a16="http://schemas.microsoft.com/office/drawing/2014/main" id="{43DB7064-0237-954A-DF8D-C7773EAC8E67}"/>
                </a:ext>
              </a:extLst>
            </p:cNvPr>
            <p:cNvPicPr/>
            <p:nvPr/>
          </p:nvPicPr>
          <p:blipFill>
            <a:blip r:embed="rId270" cstate="print"/>
            <a:stretch>
              <a:fillRect/>
            </a:stretch>
          </p:blipFill>
          <p:spPr>
            <a:xfrm>
              <a:off x="993266" y="4959095"/>
              <a:ext cx="149352" cy="83819"/>
            </a:xfrm>
            <a:prstGeom prst="rect">
              <a:avLst/>
            </a:prstGeom>
          </p:spPr>
        </p:pic>
      </p:grpSp>
      <p:pic>
        <p:nvPicPr>
          <p:cNvPr id="435" name="object 434">
            <a:extLst>
              <a:ext uri="{FF2B5EF4-FFF2-40B4-BE49-F238E27FC236}">
                <a16:creationId xmlns:a16="http://schemas.microsoft.com/office/drawing/2014/main" id="{67C16233-2A3B-8159-20FF-772E958CC59A}"/>
              </a:ext>
            </a:extLst>
          </p:cNvPr>
          <p:cNvPicPr/>
          <p:nvPr/>
        </p:nvPicPr>
        <p:blipFill>
          <a:blip r:embed="rId271" cstate="print"/>
          <a:stretch>
            <a:fillRect/>
          </a:stretch>
        </p:blipFill>
        <p:spPr>
          <a:xfrm>
            <a:off x="1208150" y="4940808"/>
            <a:ext cx="440436" cy="102107"/>
          </a:xfrm>
          <a:prstGeom prst="rect">
            <a:avLst/>
          </a:prstGeom>
        </p:spPr>
      </p:pic>
      <p:grpSp>
        <p:nvGrpSpPr>
          <p:cNvPr id="436" name="object 435">
            <a:extLst>
              <a:ext uri="{FF2B5EF4-FFF2-40B4-BE49-F238E27FC236}">
                <a16:creationId xmlns:a16="http://schemas.microsoft.com/office/drawing/2014/main" id="{1959B790-46BF-7CDA-8A55-FD0FAFADC3D3}"/>
              </a:ext>
            </a:extLst>
          </p:cNvPr>
          <p:cNvGrpSpPr/>
          <p:nvPr/>
        </p:nvGrpSpPr>
        <p:grpSpPr>
          <a:xfrm>
            <a:off x="1715642" y="4925567"/>
            <a:ext cx="161925" cy="117475"/>
            <a:chOff x="1715642" y="4925567"/>
            <a:chExt cx="161925" cy="117475"/>
          </a:xfrm>
        </p:grpSpPr>
        <p:pic>
          <p:nvPicPr>
            <p:cNvPr id="437" name="object 436">
              <a:extLst>
                <a:ext uri="{FF2B5EF4-FFF2-40B4-BE49-F238E27FC236}">
                  <a16:creationId xmlns:a16="http://schemas.microsoft.com/office/drawing/2014/main" id="{EC179C7C-BB75-B9FD-2A0E-B8D9A6458DB7}"/>
                </a:ext>
              </a:extLst>
            </p:cNvPr>
            <p:cNvPicPr/>
            <p:nvPr/>
          </p:nvPicPr>
          <p:blipFill>
            <a:blip r:embed="rId272" cstate="print"/>
            <a:stretch>
              <a:fillRect/>
            </a:stretch>
          </p:blipFill>
          <p:spPr>
            <a:xfrm>
              <a:off x="1715642" y="4925567"/>
              <a:ext cx="71627" cy="117348"/>
            </a:xfrm>
            <a:prstGeom prst="rect">
              <a:avLst/>
            </a:prstGeom>
          </p:spPr>
        </p:pic>
        <p:pic>
          <p:nvPicPr>
            <p:cNvPr id="438" name="object 437">
              <a:extLst>
                <a:ext uri="{FF2B5EF4-FFF2-40B4-BE49-F238E27FC236}">
                  <a16:creationId xmlns:a16="http://schemas.microsoft.com/office/drawing/2014/main" id="{B1FDAB65-4921-BB88-B18D-14B1B4473CC3}"/>
                </a:ext>
              </a:extLst>
            </p:cNvPr>
            <p:cNvPicPr/>
            <p:nvPr/>
          </p:nvPicPr>
          <p:blipFill>
            <a:blip r:embed="rId273" cstate="print"/>
            <a:stretch>
              <a:fillRect/>
            </a:stretch>
          </p:blipFill>
          <p:spPr>
            <a:xfrm>
              <a:off x="1808606" y="4959095"/>
              <a:ext cx="68580" cy="83819"/>
            </a:xfrm>
            <a:prstGeom prst="rect">
              <a:avLst/>
            </a:prstGeom>
          </p:spPr>
        </p:pic>
      </p:grpSp>
      <p:grpSp>
        <p:nvGrpSpPr>
          <p:cNvPr id="439" name="object 438">
            <a:extLst>
              <a:ext uri="{FF2B5EF4-FFF2-40B4-BE49-F238E27FC236}">
                <a16:creationId xmlns:a16="http://schemas.microsoft.com/office/drawing/2014/main" id="{A3BFE8D9-0789-1BE8-7DB6-E49F2C7A7D2C}"/>
              </a:ext>
            </a:extLst>
          </p:cNvPr>
          <p:cNvGrpSpPr/>
          <p:nvPr/>
        </p:nvGrpSpPr>
        <p:grpSpPr>
          <a:xfrm>
            <a:off x="1948814" y="4925567"/>
            <a:ext cx="182880" cy="117475"/>
            <a:chOff x="1948814" y="4925567"/>
            <a:chExt cx="182880" cy="117475"/>
          </a:xfrm>
        </p:grpSpPr>
        <p:sp>
          <p:nvSpPr>
            <p:cNvPr id="440" name="object 439">
              <a:extLst>
                <a:ext uri="{FF2B5EF4-FFF2-40B4-BE49-F238E27FC236}">
                  <a16:creationId xmlns:a16="http://schemas.microsoft.com/office/drawing/2014/main" id="{016DF6EA-BFBA-96E6-3D20-BA192AD3BC41}"/>
                </a:ext>
              </a:extLst>
            </p:cNvPr>
            <p:cNvSpPr/>
            <p:nvPr/>
          </p:nvSpPr>
          <p:spPr>
            <a:xfrm>
              <a:off x="1948814" y="4925567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1" name="object 440">
              <a:extLst>
                <a:ext uri="{FF2B5EF4-FFF2-40B4-BE49-F238E27FC236}">
                  <a16:creationId xmlns:a16="http://schemas.microsoft.com/office/drawing/2014/main" id="{EAC08004-D108-B202-9294-3B828BC6C5D0}"/>
                </a:ext>
              </a:extLst>
            </p:cNvPr>
            <p:cNvPicPr/>
            <p:nvPr/>
          </p:nvPicPr>
          <p:blipFill>
            <a:blip r:embed="rId274" cstate="print"/>
            <a:stretch>
              <a:fillRect/>
            </a:stretch>
          </p:blipFill>
          <p:spPr>
            <a:xfrm>
              <a:off x="1982342" y="4959095"/>
              <a:ext cx="149351" cy="83819"/>
            </a:xfrm>
            <a:prstGeom prst="rect">
              <a:avLst/>
            </a:prstGeom>
          </p:spPr>
        </p:pic>
      </p:grpSp>
      <p:grpSp>
        <p:nvGrpSpPr>
          <p:cNvPr id="442" name="object 441">
            <a:extLst>
              <a:ext uri="{FF2B5EF4-FFF2-40B4-BE49-F238E27FC236}">
                <a16:creationId xmlns:a16="http://schemas.microsoft.com/office/drawing/2014/main" id="{FA246A2D-CC22-70A1-45F3-A0DCC1DC669E}"/>
              </a:ext>
            </a:extLst>
          </p:cNvPr>
          <p:cNvGrpSpPr/>
          <p:nvPr/>
        </p:nvGrpSpPr>
        <p:grpSpPr>
          <a:xfrm>
            <a:off x="2198751" y="4959096"/>
            <a:ext cx="379730" cy="83820"/>
            <a:chOff x="2198751" y="4959096"/>
            <a:chExt cx="379730" cy="83820"/>
          </a:xfrm>
        </p:grpSpPr>
        <p:pic>
          <p:nvPicPr>
            <p:cNvPr id="443" name="object 442">
              <a:extLst>
                <a:ext uri="{FF2B5EF4-FFF2-40B4-BE49-F238E27FC236}">
                  <a16:creationId xmlns:a16="http://schemas.microsoft.com/office/drawing/2014/main" id="{36F65927-623C-7CD9-5A7F-D576455DABC1}"/>
                </a:ext>
              </a:extLst>
            </p:cNvPr>
            <p:cNvPicPr/>
            <p:nvPr/>
          </p:nvPicPr>
          <p:blipFill>
            <a:blip r:embed="rId275" cstate="print"/>
            <a:stretch>
              <a:fillRect/>
            </a:stretch>
          </p:blipFill>
          <p:spPr>
            <a:xfrm>
              <a:off x="2198751" y="4959096"/>
              <a:ext cx="135636" cy="83819"/>
            </a:xfrm>
            <a:prstGeom prst="rect">
              <a:avLst/>
            </a:prstGeom>
          </p:spPr>
        </p:pic>
        <p:pic>
          <p:nvPicPr>
            <p:cNvPr id="444" name="object 443">
              <a:extLst>
                <a:ext uri="{FF2B5EF4-FFF2-40B4-BE49-F238E27FC236}">
                  <a16:creationId xmlns:a16="http://schemas.microsoft.com/office/drawing/2014/main" id="{BDDC2CD8-48A1-D7DC-B1A5-A0060748685A}"/>
                </a:ext>
              </a:extLst>
            </p:cNvPr>
            <p:cNvPicPr/>
            <p:nvPr/>
          </p:nvPicPr>
          <p:blipFill>
            <a:blip r:embed="rId276" cstate="print"/>
            <a:stretch>
              <a:fillRect/>
            </a:stretch>
          </p:blipFill>
          <p:spPr>
            <a:xfrm>
              <a:off x="2355723" y="4959096"/>
              <a:ext cx="222503" cy="83819"/>
            </a:xfrm>
            <a:prstGeom prst="rect">
              <a:avLst/>
            </a:prstGeom>
          </p:spPr>
        </p:pic>
      </p:grpSp>
      <p:grpSp>
        <p:nvGrpSpPr>
          <p:cNvPr id="445" name="object 444">
            <a:extLst>
              <a:ext uri="{FF2B5EF4-FFF2-40B4-BE49-F238E27FC236}">
                <a16:creationId xmlns:a16="http://schemas.microsoft.com/office/drawing/2014/main" id="{E715DCC8-6CB0-61FC-FA61-02B1F3B046AD}"/>
              </a:ext>
            </a:extLst>
          </p:cNvPr>
          <p:cNvGrpSpPr/>
          <p:nvPr/>
        </p:nvGrpSpPr>
        <p:grpSpPr>
          <a:xfrm>
            <a:off x="2643758" y="4925567"/>
            <a:ext cx="163195" cy="117475"/>
            <a:chOff x="2643758" y="4925567"/>
            <a:chExt cx="163195" cy="117475"/>
          </a:xfrm>
        </p:grpSpPr>
        <p:pic>
          <p:nvPicPr>
            <p:cNvPr id="446" name="object 445">
              <a:extLst>
                <a:ext uri="{FF2B5EF4-FFF2-40B4-BE49-F238E27FC236}">
                  <a16:creationId xmlns:a16="http://schemas.microsoft.com/office/drawing/2014/main" id="{94721D43-11BE-5213-B707-F55391F1B611}"/>
                </a:ext>
              </a:extLst>
            </p:cNvPr>
            <p:cNvPicPr/>
            <p:nvPr/>
          </p:nvPicPr>
          <p:blipFill>
            <a:blip r:embed="rId277" cstate="print"/>
            <a:stretch>
              <a:fillRect/>
            </a:stretch>
          </p:blipFill>
          <p:spPr>
            <a:xfrm>
              <a:off x="2643758" y="4925567"/>
              <a:ext cx="71628" cy="117348"/>
            </a:xfrm>
            <a:prstGeom prst="rect">
              <a:avLst/>
            </a:prstGeom>
          </p:spPr>
        </p:pic>
        <p:pic>
          <p:nvPicPr>
            <p:cNvPr id="447" name="object 446">
              <a:extLst>
                <a:ext uri="{FF2B5EF4-FFF2-40B4-BE49-F238E27FC236}">
                  <a16:creationId xmlns:a16="http://schemas.microsoft.com/office/drawing/2014/main" id="{46157CA2-288B-DED1-29F7-2B1BE780E9BA}"/>
                </a:ext>
              </a:extLst>
            </p:cNvPr>
            <p:cNvPicPr/>
            <p:nvPr/>
          </p:nvPicPr>
          <p:blipFill>
            <a:blip r:embed="rId278" cstate="print"/>
            <a:stretch>
              <a:fillRect/>
            </a:stretch>
          </p:blipFill>
          <p:spPr>
            <a:xfrm>
              <a:off x="2736722" y="4959095"/>
              <a:ext cx="70103" cy="83819"/>
            </a:xfrm>
            <a:prstGeom prst="rect">
              <a:avLst/>
            </a:prstGeom>
          </p:spPr>
        </p:pic>
      </p:grpSp>
      <p:grpSp>
        <p:nvGrpSpPr>
          <p:cNvPr id="448" name="object 447">
            <a:extLst>
              <a:ext uri="{FF2B5EF4-FFF2-40B4-BE49-F238E27FC236}">
                <a16:creationId xmlns:a16="http://schemas.microsoft.com/office/drawing/2014/main" id="{76E03123-FC45-6F49-A3A2-4A2249AC638B}"/>
              </a:ext>
            </a:extLst>
          </p:cNvPr>
          <p:cNvGrpSpPr/>
          <p:nvPr/>
        </p:nvGrpSpPr>
        <p:grpSpPr>
          <a:xfrm>
            <a:off x="2878454" y="4925567"/>
            <a:ext cx="361315" cy="152400"/>
            <a:chOff x="2878454" y="4925567"/>
            <a:chExt cx="361315" cy="152400"/>
          </a:xfrm>
        </p:grpSpPr>
        <p:sp>
          <p:nvSpPr>
            <p:cNvPr id="449" name="object 448">
              <a:extLst>
                <a:ext uri="{FF2B5EF4-FFF2-40B4-BE49-F238E27FC236}">
                  <a16:creationId xmlns:a16="http://schemas.microsoft.com/office/drawing/2014/main" id="{B682D674-9711-86C9-29CC-84D1E10075CF}"/>
                </a:ext>
              </a:extLst>
            </p:cNvPr>
            <p:cNvSpPr/>
            <p:nvPr/>
          </p:nvSpPr>
          <p:spPr>
            <a:xfrm>
              <a:off x="2878454" y="4925567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0" name="object 449">
              <a:extLst>
                <a:ext uri="{FF2B5EF4-FFF2-40B4-BE49-F238E27FC236}">
                  <a16:creationId xmlns:a16="http://schemas.microsoft.com/office/drawing/2014/main" id="{707AE5C5-608A-96B0-8CD4-C66BA7E4C8FC}"/>
                </a:ext>
              </a:extLst>
            </p:cNvPr>
            <p:cNvPicPr/>
            <p:nvPr/>
          </p:nvPicPr>
          <p:blipFill>
            <a:blip r:embed="rId279" cstate="print"/>
            <a:stretch>
              <a:fillRect/>
            </a:stretch>
          </p:blipFill>
          <p:spPr>
            <a:xfrm>
              <a:off x="2915030" y="4930139"/>
              <a:ext cx="228600" cy="147827"/>
            </a:xfrm>
            <a:prstGeom prst="rect">
              <a:avLst/>
            </a:prstGeom>
          </p:spPr>
        </p:pic>
        <p:pic>
          <p:nvPicPr>
            <p:cNvPr id="451" name="object 450">
              <a:extLst>
                <a:ext uri="{FF2B5EF4-FFF2-40B4-BE49-F238E27FC236}">
                  <a16:creationId xmlns:a16="http://schemas.microsoft.com/office/drawing/2014/main" id="{C1DB86E0-CDAF-C31E-DE41-B0E2ABB12846}"/>
                </a:ext>
              </a:extLst>
            </p:cNvPr>
            <p:cNvPicPr/>
            <p:nvPr/>
          </p:nvPicPr>
          <p:blipFill>
            <a:blip r:embed="rId280" cstate="print"/>
            <a:stretch>
              <a:fillRect/>
            </a:stretch>
          </p:blipFill>
          <p:spPr>
            <a:xfrm>
              <a:off x="3163442" y="4959095"/>
              <a:ext cx="76200" cy="83819"/>
            </a:xfrm>
            <a:prstGeom prst="rect">
              <a:avLst/>
            </a:prstGeom>
          </p:spPr>
        </p:pic>
      </p:grpSp>
      <p:pic>
        <p:nvPicPr>
          <p:cNvPr id="452" name="object 451">
            <a:extLst>
              <a:ext uri="{FF2B5EF4-FFF2-40B4-BE49-F238E27FC236}">
                <a16:creationId xmlns:a16="http://schemas.microsoft.com/office/drawing/2014/main" id="{982B0D88-FD1D-0FFF-0795-503C5839FDA3}"/>
              </a:ext>
            </a:extLst>
          </p:cNvPr>
          <p:cNvPicPr/>
          <p:nvPr/>
        </p:nvPicPr>
        <p:blipFill>
          <a:blip r:embed="rId281" cstate="print"/>
          <a:stretch>
            <a:fillRect/>
          </a:stretch>
        </p:blipFill>
        <p:spPr>
          <a:xfrm>
            <a:off x="3299078" y="4960620"/>
            <a:ext cx="103632" cy="117347"/>
          </a:xfrm>
          <a:prstGeom prst="rect">
            <a:avLst/>
          </a:prstGeom>
        </p:spPr>
      </p:pic>
      <p:pic>
        <p:nvPicPr>
          <p:cNvPr id="453" name="object 452">
            <a:extLst>
              <a:ext uri="{FF2B5EF4-FFF2-40B4-BE49-F238E27FC236}">
                <a16:creationId xmlns:a16="http://schemas.microsoft.com/office/drawing/2014/main" id="{A683896F-C7E5-88FE-05E7-E6229BDABEC0}"/>
              </a:ext>
            </a:extLst>
          </p:cNvPr>
          <p:cNvPicPr/>
          <p:nvPr/>
        </p:nvPicPr>
        <p:blipFill>
          <a:blip r:embed="rId282" cstate="print"/>
          <a:stretch>
            <a:fillRect/>
          </a:stretch>
        </p:blipFill>
        <p:spPr>
          <a:xfrm>
            <a:off x="3472815" y="4959096"/>
            <a:ext cx="64008" cy="83819"/>
          </a:xfrm>
          <a:prstGeom prst="rect">
            <a:avLst/>
          </a:prstGeom>
        </p:spPr>
      </p:pic>
      <p:grpSp>
        <p:nvGrpSpPr>
          <p:cNvPr id="454" name="object 453">
            <a:extLst>
              <a:ext uri="{FF2B5EF4-FFF2-40B4-BE49-F238E27FC236}">
                <a16:creationId xmlns:a16="http://schemas.microsoft.com/office/drawing/2014/main" id="{D4785AF3-4443-3CB5-F4D4-4D1E00DF320C}"/>
              </a:ext>
            </a:extLst>
          </p:cNvPr>
          <p:cNvGrpSpPr/>
          <p:nvPr/>
        </p:nvGrpSpPr>
        <p:grpSpPr>
          <a:xfrm>
            <a:off x="3609975" y="4925567"/>
            <a:ext cx="541020" cy="135890"/>
            <a:chOff x="3609975" y="4925567"/>
            <a:chExt cx="541020" cy="135890"/>
          </a:xfrm>
        </p:grpSpPr>
        <p:pic>
          <p:nvPicPr>
            <p:cNvPr id="455" name="object 454">
              <a:extLst>
                <a:ext uri="{FF2B5EF4-FFF2-40B4-BE49-F238E27FC236}">
                  <a16:creationId xmlns:a16="http://schemas.microsoft.com/office/drawing/2014/main" id="{7331AA22-C157-04AA-8B2F-2241EFF48C7A}"/>
                </a:ext>
              </a:extLst>
            </p:cNvPr>
            <p:cNvPicPr/>
            <p:nvPr/>
          </p:nvPicPr>
          <p:blipFill>
            <a:blip r:embed="rId283" cstate="print"/>
            <a:stretch>
              <a:fillRect/>
            </a:stretch>
          </p:blipFill>
          <p:spPr>
            <a:xfrm>
              <a:off x="3609975" y="4959095"/>
              <a:ext cx="135636" cy="83819"/>
            </a:xfrm>
            <a:prstGeom prst="rect">
              <a:avLst/>
            </a:prstGeom>
          </p:spPr>
        </p:pic>
        <p:pic>
          <p:nvPicPr>
            <p:cNvPr id="456" name="object 455">
              <a:extLst>
                <a:ext uri="{FF2B5EF4-FFF2-40B4-BE49-F238E27FC236}">
                  <a16:creationId xmlns:a16="http://schemas.microsoft.com/office/drawing/2014/main" id="{F36BD6E0-F8BB-BA70-415C-F7FD067F5E01}"/>
                </a:ext>
              </a:extLst>
            </p:cNvPr>
            <p:cNvPicPr/>
            <p:nvPr/>
          </p:nvPicPr>
          <p:blipFill>
            <a:blip r:embed="rId284" cstate="print"/>
            <a:stretch>
              <a:fillRect/>
            </a:stretch>
          </p:blipFill>
          <p:spPr>
            <a:xfrm>
              <a:off x="3771519" y="4959095"/>
              <a:ext cx="115823" cy="82295"/>
            </a:xfrm>
            <a:prstGeom prst="rect">
              <a:avLst/>
            </a:prstGeom>
          </p:spPr>
        </p:pic>
        <p:pic>
          <p:nvPicPr>
            <p:cNvPr id="457" name="object 456">
              <a:extLst>
                <a:ext uri="{FF2B5EF4-FFF2-40B4-BE49-F238E27FC236}">
                  <a16:creationId xmlns:a16="http://schemas.microsoft.com/office/drawing/2014/main" id="{14AC32F4-D922-B0EF-80C1-8377CDE3BEB6}"/>
                </a:ext>
              </a:extLst>
            </p:cNvPr>
            <p:cNvPicPr/>
            <p:nvPr/>
          </p:nvPicPr>
          <p:blipFill>
            <a:blip r:embed="rId285" cstate="print"/>
            <a:stretch>
              <a:fillRect/>
            </a:stretch>
          </p:blipFill>
          <p:spPr>
            <a:xfrm>
              <a:off x="3913250" y="4925567"/>
              <a:ext cx="71627" cy="117348"/>
            </a:xfrm>
            <a:prstGeom prst="rect">
              <a:avLst/>
            </a:prstGeom>
          </p:spPr>
        </p:pic>
        <p:sp>
          <p:nvSpPr>
            <p:cNvPr id="458" name="object 457">
              <a:extLst>
                <a:ext uri="{FF2B5EF4-FFF2-40B4-BE49-F238E27FC236}">
                  <a16:creationId xmlns:a16="http://schemas.microsoft.com/office/drawing/2014/main" id="{33642600-059B-5EDF-AC9F-44E7AB0B994F}"/>
                </a:ext>
              </a:extLst>
            </p:cNvPr>
            <p:cNvSpPr/>
            <p:nvPr/>
          </p:nvSpPr>
          <p:spPr>
            <a:xfrm>
              <a:off x="4004690" y="4930139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39" h="111760">
                  <a:moveTo>
                    <a:pt x="13716" y="111251"/>
                  </a:moveTo>
                  <a:lnTo>
                    <a:pt x="13716" y="30480"/>
                  </a:lnTo>
                  <a:lnTo>
                    <a:pt x="1524" y="30480"/>
                  </a:lnTo>
                  <a:lnTo>
                    <a:pt x="1524" y="111251"/>
                  </a:lnTo>
                  <a:lnTo>
                    <a:pt x="13716" y="111251"/>
                  </a:lnTo>
                  <a:close/>
                </a:path>
                <a:path w="15239" h="111760">
                  <a:moveTo>
                    <a:pt x="1524" y="12192"/>
                  </a:moveTo>
                  <a:lnTo>
                    <a:pt x="1524" y="3048"/>
                  </a:lnTo>
                  <a:lnTo>
                    <a:pt x="0" y="4572"/>
                  </a:lnTo>
                  <a:lnTo>
                    <a:pt x="0" y="10668"/>
                  </a:lnTo>
                  <a:lnTo>
                    <a:pt x="1524" y="12192"/>
                  </a:lnTo>
                  <a:close/>
                </a:path>
                <a:path w="15239" h="111760">
                  <a:moveTo>
                    <a:pt x="15239" y="10668"/>
                  </a:moveTo>
                  <a:lnTo>
                    <a:pt x="15239" y="4572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1524" y="1524"/>
                  </a:lnTo>
                  <a:lnTo>
                    <a:pt x="1524" y="13715"/>
                  </a:lnTo>
                  <a:lnTo>
                    <a:pt x="3048" y="15239"/>
                  </a:lnTo>
                  <a:lnTo>
                    <a:pt x="12192" y="15239"/>
                  </a:lnTo>
                  <a:lnTo>
                    <a:pt x="12192" y="13715"/>
                  </a:lnTo>
                  <a:lnTo>
                    <a:pt x="15239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9" name="object 458">
              <a:extLst>
                <a:ext uri="{FF2B5EF4-FFF2-40B4-BE49-F238E27FC236}">
                  <a16:creationId xmlns:a16="http://schemas.microsoft.com/office/drawing/2014/main" id="{A385F794-FA0F-12C1-022C-D7EF25D265D2}"/>
                </a:ext>
              </a:extLst>
            </p:cNvPr>
            <p:cNvPicPr/>
            <p:nvPr/>
          </p:nvPicPr>
          <p:blipFill>
            <a:blip r:embed="rId286" cstate="print"/>
            <a:stretch>
              <a:fillRect/>
            </a:stretch>
          </p:blipFill>
          <p:spPr>
            <a:xfrm>
              <a:off x="4039743" y="4959095"/>
              <a:ext cx="111252" cy="102107"/>
            </a:xfrm>
            <a:prstGeom prst="rect">
              <a:avLst/>
            </a:prstGeom>
          </p:spPr>
        </p:pic>
      </p:grpSp>
      <p:grpSp>
        <p:nvGrpSpPr>
          <p:cNvPr id="460" name="object 459">
            <a:extLst>
              <a:ext uri="{FF2B5EF4-FFF2-40B4-BE49-F238E27FC236}">
                <a16:creationId xmlns:a16="http://schemas.microsoft.com/office/drawing/2014/main" id="{DE68D8E9-AFCC-01F2-0F0A-7366090B22B4}"/>
              </a:ext>
            </a:extLst>
          </p:cNvPr>
          <p:cNvGrpSpPr/>
          <p:nvPr/>
        </p:nvGrpSpPr>
        <p:grpSpPr>
          <a:xfrm>
            <a:off x="4225671" y="4925567"/>
            <a:ext cx="508000" cy="117475"/>
            <a:chOff x="4225671" y="4925567"/>
            <a:chExt cx="508000" cy="117475"/>
          </a:xfrm>
        </p:grpSpPr>
        <p:pic>
          <p:nvPicPr>
            <p:cNvPr id="461" name="object 460">
              <a:extLst>
                <a:ext uri="{FF2B5EF4-FFF2-40B4-BE49-F238E27FC236}">
                  <a16:creationId xmlns:a16="http://schemas.microsoft.com/office/drawing/2014/main" id="{79BDE9EE-A3A9-55BD-4ADD-5E7A01CC774B}"/>
                </a:ext>
              </a:extLst>
            </p:cNvPr>
            <p:cNvPicPr/>
            <p:nvPr/>
          </p:nvPicPr>
          <p:blipFill>
            <a:blip r:embed="rId287" cstate="print"/>
            <a:stretch>
              <a:fillRect/>
            </a:stretch>
          </p:blipFill>
          <p:spPr>
            <a:xfrm>
              <a:off x="4225671" y="4930139"/>
              <a:ext cx="234695" cy="112775"/>
            </a:xfrm>
            <a:prstGeom prst="rect">
              <a:avLst/>
            </a:prstGeom>
          </p:spPr>
        </p:pic>
        <p:pic>
          <p:nvPicPr>
            <p:cNvPr id="462" name="object 461">
              <a:extLst>
                <a:ext uri="{FF2B5EF4-FFF2-40B4-BE49-F238E27FC236}">
                  <a16:creationId xmlns:a16="http://schemas.microsoft.com/office/drawing/2014/main" id="{21EC4171-3500-9F12-AFDC-3E0A02E83987}"/>
                </a:ext>
              </a:extLst>
            </p:cNvPr>
            <p:cNvPicPr/>
            <p:nvPr/>
          </p:nvPicPr>
          <p:blipFill>
            <a:blip r:embed="rId288" cstate="print"/>
            <a:stretch>
              <a:fillRect/>
            </a:stretch>
          </p:blipFill>
          <p:spPr>
            <a:xfrm>
              <a:off x="4486275" y="4925567"/>
              <a:ext cx="156972" cy="117348"/>
            </a:xfrm>
            <a:prstGeom prst="rect">
              <a:avLst/>
            </a:prstGeom>
          </p:spPr>
        </p:pic>
        <p:pic>
          <p:nvPicPr>
            <p:cNvPr id="463" name="object 462">
              <a:extLst>
                <a:ext uri="{FF2B5EF4-FFF2-40B4-BE49-F238E27FC236}">
                  <a16:creationId xmlns:a16="http://schemas.microsoft.com/office/drawing/2014/main" id="{A7AF2BB8-A0F6-F61C-7D64-5AFF15B5E202}"/>
                </a:ext>
              </a:extLst>
            </p:cNvPr>
            <p:cNvPicPr/>
            <p:nvPr/>
          </p:nvPicPr>
          <p:blipFill>
            <a:blip r:embed="rId289" cstate="print"/>
            <a:stretch>
              <a:fillRect/>
            </a:stretch>
          </p:blipFill>
          <p:spPr>
            <a:xfrm>
              <a:off x="4664583" y="4959095"/>
              <a:ext cx="68579" cy="82295"/>
            </a:xfrm>
            <a:prstGeom prst="rect">
              <a:avLst/>
            </a:prstGeom>
          </p:spPr>
        </p:pic>
      </p:grpSp>
      <p:grpSp>
        <p:nvGrpSpPr>
          <p:cNvPr id="464" name="object 463">
            <a:extLst>
              <a:ext uri="{FF2B5EF4-FFF2-40B4-BE49-F238E27FC236}">
                <a16:creationId xmlns:a16="http://schemas.microsoft.com/office/drawing/2014/main" id="{C4519571-6FCB-03A6-94F2-71E52628ADED}"/>
              </a:ext>
            </a:extLst>
          </p:cNvPr>
          <p:cNvGrpSpPr/>
          <p:nvPr/>
        </p:nvGrpSpPr>
        <p:grpSpPr>
          <a:xfrm>
            <a:off x="4807839" y="4959096"/>
            <a:ext cx="247015" cy="83820"/>
            <a:chOff x="4807839" y="4959096"/>
            <a:chExt cx="247015" cy="83820"/>
          </a:xfrm>
        </p:grpSpPr>
        <p:pic>
          <p:nvPicPr>
            <p:cNvPr id="465" name="object 464">
              <a:extLst>
                <a:ext uri="{FF2B5EF4-FFF2-40B4-BE49-F238E27FC236}">
                  <a16:creationId xmlns:a16="http://schemas.microsoft.com/office/drawing/2014/main" id="{3D3CA59F-6E72-5487-5AD3-A278CC38F1BE}"/>
                </a:ext>
              </a:extLst>
            </p:cNvPr>
            <p:cNvPicPr/>
            <p:nvPr/>
          </p:nvPicPr>
          <p:blipFill>
            <a:blip r:embed="rId290" cstate="print"/>
            <a:stretch>
              <a:fillRect/>
            </a:stretch>
          </p:blipFill>
          <p:spPr>
            <a:xfrm>
              <a:off x="4807839" y="4960620"/>
              <a:ext cx="68580" cy="82295"/>
            </a:xfrm>
            <a:prstGeom prst="rect">
              <a:avLst/>
            </a:prstGeom>
          </p:spPr>
        </p:pic>
        <p:pic>
          <p:nvPicPr>
            <p:cNvPr id="466" name="object 465">
              <a:extLst>
                <a:ext uri="{FF2B5EF4-FFF2-40B4-BE49-F238E27FC236}">
                  <a16:creationId xmlns:a16="http://schemas.microsoft.com/office/drawing/2014/main" id="{1E9E9BFC-3F5D-72BB-EFA9-43B07F8FE356}"/>
                </a:ext>
              </a:extLst>
            </p:cNvPr>
            <p:cNvPicPr/>
            <p:nvPr/>
          </p:nvPicPr>
          <p:blipFill>
            <a:blip r:embed="rId291" cstate="print"/>
            <a:stretch>
              <a:fillRect/>
            </a:stretch>
          </p:blipFill>
          <p:spPr>
            <a:xfrm>
              <a:off x="4902327" y="4959096"/>
              <a:ext cx="152400" cy="83819"/>
            </a:xfrm>
            <a:prstGeom prst="rect">
              <a:avLst/>
            </a:prstGeom>
          </p:spPr>
        </p:pic>
      </p:grpSp>
      <p:grpSp>
        <p:nvGrpSpPr>
          <p:cNvPr id="467" name="object 466">
            <a:extLst>
              <a:ext uri="{FF2B5EF4-FFF2-40B4-BE49-F238E27FC236}">
                <a16:creationId xmlns:a16="http://schemas.microsoft.com/office/drawing/2014/main" id="{A8806E05-8927-C7FC-2822-6A5562ACCFA9}"/>
              </a:ext>
            </a:extLst>
          </p:cNvPr>
          <p:cNvGrpSpPr/>
          <p:nvPr/>
        </p:nvGrpSpPr>
        <p:grpSpPr>
          <a:xfrm>
            <a:off x="5120259" y="4940808"/>
            <a:ext cx="281940" cy="102235"/>
            <a:chOff x="5120259" y="4940808"/>
            <a:chExt cx="281940" cy="102235"/>
          </a:xfrm>
        </p:grpSpPr>
        <p:pic>
          <p:nvPicPr>
            <p:cNvPr id="468" name="object 467">
              <a:extLst>
                <a:ext uri="{FF2B5EF4-FFF2-40B4-BE49-F238E27FC236}">
                  <a16:creationId xmlns:a16="http://schemas.microsoft.com/office/drawing/2014/main" id="{5121163C-E0CB-EA7C-FE89-30458EF18540}"/>
                </a:ext>
              </a:extLst>
            </p:cNvPr>
            <p:cNvPicPr/>
            <p:nvPr/>
          </p:nvPicPr>
          <p:blipFill>
            <a:blip r:embed="rId292" cstate="print"/>
            <a:stretch>
              <a:fillRect/>
            </a:stretch>
          </p:blipFill>
          <p:spPr>
            <a:xfrm>
              <a:off x="5120259" y="4940808"/>
              <a:ext cx="124967" cy="102107"/>
            </a:xfrm>
            <a:prstGeom prst="rect">
              <a:avLst/>
            </a:prstGeom>
          </p:spPr>
        </p:pic>
        <p:pic>
          <p:nvPicPr>
            <p:cNvPr id="469" name="object 468">
              <a:extLst>
                <a:ext uri="{FF2B5EF4-FFF2-40B4-BE49-F238E27FC236}">
                  <a16:creationId xmlns:a16="http://schemas.microsoft.com/office/drawing/2014/main" id="{3B4C2448-3742-C820-4CF6-1B08D50EB305}"/>
                </a:ext>
              </a:extLst>
            </p:cNvPr>
            <p:cNvPicPr/>
            <p:nvPr/>
          </p:nvPicPr>
          <p:blipFill>
            <a:blip r:embed="rId293" cstate="print"/>
            <a:stretch>
              <a:fillRect/>
            </a:stretch>
          </p:blipFill>
          <p:spPr>
            <a:xfrm>
              <a:off x="5265039" y="4959096"/>
              <a:ext cx="137160" cy="83819"/>
            </a:xfrm>
            <a:prstGeom prst="rect">
              <a:avLst/>
            </a:prstGeom>
          </p:spPr>
        </p:pic>
      </p:grpSp>
      <p:grpSp>
        <p:nvGrpSpPr>
          <p:cNvPr id="470" name="object 469">
            <a:extLst>
              <a:ext uri="{FF2B5EF4-FFF2-40B4-BE49-F238E27FC236}">
                <a16:creationId xmlns:a16="http://schemas.microsoft.com/office/drawing/2014/main" id="{86034C29-D020-D5C4-1A29-C904828366E9}"/>
              </a:ext>
            </a:extLst>
          </p:cNvPr>
          <p:cNvGrpSpPr/>
          <p:nvPr/>
        </p:nvGrpSpPr>
        <p:grpSpPr>
          <a:xfrm>
            <a:off x="481202" y="5141976"/>
            <a:ext cx="161925" cy="117475"/>
            <a:chOff x="481202" y="5141976"/>
            <a:chExt cx="161925" cy="117475"/>
          </a:xfrm>
        </p:grpSpPr>
        <p:pic>
          <p:nvPicPr>
            <p:cNvPr id="471" name="object 470">
              <a:extLst>
                <a:ext uri="{FF2B5EF4-FFF2-40B4-BE49-F238E27FC236}">
                  <a16:creationId xmlns:a16="http://schemas.microsoft.com/office/drawing/2014/main" id="{7C6FA3B0-2253-6195-0C76-DAA02F46517A}"/>
                </a:ext>
              </a:extLst>
            </p:cNvPr>
            <p:cNvPicPr/>
            <p:nvPr/>
          </p:nvPicPr>
          <p:blipFill>
            <a:blip r:embed="rId294" cstate="print"/>
            <a:stretch>
              <a:fillRect/>
            </a:stretch>
          </p:blipFill>
          <p:spPr>
            <a:xfrm>
              <a:off x="481202" y="5141976"/>
              <a:ext cx="71628" cy="117348"/>
            </a:xfrm>
            <a:prstGeom prst="rect">
              <a:avLst/>
            </a:prstGeom>
          </p:spPr>
        </p:pic>
        <p:pic>
          <p:nvPicPr>
            <p:cNvPr id="472" name="object 471">
              <a:extLst>
                <a:ext uri="{FF2B5EF4-FFF2-40B4-BE49-F238E27FC236}">
                  <a16:creationId xmlns:a16="http://schemas.microsoft.com/office/drawing/2014/main" id="{A7022500-80AA-617A-1B23-5F9BBB27AC82}"/>
                </a:ext>
              </a:extLst>
            </p:cNvPr>
            <p:cNvPicPr/>
            <p:nvPr/>
          </p:nvPicPr>
          <p:blipFill>
            <a:blip r:embed="rId295" cstate="print"/>
            <a:stretch>
              <a:fillRect/>
            </a:stretch>
          </p:blipFill>
          <p:spPr>
            <a:xfrm>
              <a:off x="574166" y="5173980"/>
              <a:ext cx="68579" cy="85344"/>
            </a:xfrm>
            <a:prstGeom prst="rect">
              <a:avLst/>
            </a:prstGeom>
          </p:spPr>
        </p:pic>
      </p:grpSp>
      <p:grpSp>
        <p:nvGrpSpPr>
          <p:cNvPr id="473" name="object 472">
            <a:extLst>
              <a:ext uri="{FF2B5EF4-FFF2-40B4-BE49-F238E27FC236}">
                <a16:creationId xmlns:a16="http://schemas.microsoft.com/office/drawing/2014/main" id="{B1889274-A67E-E9AE-9592-29E374776E5A}"/>
              </a:ext>
            </a:extLst>
          </p:cNvPr>
          <p:cNvGrpSpPr/>
          <p:nvPr/>
        </p:nvGrpSpPr>
        <p:grpSpPr>
          <a:xfrm>
            <a:off x="753998" y="5141976"/>
            <a:ext cx="855344" cy="117475"/>
            <a:chOff x="753998" y="5141976"/>
            <a:chExt cx="855344" cy="117475"/>
          </a:xfrm>
        </p:grpSpPr>
        <p:pic>
          <p:nvPicPr>
            <p:cNvPr id="474" name="object 473">
              <a:extLst>
                <a:ext uri="{FF2B5EF4-FFF2-40B4-BE49-F238E27FC236}">
                  <a16:creationId xmlns:a16="http://schemas.microsoft.com/office/drawing/2014/main" id="{E8C5D178-9BF8-0E79-67F8-E35B7B95ADBC}"/>
                </a:ext>
              </a:extLst>
            </p:cNvPr>
            <p:cNvPicPr/>
            <p:nvPr/>
          </p:nvPicPr>
          <p:blipFill>
            <a:blip r:embed="rId296" cstate="print"/>
            <a:stretch>
              <a:fillRect/>
            </a:stretch>
          </p:blipFill>
          <p:spPr>
            <a:xfrm>
              <a:off x="753998" y="5173980"/>
              <a:ext cx="126492" cy="85344"/>
            </a:xfrm>
            <a:prstGeom prst="rect">
              <a:avLst/>
            </a:prstGeom>
          </p:spPr>
        </p:pic>
        <p:pic>
          <p:nvPicPr>
            <p:cNvPr id="475" name="object 474">
              <a:extLst>
                <a:ext uri="{FF2B5EF4-FFF2-40B4-BE49-F238E27FC236}">
                  <a16:creationId xmlns:a16="http://schemas.microsoft.com/office/drawing/2014/main" id="{701FD897-D7F7-D02A-FE5D-E43C80C66976}"/>
                </a:ext>
              </a:extLst>
            </p:cNvPr>
            <p:cNvPicPr/>
            <p:nvPr/>
          </p:nvPicPr>
          <p:blipFill>
            <a:blip r:embed="rId297" cstate="print"/>
            <a:stretch>
              <a:fillRect/>
            </a:stretch>
          </p:blipFill>
          <p:spPr>
            <a:xfrm>
              <a:off x="901826" y="5173980"/>
              <a:ext cx="67056" cy="83820"/>
            </a:xfrm>
            <a:prstGeom prst="rect">
              <a:avLst/>
            </a:prstGeom>
          </p:spPr>
        </p:pic>
        <p:pic>
          <p:nvPicPr>
            <p:cNvPr id="476" name="object 475">
              <a:extLst>
                <a:ext uri="{FF2B5EF4-FFF2-40B4-BE49-F238E27FC236}">
                  <a16:creationId xmlns:a16="http://schemas.microsoft.com/office/drawing/2014/main" id="{619C71D5-2174-2C89-EAF4-E3D3122A6745}"/>
                </a:ext>
              </a:extLst>
            </p:cNvPr>
            <p:cNvPicPr/>
            <p:nvPr/>
          </p:nvPicPr>
          <p:blipFill>
            <a:blip r:embed="rId298" cstate="print"/>
            <a:stretch>
              <a:fillRect/>
            </a:stretch>
          </p:blipFill>
          <p:spPr>
            <a:xfrm>
              <a:off x="990218" y="5141976"/>
              <a:ext cx="71628" cy="117348"/>
            </a:xfrm>
            <a:prstGeom prst="rect">
              <a:avLst/>
            </a:prstGeom>
          </p:spPr>
        </p:pic>
        <p:sp>
          <p:nvSpPr>
            <p:cNvPr id="477" name="object 476">
              <a:extLst>
                <a:ext uri="{FF2B5EF4-FFF2-40B4-BE49-F238E27FC236}">
                  <a16:creationId xmlns:a16="http://schemas.microsoft.com/office/drawing/2014/main" id="{64FCD429-9F15-DDDE-3EB1-0E57AB1FD2A4}"/>
                </a:ext>
              </a:extLst>
            </p:cNvPr>
            <p:cNvSpPr/>
            <p:nvPr/>
          </p:nvSpPr>
          <p:spPr>
            <a:xfrm>
              <a:off x="1086230" y="5145024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40" h="113029">
                  <a:moveTo>
                    <a:pt x="13715" y="112775"/>
                  </a:moveTo>
                  <a:lnTo>
                    <a:pt x="13715" y="30479"/>
                  </a:lnTo>
                  <a:lnTo>
                    <a:pt x="1524" y="30479"/>
                  </a:lnTo>
                  <a:lnTo>
                    <a:pt x="1524" y="112775"/>
                  </a:lnTo>
                  <a:lnTo>
                    <a:pt x="13715" y="112775"/>
                  </a:lnTo>
                  <a:close/>
                </a:path>
                <a:path w="15240" h="113029">
                  <a:moveTo>
                    <a:pt x="15240" y="13715"/>
                  </a:moveTo>
                  <a:lnTo>
                    <a:pt x="15240" y="3048"/>
                  </a:lnTo>
                  <a:lnTo>
                    <a:pt x="13715" y="3048"/>
                  </a:lnTo>
                  <a:lnTo>
                    <a:pt x="10668" y="0"/>
                  </a:lnTo>
                  <a:lnTo>
                    <a:pt x="6096" y="0"/>
                  </a:lnTo>
                  <a:lnTo>
                    <a:pt x="3047" y="3048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10667"/>
                  </a:lnTo>
                  <a:lnTo>
                    <a:pt x="1524" y="13715"/>
                  </a:lnTo>
                  <a:lnTo>
                    <a:pt x="3047" y="15239"/>
                  </a:lnTo>
                  <a:lnTo>
                    <a:pt x="4571" y="15239"/>
                  </a:lnTo>
                  <a:lnTo>
                    <a:pt x="6096" y="16763"/>
                  </a:lnTo>
                  <a:lnTo>
                    <a:pt x="10668" y="16763"/>
                  </a:lnTo>
                  <a:lnTo>
                    <a:pt x="12191" y="15239"/>
                  </a:lnTo>
                  <a:lnTo>
                    <a:pt x="13715" y="15239"/>
                  </a:lnTo>
                  <a:lnTo>
                    <a:pt x="1524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8" name="object 477">
              <a:extLst>
                <a:ext uri="{FF2B5EF4-FFF2-40B4-BE49-F238E27FC236}">
                  <a16:creationId xmlns:a16="http://schemas.microsoft.com/office/drawing/2014/main" id="{9340BB19-C329-D8AF-CF0B-986E5D19B37E}"/>
                </a:ext>
              </a:extLst>
            </p:cNvPr>
            <p:cNvPicPr/>
            <p:nvPr/>
          </p:nvPicPr>
          <p:blipFill>
            <a:blip r:embed="rId299" cstate="print"/>
            <a:stretch>
              <a:fillRect/>
            </a:stretch>
          </p:blipFill>
          <p:spPr>
            <a:xfrm>
              <a:off x="1125854" y="5173980"/>
              <a:ext cx="115823" cy="83820"/>
            </a:xfrm>
            <a:prstGeom prst="rect">
              <a:avLst/>
            </a:prstGeom>
          </p:spPr>
        </p:pic>
        <p:sp>
          <p:nvSpPr>
            <p:cNvPr id="479" name="object 478">
              <a:extLst>
                <a:ext uri="{FF2B5EF4-FFF2-40B4-BE49-F238E27FC236}">
                  <a16:creationId xmlns:a16="http://schemas.microsoft.com/office/drawing/2014/main" id="{807A20F8-B28A-D5A9-7F0E-DEABDEECAAF1}"/>
                </a:ext>
              </a:extLst>
            </p:cNvPr>
            <p:cNvSpPr/>
            <p:nvPr/>
          </p:nvSpPr>
          <p:spPr>
            <a:xfrm>
              <a:off x="1266062" y="5145024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40" h="113029">
                  <a:moveTo>
                    <a:pt x="13715" y="112775"/>
                  </a:moveTo>
                  <a:lnTo>
                    <a:pt x="13715" y="30479"/>
                  </a:lnTo>
                  <a:lnTo>
                    <a:pt x="1524" y="30479"/>
                  </a:lnTo>
                  <a:lnTo>
                    <a:pt x="1524" y="112775"/>
                  </a:lnTo>
                  <a:lnTo>
                    <a:pt x="13715" y="112775"/>
                  </a:lnTo>
                  <a:close/>
                </a:path>
                <a:path w="15240" h="113029">
                  <a:moveTo>
                    <a:pt x="15240" y="10667"/>
                  </a:moveTo>
                  <a:lnTo>
                    <a:pt x="15240" y="6096"/>
                  </a:lnTo>
                  <a:lnTo>
                    <a:pt x="13715" y="3048"/>
                  </a:lnTo>
                  <a:lnTo>
                    <a:pt x="12192" y="3048"/>
                  </a:lnTo>
                  <a:lnTo>
                    <a:pt x="9143" y="0"/>
                  </a:lnTo>
                  <a:lnTo>
                    <a:pt x="6096" y="0"/>
                  </a:lnTo>
                  <a:lnTo>
                    <a:pt x="3048" y="1524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10667"/>
                  </a:lnTo>
                  <a:lnTo>
                    <a:pt x="1524" y="13715"/>
                  </a:lnTo>
                  <a:lnTo>
                    <a:pt x="1524" y="15239"/>
                  </a:lnTo>
                  <a:lnTo>
                    <a:pt x="3048" y="15239"/>
                  </a:lnTo>
                  <a:lnTo>
                    <a:pt x="6096" y="16763"/>
                  </a:lnTo>
                  <a:lnTo>
                    <a:pt x="9143" y="16763"/>
                  </a:lnTo>
                  <a:lnTo>
                    <a:pt x="10668" y="15239"/>
                  </a:lnTo>
                  <a:lnTo>
                    <a:pt x="12192" y="15239"/>
                  </a:lnTo>
                  <a:lnTo>
                    <a:pt x="13715" y="13715"/>
                  </a:lnTo>
                  <a:lnTo>
                    <a:pt x="15240" y="10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0" name="object 479">
              <a:extLst>
                <a:ext uri="{FF2B5EF4-FFF2-40B4-BE49-F238E27FC236}">
                  <a16:creationId xmlns:a16="http://schemas.microsoft.com/office/drawing/2014/main" id="{4981BC55-6F56-9559-CDD3-F3A98BA40F37}"/>
                </a:ext>
              </a:extLst>
            </p:cNvPr>
            <p:cNvPicPr/>
            <p:nvPr/>
          </p:nvPicPr>
          <p:blipFill>
            <a:blip r:embed="rId300" cstate="print"/>
            <a:stretch>
              <a:fillRect/>
            </a:stretch>
          </p:blipFill>
          <p:spPr>
            <a:xfrm>
              <a:off x="1301115" y="5173980"/>
              <a:ext cx="68579" cy="85344"/>
            </a:xfrm>
            <a:prstGeom prst="rect">
              <a:avLst/>
            </a:prstGeom>
          </p:spPr>
        </p:pic>
        <p:pic>
          <p:nvPicPr>
            <p:cNvPr id="481" name="object 480">
              <a:extLst>
                <a:ext uri="{FF2B5EF4-FFF2-40B4-BE49-F238E27FC236}">
                  <a16:creationId xmlns:a16="http://schemas.microsoft.com/office/drawing/2014/main" id="{CCD340BF-82AB-DEDF-4CC2-2C21271EFF4C}"/>
                </a:ext>
              </a:extLst>
            </p:cNvPr>
            <p:cNvPicPr/>
            <p:nvPr/>
          </p:nvPicPr>
          <p:blipFill>
            <a:blip r:embed="rId301" cstate="print"/>
            <a:stretch>
              <a:fillRect/>
            </a:stretch>
          </p:blipFill>
          <p:spPr>
            <a:xfrm>
              <a:off x="1391030" y="5157216"/>
              <a:ext cx="217931" cy="102108"/>
            </a:xfrm>
            <a:prstGeom prst="rect">
              <a:avLst/>
            </a:prstGeom>
          </p:spPr>
        </p:pic>
      </p:grpSp>
      <p:pic>
        <p:nvPicPr>
          <p:cNvPr id="482" name="object 481">
            <a:extLst>
              <a:ext uri="{FF2B5EF4-FFF2-40B4-BE49-F238E27FC236}">
                <a16:creationId xmlns:a16="http://schemas.microsoft.com/office/drawing/2014/main" id="{1F36B57B-7294-77E7-144C-1B668AD94E39}"/>
              </a:ext>
            </a:extLst>
          </p:cNvPr>
          <p:cNvPicPr/>
          <p:nvPr/>
        </p:nvPicPr>
        <p:blipFill>
          <a:blip r:embed="rId302" cstate="print"/>
          <a:stretch>
            <a:fillRect/>
          </a:stretch>
        </p:blipFill>
        <p:spPr>
          <a:xfrm>
            <a:off x="1709547" y="5140452"/>
            <a:ext cx="198119" cy="153924"/>
          </a:xfrm>
          <a:prstGeom prst="rect">
            <a:avLst/>
          </a:prstGeom>
        </p:spPr>
      </p:pic>
      <p:pic>
        <p:nvPicPr>
          <p:cNvPr id="483" name="object 482">
            <a:extLst>
              <a:ext uri="{FF2B5EF4-FFF2-40B4-BE49-F238E27FC236}">
                <a16:creationId xmlns:a16="http://schemas.microsoft.com/office/drawing/2014/main" id="{4272F095-414B-1DE4-4406-D4ED24717FAA}"/>
              </a:ext>
            </a:extLst>
          </p:cNvPr>
          <p:cNvPicPr/>
          <p:nvPr/>
        </p:nvPicPr>
        <p:blipFill>
          <a:blip r:embed="rId303" cstate="print"/>
          <a:stretch>
            <a:fillRect/>
          </a:stretch>
        </p:blipFill>
        <p:spPr>
          <a:xfrm>
            <a:off x="2017395" y="5173979"/>
            <a:ext cx="74675" cy="85344"/>
          </a:xfrm>
          <a:prstGeom prst="rect">
            <a:avLst/>
          </a:prstGeom>
        </p:spPr>
      </p:pic>
      <p:grpSp>
        <p:nvGrpSpPr>
          <p:cNvPr id="484" name="object 483">
            <a:extLst>
              <a:ext uri="{FF2B5EF4-FFF2-40B4-BE49-F238E27FC236}">
                <a16:creationId xmlns:a16="http://schemas.microsoft.com/office/drawing/2014/main" id="{7999860F-7F61-9E7B-F3F8-4FEB8B1AFD73}"/>
              </a:ext>
            </a:extLst>
          </p:cNvPr>
          <p:cNvGrpSpPr/>
          <p:nvPr/>
        </p:nvGrpSpPr>
        <p:grpSpPr>
          <a:xfrm>
            <a:off x="2201798" y="5173979"/>
            <a:ext cx="247015" cy="85725"/>
            <a:chOff x="2201798" y="5173979"/>
            <a:chExt cx="247015" cy="85725"/>
          </a:xfrm>
        </p:grpSpPr>
        <p:pic>
          <p:nvPicPr>
            <p:cNvPr id="485" name="object 484">
              <a:extLst>
                <a:ext uri="{FF2B5EF4-FFF2-40B4-BE49-F238E27FC236}">
                  <a16:creationId xmlns:a16="http://schemas.microsoft.com/office/drawing/2014/main" id="{382BC932-7094-366A-140D-9FF7B26434E5}"/>
                </a:ext>
              </a:extLst>
            </p:cNvPr>
            <p:cNvPicPr/>
            <p:nvPr/>
          </p:nvPicPr>
          <p:blipFill>
            <a:blip r:embed="rId304" cstate="print"/>
            <a:stretch>
              <a:fillRect/>
            </a:stretch>
          </p:blipFill>
          <p:spPr>
            <a:xfrm>
              <a:off x="2201798" y="5175503"/>
              <a:ext cx="68580" cy="83820"/>
            </a:xfrm>
            <a:prstGeom prst="rect">
              <a:avLst/>
            </a:prstGeom>
          </p:spPr>
        </p:pic>
        <p:pic>
          <p:nvPicPr>
            <p:cNvPr id="486" name="object 485">
              <a:extLst>
                <a:ext uri="{FF2B5EF4-FFF2-40B4-BE49-F238E27FC236}">
                  <a16:creationId xmlns:a16="http://schemas.microsoft.com/office/drawing/2014/main" id="{C3C54162-E75C-5C4C-D303-EEA3EAB39B05}"/>
                </a:ext>
              </a:extLst>
            </p:cNvPr>
            <p:cNvPicPr/>
            <p:nvPr/>
          </p:nvPicPr>
          <p:blipFill>
            <a:blip r:embed="rId305" cstate="print"/>
            <a:stretch>
              <a:fillRect/>
            </a:stretch>
          </p:blipFill>
          <p:spPr>
            <a:xfrm>
              <a:off x="2296286" y="5173979"/>
              <a:ext cx="67056" cy="83820"/>
            </a:xfrm>
            <a:prstGeom prst="rect">
              <a:avLst/>
            </a:prstGeom>
          </p:spPr>
        </p:pic>
        <p:pic>
          <p:nvPicPr>
            <p:cNvPr id="487" name="object 486">
              <a:extLst>
                <a:ext uri="{FF2B5EF4-FFF2-40B4-BE49-F238E27FC236}">
                  <a16:creationId xmlns:a16="http://schemas.microsoft.com/office/drawing/2014/main" id="{29A98764-7534-A6DB-B1D2-9195253BD8E7}"/>
                </a:ext>
              </a:extLst>
            </p:cNvPr>
            <p:cNvPicPr/>
            <p:nvPr/>
          </p:nvPicPr>
          <p:blipFill>
            <a:blip r:embed="rId306" cstate="print"/>
            <a:stretch>
              <a:fillRect/>
            </a:stretch>
          </p:blipFill>
          <p:spPr>
            <a:xfrm>
              <a:off x="2383154" y="5173979"/>
              <a:ext cx="65531" cy="85344"/>
            </a:xfrm>
            <a:prstGeom prst="rect">
              <a:avLst/>
            </a:prstGeom>
          </p:spPr>
        </p:pic>
      </p:grpSp>
      <p:grpSp>
        <p:nvGrpSpPr>
          <p:cNvPr id="488" name="object 487">
            <a:extLst>
              <a:ext uri="{FF2B5EF4-FFF2-40B4-BE49-F238E27FC236}">
                <a16:creationId xmlns:a16="http://schemas.microsoft.com/office/drawing/2014/main" id="{94475074-BBDA-8365-7972-3812F5344218}"/>
              </a:ext>
            </a:extLst>
          </p:cNvPr>
          <p:cNvGrpSpPr/>
          <p:nvPr/>
        </p:nvGrpSpPr>
        <p:grpSpPr>
          <a:xfrm>
            <a:off x="3027807" y="5141976"/>
            <a:ext cx="161925" cy="117475"/>
            <a:chOff x="3027807" y="5141976"/>
            <a:chExt cx="161925" cy="117475"/>
          </a:xfrm>
        </p:grpSpPr>
        <p:pic>
          <p:nvPicPr>
            <p:cNvPr id="489" name="object 488">
              <a:extLst>
                <a:ext uri="{FF2B5EF4-FFF2-40B4-BE49-F238E27FC236}">
                  <a16:creationId xmlns:a16="http://schemas.microsoft.com/office/drawing/2014/main" id="{2E1C493F-BDA2-34C6-9214-7E83C9B1811D}"/>
                </a:ext>
              </a:extLst>
            </p:cNvPr>
            <p:cNvPicPr/>
            <p:nvPr/>
          </p:nvPicPr>
          <p:blipFill>
            <a:blip r:embed="rId294" cstate="print"/>
            <a:stretch>
              <a:fillRect/>
            </a:stretch>
          </p:blipFill>
          <p:spPr>
            <a:xfrm>
              <a:off x="3027807" y="5141976"/>
              <a:ext cx="71628" cy="117348"/>
            </a:xfrm>
            <a:prstGeom prst="rect">
              <a:avLst/>
            </a:prstGeom>
          </p:spPr>
        </p:pic>
        <p:pic>
          <p:nvPicPr>
            <p:cNvPr id="490" name="object 489">
              <a:extLst>
                <a:ext uri="{FF2B5EF4-FFF2-40B4-BE49-F238E27FC236}">
                  <a16:creationId xmlns:a16="http://schemas.microsoft.com/office/drawing/2014/main" id="{D40D169B-199A-679D-184E-348A9A778E7C}"/>
                </a:ext>
              </a:extLst>
            </p:cNvPr>
            <p:cNvPicPr/>
            <p:nvPr/>
          </p:nvPicPr>
          <p:blipFill>
            <a:blip r:embed="rId307" cstate="print"/>
            <a:stretch>
              <a:fillRect/>
            </a:stretch>
          </p:blipFill>
          <p:spPr>
            <a:xfrm>
              <a:off x="3120771" y="5173980"/>
              <a:ext cx="68580" cy="85344"/>
            </a:xfrm>
            <a:prstGeom prst="rect">
              <a:avLst/>
            </a:prstGeom>
          </p:spPr>
        </p:pic>
      </p:grpSp>
      <p:grpSp>
        <p:nvGrpSpPr>
          <p:cNvPr id="491" name="object 490">
            <a:extLst>
              <a:ext uri="{FF2B5EF4-FFF2-40B4-BE49-F238E27FC236}">
                <a16:creationId xmlns:a16="http://schemas.microsoft.com/office/drawing/2014/main" id="{2680677A-1AF0-D438-6A86-2735796594F7}"/>
              </a:ext>
            </a:extLst>
          </p:cNvPr>
          <p:cNvGrpSpPr/>
          <p:nvPr/>
        </p:nvGrpSpPr>
        <p:grpSpPr>
          <a:xfrm>
            <a:off x="3300603" y="5141976"/>
            <a:ext cx="181610" cy="117475"/>
            <a:chOff x="3300603" y="5141976"/>
            <a:chExt cx="181610" cy="117475"/>
          </a:xfrm>
        </p:grpSpPr>
        <p:sp>
          <p:nvSpPr>
            <p:cNvPr id="492" name="object 491">
              <a:extLst>
                <a:ext uri="{FF2B5EF4-FFF2-40B4-BE49-F238E27FC236}">
                  <a16:creationId xmlns:a16="http://schemas.microsoft.com/office/drawing/2014/main" id="{36146163-CCC2-8A65-C77E-23901347A30B}"/>
                </a:ext>
              </a:extLst>
            </p:cNvPr>
            <p:cNvSpPr/>
            <p:nvPr/>
          </p:nvSpPr>
          <p:spPr>
            <a:xfrm>
              <a:off x="3300603" y="514197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3" name="object 492">
              <a:extLst>
                <a:ext uri="{FF2B5EF4-FFF2-40B4-BE49-F238E27FC236}">
                  <a16:creationId xmlns:a16="http://schemas.microsoft.com/office/drawing/2014/main" id="{28A7DB94-F465-B04D-A25B-3875DC9319B9}"/>
                </a:ext>
              </a:extLst>
            </p:cNvPr>
            <p:cNvPicPr/>
            <p:nvPr/>
          </p:nvPicPr>
          <p:blipFill>
            <a:blip r:embed="rId308" cstate="print"/>
            <a:stretch>
              <a:fillRect/>
            </a:stretch>
          </p:blipFill>
          <p:spPr>
            <a:xfrm>
              <a:off x="3334131" y="5173980"/>
              <a:ext cx="147828" cy="85344"/>
            </a:xfrm>
            <a:prstGeom prst="rect">
              <a:avLst/>
            </a:prstGeom>
          </p:spPr>
        </p:pic>
      </p:grpSp>
      <p:sp>
        <p:nvSpPr>
          <p:cNvPr id="494" name="object 493">
            <a:extLst>
              <a:ext uri="{FF2B5EF4-FFF2-40B4-BE49-F238E27FC236}">
                <a16:creationId xmlns:a16="http://schemas.microsoft.com/office/drawing/2014/main" id="{E9ADF908-7B7F-7A6A-9005-D5BA3A129AA8}"/>
              </a:ext>
            </a:extLst>
          </p:cNvPr>
          <p:cNvSpPr/>
          <p:nvPr/>
        </p:nvSpPr>
        <p:spPr>
          <a:xfrm>
            <a:off x="3590163" y="5145031"/>
            <a:ext cx="581025" cy="149860"/>
          </a:xfrm>
          <a:custGeom>
            <a:avLst/>
            <a:gdLst/>
            <a:ahLst/>
            <a:cxnLst/>
            <a:rect l="l" t="t" r="r" b="b"/>
            <a:pathLst>
              <a:path w="581025" h="149860">
                <a:moveTo>
                  <a:pt x="13716" y="30480"/>
                </a:moveTo>
                <a:lnTo>
                  <a:pt x="1524" y="30480"/>
                </a:lnTo>
                <a:lnTo>
                  <a:pt x="1524" y="112776"/>
                </a:lnTo>
                <a:lnTo>
                  <a:pt x="13716" y="112776"/>
                </a:lnTo>
                <a:lnTo>
                  <a:pt x="13716" y="30480"/>
                </a:lnTo>
                <a:close/>
              </a:path>
              <a:path w="581025" h="149860">
                <a:moveTo>
                  <a:pt x="15240" y="3048"/>
                </a:moveTo>
                <a:lnTo>
                  <a:pt x="13716" y="3048"/>
                </a:lnTo>
                <a:lnTo>
                  <a:pt x="12192" y="1524"/>
                </a:lnTo>
                <a:lnTo>
                  <a:pt x="9144" y="0"/>
                </a:lnTo>
                <a:lnTo>
                  <a:pt x="6096" y="0"/>
                </a:lnTo>
                <a:lnTo>
                  <a:pt x="3048" y="3048"/>
                </a:lnTo>
                <a:lnTo>
                  <a:pt x="1524" y="3048"/>
                </a:lnTo>
                <a:lnTo>
                  <a:pt x="0" y="6096"/>
                </a:lnTo>
                <a:lnTo>
                  <a:pt x="0" y="10668"/>
                </a:lnTo>
                <a:lnTo>
                  <a:pt x="1524" y="13716"/>
                </a:lnTo>
                <a:lnTo>
                  <a:pt x="3048" y="15240"/>
                </a:lnTo>
                <a:lnTo>
                  <a:pt x="4572" y="15240"/>
                </a:lnTo>
                <a:lnTo>
                  <a:pt x="6096" y="16764"/>
                </a:lnTo>
                <a:lnTo>
                  <a:pt x="9144" y="16764"/>
                </a:lnTo>
                <a:lnTo>
                  <a:pt x="12192" y="15240"/>
                </a:lnTo>
                <a:lnTo>
                  <a:pt x="13716" y="15240"/>
                </a:lnTo>
                <a:lnTo>
                  <a:pt x="15240" y="13716"/>
                </a:lnTo>
                <a:lnTo>
                  <a:pt x="15240" y="3048"/>
                </a:lnTo>
                <a:close/>
              </a:path>
              <a:path w="581025" h="149860">
                <a:moveTo>
                  <a:pt x="108204" y="48768"/>
                </a:moveTo>
                <a:lnTo>
                  <a:pt x="105156" y="41148"/>
                </a:lnTo>
                <a:lnTo>
                  <a:pt x="96012" y="32004"/>
                </a:lnTo>
                <a:lnTo>
                  <a:pt x="88392" y="28956"/>
                </a:lnTo>
                <a:lnTo>
                  <a:pt x="74676" y="28956"/>
                </a:lnTo>
                <a:lnTo>
                  <a:pt x="71628" y="30480"/>
                </a:lnTo>
                <a:lnTo>
                  <a:pt x="68580" y="30480"/>
                </a:lnTo>
                <a:lnTo>
                  <a:pt x="64008" y="32004"/>
                </a:lnTo>
                <a:lnTo>
                  <a:pt x="60960" y="33528"/>
                </a:lnTo>
                <a:lnTo>
                  <a:pt x="56388" y="38100"/>
                </a:lnTo>
                <a:lnTo>
                  <a:pt x="53340" y="39624"/>
                </a:lnTo>
                <a:lnTo>
                  <a:pt x="51816" y="42672"/>
                </a:lnTo>
                <a:lnTo>
                  <a:pt x="50292" y="30480"/>
                </a:lnTo>
                <a:lnTo>
                  <a:pt x="39624" y="30480"/>
                </a:lnTo>
                <a:lnTo>
                  <a:pt x="39624" y="112776"/>
                </a:lnTo>
                <a:lnTo>
                  <a:pt x="51816" y="112776"/>
                </a:lnTo>
                <a:lnTo>
                  <a:pt x="51816" y="59436"/>
                </a:lnTo>
                <a:lnTo>
                  <a:pt x="53340" y="53340"/>
                </a:lnTo>
                <a:lnTo>
                  <a:pt x="57912" y="47244"/>
                </a:lnTo>
                <a:lnTo>
                  <a:pt x="60960" y="42672"/>
                </a:lnTo>
                <a:lnTo>
                  <a:pt x="67056" y="39624"/>
                </a:lnTo>
                <a:lnTo>
                  <a:pt x="83820" y="39624"/>
                </a:lnTo>
                <a:lnTo>
                  <a:pt x="88392" y="41148"/>
                </a:lnTo>
                <a:lnTo>
                  <a:pt x="91440" y="44196"/>
                </a:lnTo>
                <a:lnTo>
                  <a:pt x="94488" y="48768"/>
                </a:lnTo>
                <a:lnTo>
                  <a:pt x="96012" y="53340"/>
                </a:lnTo>
                <a:lnTo>
                  <a:pt x="96012" y="112776"/>
                </a:lnTo>
                <a:lnTo>
                  <a:pt x="108204" y="112776"/>
                </a:lnTo>
                <a:lnTo>
                  <a:pt x="108204" y="48768"/>
                </a:lnTo>
                <a:close/>
              </a:path>
              <a:path w="581025" h="149860">
                <a:moveTo>
                  <a:pt x="199644" y="30480"/>
                </a:moveTo>
                <a:lnTo>
                  <a:pt x="176784" y="30480"/>
                </a:lnTo>
                <a:lnTo>
                  <a:pt x="176784" y="50292"/>
                </a:lnTo>
                <a:lnTo>
                  <a:pt x="176784" y="62484"/>
                </a:lnTo>
                <a:lnTo>
                  <a:pt x="175260" y="67056"/>
                </a:lnTo>
                <a:lnTo>
                  <a:pt x="172212" y="70104"/>
                </a:lnTo>
                <a:lnTo>
                  <a:pt x="170688" y="73152"/>
                </a:lnTo>
                <a:lnTo>
                  <a:pt x="166116" y="74676"/>
                </a:lnTo>
                <a:lnTo>
                  <a:pt x="153924" y="74676"/>
                </a:lnTo>
                <a:lnTo>
                  <a:pt x="149352" y="73152"/>
                </a:lnTo>
                <a:lnTo>
                  <a:pt x="143256" y="67056"/>
                </a:lnTo>
                <a:lnTo>
                  <a:pt x="141732" y="62484"/>
                </a:lnTo>
                <a:lnTo>
                  <a:pt x="141732" y="50292"/>
                </a:lnTo>
                <a:lnTo>
                  <a:pt x="143256" y="45720"/>
                </a:lnTo>
                <a:lnTo>
                  <a:pt x="149352" y="39624"/>
                </a:lnTo>
                <a:lnTo>
                  <a:pt x="153924" y="38100"/>
                </a:lnTo>
                <a:lnTo>
                  <a:pt x="166116" y="38100"/>
                </a:lnTo>
                <a:lnTo>
                  <a:pt x="169164" y="39624"/>
                </a:lnTo>
                <a:lnTo>
                  <a:pt x="175260" y="45720"/>
                </a:lnTo>
                <a:lnTo>
                  <a:pt x="176784" y="50292"/>
                </a:lnTo>
                <a:lnTo>
                  <a:pt x="176784" y="30480"/>
                </a:lnTo>
                <a:lnTo>
                  <a:pt x="167640" y="30480"/>
                </a:lnTo>
                <a:lnTo>
                  <a:pt x="166116" y="28956"/>
                </a:lnTo>
                <a:lnTo>
                  <a:pt x="153924" y="28956"/>
                </a:lnTo>
                <a:lnTo>
                  <a:pt x="132588" y="42672"/>
                </a:lnTo>
                <a:lnTo>
                  <a:pt x="129540" y="45720"/>
                </a:lnTo>
                <a:lnTo>
                  <a:pt x="129540" y="67056"/>
                </a:lnTo>
                <a:lnTo>
                  <a:pt x="135636" y="76200"/>
                </a:lnTo>
                <a:lnTo>
                  <a:pt x="138684" y="79248"/>
                </a:lnTo>
                <a:lnTo>
                  <a:pt x="141732" y="80264"/>
                </a:lnTo>
                <a:lnTo>
                  <a:pt x="143256" y="80772"/>
                </a:lnTo>
                <a:lnTo>
                  <a:pt x="140208" y="82296"/>
                </a:lnTo>
                <a:lnTo>
                  <a:pt x="134112" y="88392"/>
                </a:lnTo>
                <a:lnTo>
                  <a:pt x="132588" y="91440"/>
                </a:lnTo>
                <a:lnTo>
                  <a:pt x="132588" y="97536"/>
                </a:lnTo>
                <a:lnTo>
                  <a:pt x="134112" y="99060"/>
                </a:lnTo>
                <a:lnTo>
                  <a:pt x="135636" y="102108"/>
                </a:lnTo>
                <a:lnTo>
                  <a:pt x="140208" y="106680"/>
                </a:lnTo>
                <a:lnTo>
                  <a:pt x="135636" y="106680"/>
                </a:lnTo>
                <a:lnTo>
                  <a:pt x="131064" y="109728"/>
                </a:lnTo>
                <a:lnTo>
                  <a:pt x="123444" y="117348"/>
                </a:lnTo>
                <a:lnTo>
                  <a:pt x="121920" y="121920"/>
                </a:lnTo>
                <a:lnTo>
                  <a:pt x="121920" y="134112"/>
                </a:lnTo>
                <a:lnTo>
                  <a:pt x="124968" y="138684"/>
                </a:lnTo>
                <a:lnTo>
                  <a:pt x="135636" y="146685"/>
                </a:lnTo>
                <a:lnTo>
                  <a:pt x="137160" y="147828"/>
                </a:lnTo>
                <a:lnTo>
                  <a:pt x="144780" y="149352"/>
                </a:lnTo>
                <a:lnTo>
                  <a:pt x="156972" y="149275"/>
                </a:lnTo>
                <a:lnTo>
                  <a:pt x="165798" y="148805"/>
                </a:lnTo>
                <a:lnTo>
                  <a:pt x="198120" y="129540"/>
                </a:lnTo>
                <a:lnTo>
                  <a:pt x="198120" y="114300"/>
                </a:lnTo>
                <a:lnTo>
                  <a:pt x="196596" y="108204"/>
                </a:lnTo>
                <a:lnTo>
                  <a:pt x="192024" y="105156"/>
                </a:lnTo>
                <a:lnTo>
                  <a:pt x="187452" y="100584"/>
                </a:lnTo>
                <a:lnTo>
                  <a:pt x="185928" y="100279"/>
                </a:lnTo>
                <a:lnTo>
                  <a:pt x="185928" y="117348"/>
                </a:lnTo>
                <a:lnTo>
                  <a:pt x="185928" y="129540"/>
                </a:lnTo>
                <a:lnTo>
                  <a:pt x="182880" y="131064"/>
                </a:lnTo>
                <a:lnTo>
                  <a:pt x="181356" y="134112"/>
                </a:lnTo>
                <a:lnTo>
                  <a:pt x="178308" y="135636"/>
                </a:lnTo>
                <a:lnTo>
                  <a:pt x="169164" y="138684"/>
                </a:lnTo>
                <a:lnTo>
                  <a:pt x="144780" y="138684"/>
                </a:lnTo>
                <a:lnTo>
                  <a:pt x="140208" y="135636"/>
                </a:lnTo>
                <a:lnTo>
                  <a:pt x="137160" y="134112"/>
                </a:lnTo>
                <a:lnTo>
                  <a:pt x="135636" y="129540"/>
                </a:lnTo>
                <a:lnTo>
                  <a:pt x="135636" y="120396"/>
                </a:lnTo>
                <a:lnTo>
                  <a:pt x="137160" y="117348"/>
                </a:lnTo>
                <a:lnTo>
                  <a:pt x="140208" y="114300"/>
                </a:lnTo>
                <a:lnTo>
                  <a:pt x="143256" y="112776"/>
                </a:lnTo>
                <a:lnTo>
                  <a:pt x="144780" y="112014"/>
                </a:lnTo>
                <a:lnTo>
                  <a:pt x="146304" y="111252"/>
                </a:lnTo>
                <a:lnTo>
                  <a:pt x="178308" y="111252"/>
                </a:lnTo>
                <a:lnTo>
                  <a:pt x="179832" y="112776"/>
                </a:lnTo>
                <a:lnTo>
                  <a:pt x="182880" y="112776"/>
                </a:lnTo>
                <a:lnTo>
                  <a:pt x="184404" y="114300"/>
                </a:lnTo>
                <a:lnTo>
                  <a:pt x="185928" y="117348"/>
                </a:lnTo>
                <a:lnTo>
                  <a:pt x="185928" y="100279"/>
                </a:lnTo>
                <a:lnTo>
                  <a:pt x="179832" y="99060"/>
                </a:lnTo>
                <a:lnTo>
                  <a:pt x="150876" y="99060"/>
                </a:lnTo>
                <a:lnTo>
                  <a:pt x="147828" y="97536"/>
                </a:lnTo>
                <a:lnTo>
                  <a:pt x="146304" y="96012"/>
                </a:lnTo>
                <a:lnTo>
                  <a:pt x="144780" y="96012"/>
                </a:lnTo>
                <a:lnTo>
                  <a:pt x="144780" y="88392"/>
                </a:lnTo>
                <a:lnTo>
                  <a:pt x="149352" y="83820"/>
                </a:lnTo>
                <a:lnTo>
                  <a:pt x="152400" y="82296"/>
                </a:lnTo>
                <a:lnTo>
                  <a:pt x="153924" y="83820"/>
                </a:lnTo>
                <a:lnTo>
                  <a:pt x="169164" y="83820"/>
                </a:lnTo>
                <a:lnTo>
                  <a:pt x="176784" y="80772"/>
                </a:lnTo>
                <a:lnTo>
                  <a:pt x="181368" y="76187"/>
                </a:lnTo>
                <a:lnTo>
                  <a:pt x="184404" y="73914"/>
                </a:lnTo>
                <a:lnTo>
                  <a:pt x="187452" y="71628"/>
                </a:lnTo>
                <a:lnTo>
                  <a:pt x="190500" y="65532"/>
                </a:lnTo>
                <a:lnTo>
                  <a:pt x="190500" y="53340"/>
                </a:lnTo>
                <a:lnTo>
                  <a:pt x="188976" y="50292"/>
                </a:lnTo>
                <a:lnTo>
                  <a:pt x="188976" y="47244"/>
                </a:lnTo>
                <a:lnTo>
                  <a:pt x="187452" y="44196"/>
                </a:lnTo>
                <a:lnTo>
                  <a:pt x="184404" y="41148"/>
                </a:lnTo>
                <a:lnTo>
                  <a:pt x="199644" y="38100"/>
                </a:lnTo>
                <a:lnTo>
                  <a:pt x="199644" y="30480"/>
                </a:lnTo>
                <a:close/>
              </a:path>
              <a:path w="581025" h="149860">
                <a:moveTo>
                  <a:pt x="263652" y="30480"/>
                </a:moveTo>
                <a:lnTo>
                  <a:pt x="257556" y="30480"/>
                </a:lnTo>
                <a:lnTo>
                  <a:pt x="256032" y="28956"/>
                </a:lnTo>
                <a:lnTo>
                  <a:pt x="252984" y="28956"/>
                </a:lnTo>
                <a:lnTo>
                  <a:pt x="249936" y="28956"/>
                </a:lnTo>
                <a:lnTo>
                  <a:pt x="245364" y="30480"/>
                </a:lnTo>
                <a:lnTo>
                  <a:pt x="236220" y="35052"/>
                </a:lnTo>
                <a:lnTo>
                  <a:pt x="234696" y="38100"/>
                </a:lnTo>
                <a:lnTo>
                  <a:pt x="231648" y="39624"/>
                </a:lnTo>
                <a:lnTo>
                  <a:pt x="228600" y="45720"/>
                </a:lnTo>
                <a:lnTo>
                  <a:pt x="227076" y="45720"/>
                </a:lnTo>
                <a:lnTo>
                  <a:pt x="225552" y="30480"/>
                </a:lnTo>
                <a:lnTo>
                  <a:pt x="216408" y="30480"/>
                </a:lnTo>
                <a:lnTo>
                  <a:pt x="216408" y="112776"/>
                </a:lnTo>
                <a:lnTo>
                  <a:pt x="228600" y="112776"/>
                </a:lnTo>
                <a:lnTo>
                  <a:pt x="228600" y="60960"/>
                </a:lnTo>
                <a:lnTo>
                  <a:pt x="230124" y="57912"/>
                </a:lnTo>
                <a:lnTo>
                  <a:pt x="231648" y="53340"/>
                </a:lnTo>
                <a:lnTo>
                  <a:pt x="233172" y="50292"/>
                </a:lnTo>
                <a:lnTo>
                  <a:pt x="237744" y="45720"/>
                </a:lnTo>
                <a:lnTo>
                  <a:pt x="240792" y="44196"/>
                </a:lnTo>
                <a:lnTo>
                  <a:pt x="242316" y="42672"/>
                </a:lnTo>
                <a:lnTo>
                  <a:pt x="245364" y="41148"/>
                </a:lnTo>
                <a:lnTo>
                  <a:pt x="262128" y="41148"/>
                </a:lnTo>
                <a:lnTo>
                  <a:pt x="263652" y="30480"/>
                </a:lnTo>
                <a:close/>
              </a:path>
              <a:path w="581025" h="149860">
                <a:moveTo>
                  <a:pt x="342900" y="59436"/>
                </a:moveTo>
                <a:lnTo>
                  <a:pt x="341376" y="51816"/>
                </a:lnTo>
                <a:lnTo>
                  <a:pt x="338328" y="47244"/>
                </a:lnTo>
                <a:lnTo>
                  <a:pt x="336804" y="41148"/>
                </a:lnTo>
                <a:lnTo>
                  <a:pt x="332232" y="36576"/>
                </a:lnTo>
                <a:lnTo>
                  <a:pt x="329184" y="34544"/>
                </a:lnTo>
                <a:lnTo>
                  <a:pt x="329184" y="54864"/>
                </a:lnTo>
                <a:lnTo>
                  <a:pt x="329184" y="64008"/>
                </a:lnTo>
                <a:lnTo>
                  <a:pt x="286512" y="64008"/>
                </a:lnTo>
                <a:lnTo>
                  <a:pt x="288036" y="56388"/>
                </a:lnTo>
                <a:lnTo>
                  <a:pt x="289560" y="50292"/>
                </a:lnTo>
                <a:lnTo>
                  <a:pt x="294132" y="45720"/>
                </a:lnTo>
                <a:lnTo>
                  <a:pt x="297180" y="41148"/>
                </a:lnTo>
                <a:lnTo>
                  <a:pt x="303276" y="39624"/>
                </a:lnTo>
                <a:lnTo>
                  <a:pt x="313944" y="39624"/>
                </a:lnTo>
                <a:lnTo>
                  <a:pt x="318516" y="41148"/>
                </a:lnTo>
                <a:lnTo>
                  <a:pt x="324612" y="44196"/>
                </a:lnTo>
                <a:lnTo>
                  <a:pt x="326136" y="47244"/>
                </a:lnTo>
                <a:lnTo>
                  <a:pt x="327660" y="51816"/>
                </a:lnTo>
                <a:lnTo>
                  <a:pt x="329184" y="54864"/>
                </a:lnTo>
                <a:lnTo>
                  <a:pt x="329184" y="34544"/>
                </a:lnTo>
                <a:lnTo>
                  <a:pt x="323088" y="30480"/>
                </a:lnTo>
                <a:lnTo>
                  <a:pt x="316992" y="28956"/>
                </a:lnTo>
                <a:lnTo>
                  <a:pt x="301752" y="28956"/>
                </a:lnTo>
                <a:lnTo>
                  <a:pt x="295656" y="30480"/>
                </a:lnTo>
                <a:lnTo>
                  <a:pt x="291084" y="35052"/>
                </a:lnTo>
                <a:lnTo>
                  <a:pt x="284988" y="38100"/>
                </a:lnTo>
                <a:lnTo>
                  <a:pt x="280416" y="42672"/>
                </a:lnTo>
                <a:lnTo>
                  <a:pt x="278892" y="50292"/>
                </a:lnTo>
                <a:lnTo>
                  <a:pt x="275844" y="56388"/>
                </a:lnTo>
                <a:lnTo>
                  <a:pt x="274320" y="64008"/>
                </a:lnTo>
                <a:lnTo>
                  <a:pt x="274320" y="80772"/>
                </a:lnTo>
                <a:lnTo>
                  <a:pt x="298704" y="112776"/>
                </a:lnTo>
                <a:lnTo>
                  <a:pt x="304800" y="114300"/>
                </a:lnTo>
                <a:lnTo>
                  <a:pt x="318516" y="114300"/>
                </a:lnTo>
                <a:lnTo>
                  <a:pt x="323088" y="112776"/>
                </a:lnTo>
                <a:lnTo>
                  <a:pt x="327660" y="112776"/>
                </a:lnTo>
                <a:lnTo>
                  <a:pt x="330708" y="111252"/>
                </a:lnTo>
                <a:lnTo>
                  <a:pt x="339852" y="108204"/>
                </a:lnTo>
                <a:lnTo>
                  <a:pt x="339852" y="97536"/>
                </a:lnTo>
                <a:lnTo>
                  <a:pt x="326136" y="102108"/>
                </a:lnTo>
                <a:lnTo>
                  <a:pt x="323088" y="103632"/>
                </a:lnTo>
                <a:lnTo>
                  <a:pt x="304800" y="103632"/>
                </a:lnTo>
                <a:lnTo>
                  <a:pt x="298704" y="100584"/>
                </a:lnTo>
                <a:lnTo>
                  <a:pt x="289560" y="91440"/>
                </a:lnTo>
                <a:lnTo>
                  <a:pt x="286512" y="83820"/>
                </a:lnTo>
                <a:lnTo>
                  <a:pt x="286512" y="74676"/>
                </a:lnTo>
                <a:lnTo>
                  <a:pt x="329184" y="74676"/>
                </a:lnTo>
                <a:lnTo>
                  <a:pt x="342900" y="74676"/>
                </a:lnTo>
                <a:lnTo>
                  <a:pt x="342900" y="59436"/>
                </a:lnTo>
                <a:close/>
              </a:path>
              <a:path w="581025" h="149860">
                <a:moveTo>
                  <a:pt x="416052" y="82296"/>
                </a:moveTo>
                <a:lnTo>
                  <a:pt x="413004" y="79248"/>
                </a:lnTo>
                <a:lnTo>
                  <a:pt x="411480" y="76200"/>
                </a:lnTo>
                <a:lnTo>
                  <a:pt x="408432" y="73152"/>
                </a:lnTo>
                <a:lnTo>
                  <a:pt x="405384" y="71628"/>
                </a:lnTo>
                <a:lnTo>
                  <a:pt x="396240" y="68580"/>
                </a:lnTo>
                <a:lnTo>
                  <a:pt x="391668" y="65532"/>
                </a:lnTo>
                <a:lnTo>
                  <a:pt x="382524" y="62484"/>
                </a:lnTo>
                <a:lnTo>
                  <a:pt x="373380" y="57912"/>
                </a:lnTo>
                <a:lnTo>
                  <a:pt x="373380" y="56388"/>
                </a:lnTo>
                <a:lnTo>
                  <a:pt x="370332" y="53340"/>
                </a:lnTo>
                <a:lnTo>
                  <a:pt x="370332" y="47244"/>
                </a:lnTo>
                <a:lnTo>
                  <a:pt x="371856" y="44196"/>
                </a:lnTo>
                <a:lnTo>
                  <a:pt x="377952" y="41148"/>
                </a:lnTo>
                <a:lnTo>
                  <a:pt x="382524" y="39624"/>
                </a:lnTo>
                <a:lnTo>
                  <a:pt x="396240" y="39624"/>
                </a:lnTo>
                <a:lnTo>
                  <a:pt x="399288" y="41148"/>
                </a:lnTo>
                <a:lnTo>
                  <a:pt x="403860" y="42672"/>
                </a:lnTo>
                <a:lnTo>
                  <a:pt x="406908" y="42672"/>
                </a:lnTo>
                <a:lnTo>
                  <a:pt x="411480" y="44196"/>
                </a:lnTo>
                <a:lnTo>
                  <a:pt x="414528" y="35052"/>
                </a:lnTo>
                <a:lnTo>
                  <a:pt x="411480" y="33528"/>
                </a:lnTo>
                <a:lnTo>
                  <a:pt x="402336" y="30480"/>
                </a:lnTo>
                <a:lnTo>
                  <a:pt x="399288" y="30480"/>
                </a:lnTo>
                <a:lnTo>
                  <a:pt x="394716" y="28956"/>
                </a:lnTo>
                <a:lnTo>
                  <a:pt x="379476" y="28956"/>
                </a:lnTo>
                <a:lnTo>
                  <a:pt x="361188" y="38100"/>
                </a:lnTo>
                <a:lnTo>
                  <a:pt x="358140" y="44196"/>
                </a:lnTo>
                <a:lnTo>
                  <a:pt x="358140" y="54864"/>
                </a:lnTo>
                <a:lnTo>
                  <a:pt x="359664" y="59436"/>
                </a:lnTo>
                <a:lnTo>
                  <a:pt x="361188" y="62484"/>
                </a:lnTo>
                <a:lnTo>
                  <a:pt x="364236" y="64008"/>
                </a:lnTo>
                <a:lnTo>
                  <a:pt x="367284" y="67056"/>
                </a:lnTo>
                <a:lnTo>
                  <a:pt x="370332" y="68580"/>
                </a:lnTo>
                <a:lnTo>
                  <a:pt x="374904" y="71628"/>
                </a:lnTo>
                <a:lnTo>
                  <a:pt x="384048" y="74676"/>
                </a:lnTo>
                <a:lnTo>
                  <a:pt x="390144" y="76200"/>
                </a:lnTo>
                <a:lnTo>
                  <a:pt x="393192" y="79248"/>
                </a:lnTo>
                <a:lnTo>
                  <a:pt x="402336" y="83820"/>
                </a:lnTo>
                <a:lnTo>
                  <a:pt x="402336" y="85344"/>
                </a:lnTo>
                <a:lnTo>
                  <a:pt x="405384" y="88392"/>
                </a:lnTo>
                <a:lnTo>
                  <a:pt x="405384" y="94488"/>
                </a:lnTo>
                <a:lnTo>
                  <a:pt x="399288" y="100584"/>
                </a:lnTo>
                <a:lnTo>
                  <a:pt x="396240" y="102108"/>
                </a:lnTo>
                <a:lnTo>
                  <a:pt x="391668" y="103632"/>
                </a:lnTo>
                <a:lnTo>
                  <a:pt x="374904" y="103632"/>
                </a:lnTo>
                <a:lnTo>
                  <a:pt x="361188" y="99060"/>
                </a:lnTo>
                <a:lnTo>
                  <a:pt x="358140" y="97536"/>
                </a:lnTo>
                <a:lnTo>
                  <a:pt x="358140" y="108204"/>
                </a:lnTo>
                <a:lnTo>
                  <a:pt x="361188" y="109728"/>
                </a:lnTo>
                <a:lnTo>
                  <a:pt x="365760" y="111252"/>
                </a:lnTo>
                <a:lnTo>
                  <a:pt x="368808" y="112776"/>
                </a:lnTo>
                <a:lnTo>
                  <a:pt x="373380" y="112776"/>
                </a:lnTo>
                <a:lnTo>
                  <a:pt x="377952" y="114300"/>
                </a:lnTo>
                <a:lnTo>
                  <a:pt x="391668" y="114300"/>
                </a:lnTo>
                <a:lnTo>
                  <a:pt x="396240" y="112776"/>
                </a:lnTo>
                <a:lnTo>
                  <a:pt x="402336" y="111252"/>
                </a:lnTo>
                <a:lnTo>
                  <a:pt x="406908" y="109728"/>
                </a:lnTo>
                <a:lnTo>
                  <a:pt x="413004" y="103632"/>
                </a:lnTo>
                <a:lnTo>
                  <a:pt x="416052" y="99060"/>
                </a:lnTo>
                <a:lnTo>
                  <a:pt x="416052" y="89916"/>
                </a:lnTo>
                <a:lnTo>
                  <a:pt x="416052" y="82296"/>
                </a:lnTo>
                <a:close/>
              </a:path>
              <a:path w="581025" h="149860">
                <a:moveTo>
                  <a:pt x="507492" y="62484"/>
                </a:moveTo>
                <a:lnTo>
                  <a:pt x="505968" y="54864"/>
                </a:lnTo>
                <a:lnTo>
                  <a:pt x="502920" y="48768"/>
                </a:lnTo>
                <a:lnTo>
                  <a:pt x="498348" y="42672"/>
                </a:lnTo>
                <a:lnTo>
                  <a:pt x="495300" y="38100"/>
                </a:lnTo>
                <a:lnTo>
                  <a:pt x="493776" y="37338"/>
                </a:lnTo>
                <a:lnTo>
                  <a:pt x="493776" y="59436"/>
                </a:lnTo>
                <a:lnTo>
                  <a:pt x="493776" y="83820"/>
                </a:lnTo>
                <a:lnTo>
                  <a:pt x="492252" y="88392"/>
                </a:lnTo>
                <a:lnTo>
                  <a:pt x="489204" y="92964"/>
                </a:lnTo>
                <a:lnTo>
                  <a:pt x="487680" y="97536"/>
                </a:lnTo>
                <a:lnTo>
                  <a:pt x="483108" y="99060"/>
                </a:lnTo>
                <a:lnTo>
                  <a:pt x="480060" y="102108"/>
                </a:lnTo>
                <a:lnTo>
                  <a:pt x="475488" y="103632"/>
                </a:lnTo>
                <a:lnTo>
                  <a:pt x="463296" y="103632"/>
                </a:lnTo>
                <a:lnTo>
                  <a:pt x="458724" y="102108"/>
                </a:lnTo>
                <a:lnTo>
                  <a:pt x="455676" y="99060"/>
                </a:lnTo>
                <a:lnTo>
                  <a:pt x="452628" y="97536"/>
                </a:lnTo>
                <a:lnTo>
                  <a:pt x="449580" y="92964"/>
                </a:lnTo>
                <a:lnTo>
                  <a:pt x="448056" y="88392"/>
                </a:lnTo>
                <a:lnTo>
                  <a:pt x="445008" y="83820"/>
                </a:lnTo>
                <a:lnTo>
                  <a:pt x="445008" y="60960"/>
                </a:lnTo>
                <a:lnTo>
                  <a:pt x="446532" y="53340"/>
                </a:lnTo>
                <a:lnTo>
                  <a:pt x="451104" y="48768"/>
                </a:lnTo>
                <a:lnTo>
                  <a:pt x="454152" y="42672"/>
                </a:lnTo>
                <a:lnTo>
                  <a:pt x="460248" y="39624"/>
                </a:lnTo>
                <a:lnTo>
                  <a:pt x="475488" y="39624"/>
                </a:lnTo>
                <a:lnTo>
                  <a:pt x="480060" y="41148"/>
                </a:lnTo>
                <a:lnTo>
                  <a:pt x="483108" y="44196"/>
                </a:lnTo>
                <a:lnTo>
                  <a:pt x="487680" y="45720"/>
                </a:lnTo>
                <a:lnTo>
                  <a:pt x="489204" y="50292"/>
                </a:lnTo>
                <a:lnTo>
                  <a:pt x="492252" y="54864"/>
                </a:lnTo>
                <a:lnTo>
                  <a:pt x="493776" y="59436"/>
                </a:lnTo>
                <a:lnTo>
                  <a:pt x="493776" y="37338"/>
                </a:lnTo>
                <a:lnTo>
                  <a:pt x="489204" y="35052"/>
                </a:lnTo>
                <a:lnTo>
                  <a:pt x="483108" y="30480"/>
                </a:lnTo>
                <a:lnTo>
                  <a:pt x="477012" y="28956"/>
                </a:lnTo>
                <a:lnTo>
                  <a:pt x="461772" y="28956"/>
                </a:lnTo>
                <a:lnTo>
                  <a:pt x="455676" y="30480"/>
                </a:lnTo>
                <a:lnTo>
                  <a:pt x="449580" y="35052"/>
                </a:lnTo>
                <a:lnTo>
                  <a:pt x="443484" y="38100"/>
                </a:lnTo>
                <a:lnTo>
                  <a:pt x="438912" y="42672"/>
                </a:lnTo>
                <a:lnTo>
                  <a:pt x="432816" y="54864"/>
                </a:lnTo>
                <a:lnTo>
                  <a:pt x="432816" y="83820"/>
                </a:lnTo>
                <a:lnTo>
                  <a:pt x="434340" y="89916"/>
                </a:lnTo>
                <a:lnTo>
                  <a:pt x="435864" y="94488"/>
                </a:lnTo>
                <a:lnTo>
                  <a:pt x="438912" y="99060"/>
                </a:lnTo>
                <a:lnTo>
                  <a:pt x="441960" y="102108"/>
                </a:lnTo>
                <a:lnTo>
                  <a:pt x="445008" y="106680"/>
                </a:lnTo>
                <a:lnTo>
                  <a:pt x="449580" y="109728"/>
                </a:lnTo>
                <a:lnTo>
                  <a:pt x="463296" y="114300"/>
                </a:lnTo>
                <a:lnTo>
                  <a:pt x="475488" y="114300"/>
                </a:lnTo>
                <a:lnTo>
                  <a:pt x="489204" y="109728"/>
                </a:lnTo>
                <a:lnTo>
                  <a:pt x="493776" y="106680"/>
                </a:lnTo>
                <a:lnTo>
                  <a:pt x="496824" y="102108"/>
                </a:lnTo>
                <a:lnTo>
                  <a:pt x="499872" y="99060"/>
                </a:lnTo>
                <a:lnTo>
                  <a:pt x="502920" y="94488"/>
                </a:lnTo>
                <a:lnTo>
                  <a:pt x="504444" y="89916"/>
                </a:lnTo>
                <a:lnTo>
                  <a:pt x="507492" y="77724"/>
                </a:lnTo>
                <a:lnTo>
                  <a:pt x="507492" y="62484"/>
                </a:lnTo>
                <a:close/>
              </a:path>
              <a:path w="581025" h="149860">
                <a:moveTo>
                  <a:pt x="580644" y="82296"/>
                </a:moveTo>
                <a:lnTo>
                  <a:pt x="577596" y="79248"/>
                </a:lnTo>
                <a:lnTo>
                  <a:pt x="576072" y="76200"/>
                </a:lnTo>
                <a:lnTo>
                  <a:pt x="573024" y="73152"/>
                </a:lnTo>
                <a:lnTo>
                  <a:pt x="569976" y="71628"/>
                </a:lnTo>
                <a:lnTo>
                  <a:pt x="560832" y="68580"/>
                </a:lnTo>
                <a:lnTo>
                  <a:pt x="556260" y="65532"/>
                </a:lnTo>
                <a:lnTo>
                  <a:pt x="547116" y="62484"/>
                </a:lnTo>
                <a:lnTo>
                  <a:pt x="537972" y="57912"/>
                </a:lnTo>
                <a:lnTo>
                  <a:pt x="534924" y="54864"/>
                </a:lnTo>
                <a:lnTo>
                  <a:pt x="534924" y="47244"/>
                </a:lnTo>
                <a:lnTo>
                  <a:pt x="536448" y="44196"/>
                </a:lnTo>
                <a:lnTo>
                  <a:pt x="542544" y="41148"/>
                </a:lnTo>
                <a:lnTo>
                  <a:pt x="547116" y="39624"/>
                </a:lnTo>
                <a:lnTo>
                  <a:pt x="560832" y="39624"/>
                </a:lnTo>
                <a:lnTo>
                  <a:pt x="563880" y="41148"/>
                </a:lnTo>
                <a:lnTo>
                  <a:pt x="568452" y="42672"/>
                </a:lnTo>
                <a:lnTo>
                  <a:pt x="571500" y="42672"/>
                </a:lnTo>
                <a:lnTo>
                  <a:pt x="574548" y="44196"/>
                </a:lnTo>
                <a:lnTo>
                  <a:pt x="579120" y="35052"/>
                </a:lnTo>
                <a:lnTo>
                  <a:pt x="576072" y="33528"/>
                </a:lnTo>
                <a:lnTo>
                  <a:pt x="566928" y="30480"/>
                </a:lnTo>
                <a:lnTo>
                  <a:pt x="562356" y="30480"/>
                </a:lnTo>
                <a:lnTo>
                  <a:pt x="557784" y="28956"/>
                </a:lnTo>
                <a:lnTo>
                  <a:pt x="544068" y="28956"/>
                </a:lnTo>
                <a:lnTo>
                  <a:pt x="536448" y="32004"/>
                </a:lnTo>
                <a:lnTo>
                  <a:pt x="531876" y="35052"/>
                </a:lnTo>
                <a:lnTo>
                  <a:pt x="525780" y="38100"/>
                </a:lnTo>
                <a:lnTo>
                  <a:pt x="522732" y="44196"/>
                </a:lnTo>
                <a:lnTo>
                  <a:pt x="522732" y="54864"/>
                </a:lnTo>
                <a:lnTo>
                  <a:pt x="524256" y="59436"/>
                </a:lnTo>
                <a:lnTo>
                  <a:pt x="525780" y="62484"/>
                </a:lnTo>
                <a:lnTo>
                  <a:pt x="528828" y="64008"/>
                </a:lnTo>
                <a:lnTo>
                  <a:pt x="531876" y="67056"/>
                </a:lnTo>
                <a:lnTo>
                  <a:pt x="534924" y="68580"/>
                </a:lnTo>
                <a:lnTo>
                  <a:pt x="539496" y="71628"/>
                </a:lnTo>
                <a:lnTo>
                  <a:pt x="542544" y="73152"/>
                </a:lnTo>
                <a:lnTo>
                  <a:pt x="548640" y="74676"/>
                </a:lnTo>
                <a:lnTo>
                  <a:pt x="553212" y="76200"/>
                </a:lnTo>
                <a:lnTo>
                  <a:pt x="557784" y="79248"/>
                </a:lnTo>
                <a:lnTo>
                  <a:pt x="563880" y="82296"/>
                </a:lnTo>
                <a:lnTo>
                  <a:pt x="568452" y="86868"/>
                </a:lnTo>
                <a:lnTo>
                  <a:pt x="568452" y="94488"/>
                </a:lnTo>
                <a:lnTo>
                  <a:pt x="566928" y="97536"/>
                </a:lnTo>
                <a:lnTo>
                  <a:pt x="563880" y="100584"/>
                </a:lnTo>
                <a:lnTo>
                  <a:pt x="560832" y="102108"/>
                </a:lnTo>
                <a:lnTo>
                  <a:pt x="556260" y="103632"/>
                </a:lnTo>
                <a:lnTo>
                  <a:pt x="539496" y="103632"/>
                </a:lnTo>
                <a:lnTo>
                  <a:pt x="525780" y="99060"/>
                </a:lnTo>
                <a:lnTo>
                  <a:pt x="522732" y="97536"/>
                </a:lnTo>
                <a:lnTo>
                  <a:pt x="522732" y="108204"/>
                </a:lnTo>
                <a:lnTo>
                  <a:pt x="525780" y="109728"/>
                </a:lnTo>
                <a:lnTo>
                  <a:pt x="530352" y="111252"/>
                </a:lnTo>
                <a:lnTo>
                  <a:pt x="533400" y="112776"/>
                </a:lnTo>
                <a:lnTo>
                  <a:pt x="537972" y="112776"/>
                </a:lnTo>
                <a:lnTo>
                  <a:pt x="542544" y="114300"/>
                </a:lnTo>
                <a:lnTo>
                  <a:pt x="554736" y="114300"/>
                </a:lnTo>
                <a:lnTo>
                  <a:pt x="560832" y="112776"/>
                </a:lnTo>
                <a:lnTo>
                  <a:pt x="565404" y="111252"/>
                </a:lnTo>
                <a:lnTo>
                  <a:pt x="571500" y="109728"/>
                </a:lnTo>
                <a:lnTo>
                  <a:pt x="577596" y="103632"/>
                </a:lnTo>
                <a:lnTo>
                  <a:pt x="579120" y="99060"/>
                </a:lnTo>
                <a:lnTo>
                  <a:pt x="580644" y="96012"/>
                </a:lnTo>
                <a:lnTo>
                  <a:pt x="580644" y="89916"/>
                </a:lnTo>
                <a:lnTo>
                  <a:pt x="580644" y="822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5" name="object 494">
            <a:extLst>
              <a:ext uri="{FF2B5EF4-FFF2-40B4-BE49-F238E27FC236}">
                <a16:creationId xmlns:a16="http://schemas.microsoft.com/office/drawing/2014/main" id="{38F87590-B3D1-F106-1D33-E1756C8B17CE}"/>
              </a:ext>
            </a:extLst>
          </p:cNvPr>
          <p:cNvGrpSpPr/>
          <p:nvPr/>
        </p:nvGrpSpPr>
        <p:grpSpPr>
          <a:xfrm>
            <a:off x="4275963" y="5141976"/>
            <a:ext cx="195580" cy="117475"/>
            <a:chOff x="4275963" y="5141976"/>
            <a:chExt cx="195580" cy="117475"/>
          </a:xfrm>
        </p:grpSpPr>
        <p:pic>
          <p:nvPicPr>
            <p:cNvPr id="496" name="object 495">
              <a:extLst>
                <a:ext uri="{FF2B5EF4-FFF2-40B4-BE49-F238E27FC236}">
                  <a16:creationId xmlns:a16="http://schemas.microsoft.com/office/drawing/2014/main" id="{329743FA-6182-DB2B-A4E1-DB10D539974B}"/>
                </a:ext>
              </a:extLst>
            </p:cNvPr>
            <p:cNvPicPr/>
            <p:nvPr/>
          </p:nvPicPr>
          <p:blipFill>
            <a:blip r:embed="rId309" cstate="print"/>
            <a:stretch>
              <a:fillRect/>
            </a:stretch>
          </p:blipFill>
          <p:spPr>
            <a:xfrm>
              <a:off x="4275963" y="5141976"/>
              <a:ext cx="71627" cy="117348"/>
            </a:xfrm>
            <a:prstGeom prst="rect">
              <a:avLst/>
            </a:prstGeom>
          </p:spPr>
        </p:pic>
        <p:pic>
          <p:nvPicPr>
            <p:cNvPr id="497" name="object 496">
              <a:extLst>
                <a:ext uri="{FF2B5EF4-FFF2-40B4-BE49-F238E27FC236}">
                  <a16:creationId xmlns:a16="http://schemas.microsoft.com/office/drawing/2014/main" id="{890DA03A-D327-EBD2-25D9-E9C2589BA209}"/>
                </a:ext>
              </a:extLst>
            </p:cNvPr>
            <p:cNvPicPr/>
            <p:nvPr/>
          </p:nvPicPr>
          <p:blipFill>
            <a:blip r:embed="rId310" cstate="print"/>
            <a:stretch>
              <a:fillRect/>
            </a:stretch>
          </p:blipFill>
          <p:spPr>
            <a:xfrm>
              <a:off x="4368927" y="5173980"/>
              <a:ext cx="68580" cy="85344"/>
            </a:xfrm>
            <a:prstGeom prst="rect">
              <a:avLst/>
            </a:prstGeom>
          </p:spPr>
        </p:pic>
        <p:sp>
          <p:nvSpPr>
            <p:cNvPr id="498" name="object 497">
              <a:extLst>
                <a:ext uri="{FF2B5EF4-FFF2-40B4-BE49-F238E27FC236}">
                  <a16:creationId xmlns:a16="http://schemas.microsoft.com/office/drawing/2014/main" id="{DC898458-CDEA-A061-BB84-07BC727974A6}"/>
                </a:ext>
              </a:extLst>
            </p:cNvPr>
            <p:cNvSpPr/>
            <p:nvPr/>
          </p:nvSpPr>
          <p:spPr>
            <a:xfrm>
              <a:off x="4458843" y="514197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9" name="object 498">
            <a:extLst>
              <a:ext uri="{FF2B5EF4-FFF2-40B4-BE49-F238E27FC236}">
                <a16:creationId xmlns:a16="http://schemas.microsoft.com/office/drawing/2014/main" id="{C6C65D24-6ACE-675A-E3D2-6CC3790F0B7D}"/>
              </a:ext>
            </a:extLst>
          </p:cNvPr>
          <p:cNvGrpSpPr/>
          <p:nvPr/>
        </p:nvGrpSpPr>
        <p:grpSpPr>
          <a:xfrm>
            <a:off x="4582286" y="5173979"/>
            <a:ext cx="341630" cy="85725"/>
            <a:chOff x="4582286" y="5173979"/>
            <a:chExt cx="341630" cy="85725"/>
          </a:xfrm>
        </p:grpSpPr>
        <p:pic>
          <p:nvPicPr>
            <p:cNvPr id="500" name="object 499">
              <a:extLst>
                <a:ext uri="{FF2B5EF4-FFF2-40B4-BE49-F238E27FC236}">
                  <a16:creationId xmlns:a16="http://schemas.microsoft.com/office/drawing/2014/main" id="{7DC16448-2050-29E8-F7A3-8B5E0FFE1550}"/>
                </a:ext>
              </a:extLst>
            </p:cNvPr>
            <p:cNvPicPr/>
            <p:nvPr/>
          </p:nvPicPr>
          <p:blipFill>
            <a:blip r:embed="rId311" cstate="print"/>
            <a:stretch>
              <a:fillRect/>
            </a:stretch>
          </p:blipFill>
          <p:spPr>
            <a:xfrm>
              <a:off x="4582286" y="5173979"/>
              <a:ext cx="135636" cy="85344"/>
            </a:xfrm>
            <a:prstGeom prst="rect">
              <a:avLst/>
            </a:prstGeom>
          </p:spPr>
        </p:pic>
        <p:pic>
          <p:nvPicPr>
            <p:cNvPr id="501" name="object 500">
              <a:extLst>
                <a:ext uri="{FF2B5EF4-FFF2-40B4-BE49-F238E27FC236}">
                  <a16:creationId xmlns:a16="http://schemas.microsoft.com/office/drawing/2014/main" id="{DE616E4E-022F-B970-B613-B48CE1EF55BE}"/>
                </a:ext>
              </a:extLst>
            </p:cNvPr>
            <p:cNvPicPr/>
            <p:nvPr/>
          </p:nvPicPr>
          <p:blipFill>
            <a:blip r:embed="rId312" cstate="print"/>
            <a:stretch>
              <a:fillRect/>
            </a:stretch>
          </p:blipFill>
          <p:spPr>
            <a:xfrm>
              <a:off x="4739258" y="5173979"/>
              <a:ext cx="147827" cy="85344"/>
            </a:xfrm>
            <a:prstGeom prst="rect">
              <a:avLst/>
            </a:prstGeom>
          </p:spPr>
        </p:pic>
        <p:sp>
          <p:nvSpPr>
            <p:cNvPr id="502" name="object 501">
              <a:extLst>
                <a:ext uri="{FF2B5EF4-FFF2-40B4-BE49-F238E27FC236}">
                  <a16:creationId xmlns:a16="http://schemas.microsoft.com/office/drawing/2014/main" id="{9699B65D-D81F-5258-909E-FBB89595317C}"/>
                </a:ext>
              </a:extLst>
            </p:cNvPr>
            <p:cNvSpPr/>
            <p:nvPr/>
          </p:nvSpPr>
          <p:spPr>
            <a:xfrm>
              <a:off x="4906898" y="5239511"/>
              <a:ext cx="17145" cy="20320"/>
            </a:xfrm>
            <a:custGeom>
              <a:avLst/>
              <a:gdLst/>
              <a:ahLst/>
              <a:cxnLst/>
              <a:rect l="l" t="t" r="r" b="b"/>
              <a:pathLst>
                <a:path w="17145" h="20320">
                  <a:moveTo>
                    <a:pt x="16763" y="16763"/>
                  </a:moveTo>
                  <a:lnTo>
                    <a:pt x="16763" y="4572"/>
                  </a:lnTo>
                  <a:lnTo>
                    <a:pt x="13715" y="1524"/>
                  </a:lnTo>
                  <a:lnTo>
                    <a:pt x="10667" y="0"/>
                  </a:lnTo>
                  <a:lnTo>
                    <a:pt x="6096" y="0"/>
                  </a:lnTo>
                  <a:lnTo>
                    <a:pt x="4572" y="1524"/>
                  </a:lnTo>
                  <a:lnTo>
                    <a:pt x="1524" y="3048"/>
                  </a:lnTo>
                  <a:lnTo>
                    <a:pt x="0" y="4572"/>
                  </a:lnTo>
                  <a:lnTo>
                    <a:pt x="0" y="10667"/>
                  </a:lnTo>
                  <a:lnTo>
                    <a:pt x="0" y="16763"/>
                  </a:lnTo>
                  <a:lnTo>
                    <a:pt x="1524" y="18287"/>
                  </a:lnTo>
                  <a:lnTo>
                    <a:pt x="4572" y="19812"/>
                  </a:lnTo>
                  <a:lnTo>
                    <a:pt x="13715" y="19812"/>
                  </a:lnTo>
                  <a:lnTo>
                    <a:pt x="16763" y="167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3" name="object 502">
            <a:extLst>
              <a:ext uri="{FF2B5EF4-FFF2-40B4-BE49-F238E27FC236}">
                <a16:creationId xmlns:a16="http://schemas.microsoft.com/office/drawing/2014/main" id="{55423C89-6A79-2A2C-27E6-650EC0F7D1B0}"/>
              </a:ext>
            </a:extLst>
          </p:cNvPr>
          <p:cNvGrpSpPr/>
          <p:nvPr/>
        </p:nvGrpSpPr>
        <p:grpSpPr>
          <a:xfrm>
            <a:off x="5039486" y="5148071"/>
            <a:ext cx="151130" cy="109855"/>
            <a:chOff x="5039486" y="5148071"/>
            <a:chExt cx="151130" cy="109855"/>
          </a:xfrm>
        </p:grpSpPr>
        <p:sp>
          <p:nvSpPr>
            <p:cNvPr id="504" name="object 503">
              <a:extLst>
                <a:ext uri="{FF2B5EF4-FFF2-40B4-BE49-F238E27FC236}">
                  <a16:creationId xmlns:a16="http://schemas.microsoft.com/office/drawing/2014/main" id="{2E325647-C351-2F5E-2C38-27996520A601}"/>
                </a:ext>
              </a:extLst>
            </p:cNvPr>
            <p:cNvSpPr/>
            <p:nvPr/>
          </p:nvSpPr>
          <p:spPr>
            <a:xfrm>
              <a:off x="5039486" y="5148071"/>
              <a:ext cx="60960" cy="109855"/>
            </a:xfrm>
            <a:custGeom>
              <a:avLst/>
              <a:gdLst/>
              <a:ahLst/>
              <a:cxnLst/>
              <a:rect l="l" t="t" r="r" b="b"/>
              <a:pathLst>
                <a:path w="60960" h="109854">
                  <a:moveTo>
                    <a:pt x="60960" y="109727"/>
                  </a:moveTo>
                  <a:lnTo>
                    <a:pt x="60960" y="97536"/>
                  </a:lnTo>
                  <a:lnTo>
                    <a:pt x="12191" y="97536"/>
                  </a:lnTo>
                  <a:lnTo>
                    <a:pt x="12191" y="57912"/>
                  </a:lnTo>
                  <a:lnTo>
                    <a:pt x="57912" y="57912"/>
                  </a:lnTo>
                  <a:lnTo>
                    <a:pt x="57912" y="47243"/>
                  </a:lnTo>
                  <a:lnTo>
                    <a:pt x="12191" y="47243"/>
                  </a:lnTo>
                  <a:lnTo>
                    <a:pt x="12191" y="12191"/>
                  </a:lnTo>
                  <a:lnTo>
                    <a:pt x="60960" y="12191"/>
                  </a:lnTo>
                  <a:lnTo>
                    <a:pt x="60960" y="0"/>
                  </a:lnTo>
                  <a:lnTo>
                    <a:pt x="0" y="0"/>
                  </a:lnTo>
                  <a:lnTo>
                    <a:pt x="0" y="109727"/>
                  </a:lnTo>
                  <a:lnTo>
                    <a:pt x="60960" y="1097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5" name="object 504">
              <a:extLst>
                <a:ext uri="{FF2B5EF4-FFF2-40B4-BE49-F238E27FC236}">
                  <a16:creationId xmlns:a16="http://schemas.microsoft.com/office/drawing/2014/main" id="{D2DFED14-89A9-E85C-2167-E246094898CE}"/>
                </a:ext>
              </a:extLst>
            </p:cNvPr>
            <p:cNvPicPr/>
            <p:nvPr/>
          </p:nvPicPr>
          <p:blipFill>
            <a:blip r:embed="rId313" cstate="print"/>
            <a:stretch>
              <a:fillRect/>
            </a:stretch>
          </p:blipFill>
          <p:spPr>
            <a:xfrm>
              <a:off x="5121782" y="5173979"/>
              <a:ext cx="68579" cy="83820"/>
            </a:xfrm>
            <a:prstGeom prst="rect">
              <a:avLst/>
            </a:prstGeom>
          </p:spPr>
        </p:pic>
      </p:grpSp>
      <p:grpSp>
        <p:nvGrpSpPr>
          <p:cNvPr id="506" name="object 505">
            <a:extLst>
              <a:ext uri="{FF2B5EF4-FFF2-40B4-BE49-F238E27FC236}">
                <a16:creationId xmlns:a16="http://schemas.microsoft.com/office/drawing/2014/main" id="{695CA39A-5D6E-E369-32CF-7729A0BAB490}"/>
              </a:ext>
            </a:extLst>
          </p:cNvPr>
          <p:cNvGrpSpPr/>
          <p:nvPr/>
        </p:nvGrpSpPr>
        <p:grpSpPr>
          <a:xfrm>
            <a:off x="5304663" y="5141976"/>
            <a:ext cx="97790" cy="117475"/>
            <a:chOff x="5304663" y="5141976"/>
            <a:chExt cx="97790" cy="117475"/>
          </a:xfrm>
        </p:grpSpPr>
        <p:sp>
          <p:nvSpPr>
            <p:cNvPr id="507" name="object 506">
              <a:extLst>
                <a:ext uri="{FF2B5EF4-FFF2-40B4-BE49-F238E27FC236}">
                  <a16:creationId xmlns:a16="http://schemas.microsoft.com/office/drawing/2014/main" id="{22D12CFD-E6AA-8EC2-54D6-9B876FCF1D52}"/>
                </a:ext>
              </a:extLst>
            </p:cNvPr>
            <p:cNvSpPr/>
            <p:nvPr/>
          </p:nvSpPr>
          <p:spPr>
            <a:xfrm>
              <a:off x="5304663" y="514197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8" name="object 507">
              <a:extLst>
                <a:ext uri="{FF2B5EF4-FFF2-40B4-BE49-F238E27FC236}">
                  <a16:creationId xmlns:a16="http://schemas.microsoft.com/office/drawing/2014/main" id="{CDD8470B-6378-2895-6D47-EE9626D35C74}"/>
                </a:ext>
              </a:extLst>
            </p:cNvPr>
            <p:cNvPicPr/>
            <p:nvPr/>
          </p:nvPicPr>
          <p:blipFill>
            <a:blip r:embed="rId314" cstate="print"/>
            <a:stretch>
              <a:fillRect/>
            </a:stretch>
          </p:blipFill>
          <p:spPr>
            <a:xfrm>
              <a:off x="5336667" y="5173980"/>
              <a:ext cx="65532" cy="85344"/>
            </a:xfrm>
            <a:prstGeom prst="rect">
              <a:avLst/>
            </a:prstGeom>
          </p:spPr>
        </p:pic>
      </p:grpSp>
      <p:grpSp>
        <p:nvGrpSpPr>
          <p:cNvPr id="509" name="object 508">
            <a:extLst>
              <a:ext uri="{FF2B5EF4-FFF2-40B4-BE49-F238E27FC236}">
                <a16:creationId xmlns:a16="http://schemas.microsoft.com/office/drawing/2014/main" id="{ABFB7681-EDFE-BEE9-7C6A-B28B188B43A9}"/>
              </a:ext>
            </a:extLst>
          </p:cNvPr>
          <p:cNvGrpSpPr/>
          <p:nvPr/>
        </p:nvGrpSpPr>
        <p:grpSpPr>
          <a:xfrm>
            <a:off x="1102994" y="5358384"/>
            <a:ext cx="163195" cy="116205"/>
            <a:chOff x="1102994" y="5358384"/>
            <a:chExt cx="163195" cy="116205"/>
          </a:xfrm>
        </p:grpSpPr>
        <p:pic>
          <p:nvPicPr>
            <p:cNvPr id="510" name="object 509">
              <a:extLst>
                <a:ext uri="{FF2B5EF4-FFF2-40B4-BE49-F238E27FC236}">
                  <a16:creationId xmlns:a16="http://schemas.microsoft.com/office/drawing/2014/main" id="{07724B6C-275D-EBD5-80FF-9A7141618345}"/>
                </a:ext>
              </a:extLst>
            </p:cNvPr>
            <p:cNvPicPr/>
            <p:nvPr/>
          </p:nvPicPr>
          <p:blipFill>
            <a:blip r:embed="rId315" cstate="print"/>
            <a:stretch>
              <a:fillRect/>
            </a:stretch>
          </p:blipFill>
          <p:spPr>
            <a:xfrm>
              <a:off x="1102994" y="5358384"/>
              <a:ext cx="71628" cy="115824"/>
            </a:xfrm>
            <a:prstGeom prst="rect">
              <a:avLst/>
            </a:prstGeom>
          </p:spPr>
        </p:pic>
        <p:pic>
          <p:nvPicPr>
            <p:cNvPr id="511" name="object 510">
              <a:extLst>
                <a:ext uri="{FF2B5EF4-FFF2-40B4-BE49-F238E27FC236}">
                  <a16:creationId xmlns:a16="http://schemas.microsoft.com/office/drawing/2014/main" id="{0E275B23-7F61-0826-2AAC-6F9C000555C2}"/>
                </a:ext>
              </a:extLst>
            </p:cNvPr>
            <p:cNvPicPr/>
            <p:nvPr/>
          </p:nvPicPr>
          <p:blipFill>
            <a:blip r:embed="rId316" cstate="print"/>
            <a:stretch>
              <a:fillRect/>
            </a:stretch>
          </p:blipFill>
          <p:spPr>
            <a:xfrm>
              <a:off x="1195958" y="5390388"/>
              <a:ext cx="70103" cy="83820"/>
            </a:xfrm>
            <a:prstGeom prst="rect">
              <a:avLst/>
            </a:prstGeom>
          </p:spPr>
        </p:pic>
      </p:grpSp>
      <p:pic>
        <p:nvPicPr>
          <p:cNvPr id="512" name="object 511">
            <a:extLst>
              <a:ext uri="{FF2B5EF4-FFF2-40B4-BE49-F238E27FC236}">
                <a16:creationId xmlns:a16="http://schemas.microsoft.com/office/drawing/2014/main" id="{F8357402-CE08-B6AF-C7D8-06DA824332EE}"/>
              </a:ext>
            </a:extLst>
          </p:cNvPr>
          <p:cNvPicPr/>
          <p:nvPr/>
        </p:nvPicPr>
        <p:blipFill>
          <a:blip r:embed="rId317" cstate="print"/>
          <a:stretch>
            <a:fillRect/>
          </a:stretch>
        </p:blipFill>
        <p:spPr>
          <a:xfrm>
            <a:off x="2052447" y="5157215"/>
            <a:ext cx="993647" cy="316992"/>
          </a:xfrm>
          <a:prstGeom prst="rect">
            <a:avLst/>
          </a:prstGeom>
        </p:spPr>
      </p:pic>
      <p:grpSp>
        <p:nvGrpSpPr>
          <p:cNvPr id="513" name="object 512">
            <a:extLst>
              <a:ext uri="{FF2B5EF4-FFF2-40B4-BE49-F238E27FC236}">
                <a16:creationId xmlns:a16="http://schemas.microsoft.com/office/drawing/2014/main" id="{F95A0849-42D7-51C6-15EA-726CAC83539B}"/>
              </a:ext>
            </a:extLst>
          </p:cNvPr>
          <p:cNvGrpSpPr/>
          <p:nvPr/>
        </p:nvGrpSpPr>
        <p:grpSpPr>
          <a:xfrm>
            <a:off x="1330071" y="5358384"/>
            <a:ext cx="182880" cy="116205"/>
            <a:chOff x="1330071" y="5358384"/>
            <a:chExt cx="182880" cy="116205"/>
          </a:xfrm>
        </p:grpSpPr>
        <p:sp>
          <p:nvSpPr>
            <p:cNvPr id="514" name="object 513">
              <a:extLst>
                <a:ext uri="{FF2B5EF4-FFF2-40B4-BE49-F238E27FC236}">
                  <a16:creationId xmlns:a16="http://schemas.microsoft.com/office/drawing/2014/main" id="{A143AA84-CC61-2A32-F83D-7661897DFFB2}"/>
                </a:ext>
              </a:extLst>
            </p:cNvPr>
            <p:cNvSpPr/>
            <p:nvPr/>
          </p:nvSpPr>
          <p:spPr>
            <a:xfrm>
              <a:off x="1330071" y="5358384"/>
              <a:ext cx="12700" cy="114300"/>
            </a:xfrm>
            <a:custGeom>
              <a:avLst/>
              <a:gdLst/>
              <a:ahLst/>
              <a:cxnLst/>
              <a:rect l="l" t="t" r="r" b="b"/>
              <a:pathLst>
                <a:path w="12700" h="114300">
                  <a:moveTo>
                    <a:pt x="12191" y="114300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4300"/>
                  </a:lnTo>
                  <a:lnTo>
                    <a:pt x="12191" y="1143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5" name="object 514">
              <a:extLst>
                <a:ext uri="{FF2B5EF4-FFF2-40B4-BE49-F238E27FC236}">
                  <a16:creationId xmlns:a16="http://schemas.microsoft.com/office/drawing/2014/main" id="{5FFDEC67-1FA7-AC1D-1539-B3D32F3267BD}"/>
                </a:ext>
              </a:extLst>
            </p:cNvPr>
            <p:cNvPicPr/>
            <p:nvPr/>
          </p:nvPicPr>
          <p:blipFill>
            <a:blip r:embed="rId318" cstate="print"/>
            <a:stretch>
              <a:fillRect/>
            </a:stretch>
          </p:blipFill>
          <p:spPr>
            <a:xfrm>
              <a:off x="1363599" y="5390388"/>
              <a:ext cx="149351" cy="83820"/>
            </a:xfrm>
            <a:prstGeom prst="rect">
              <a:avLst/>
            </a:prstGeom>
          </p:spPr>
        </p:pic>
      </p:grpSp>
      <p:grpSp>
        <p:nvGrpSpPr>
          <p:cNvPr id="516" name="object 515">
            <a:extLst>
              <a:ext uri="{FF2B5EF4-FFF2-40B4-BE49-F238E27FC236}">
                <a16:creationId xmlns:a16="http://schemas.microsoft.com/office/drawing/2014/main" id="{F1B047D7-C530-0F1E-96F8-7B3F183ADCE1}"/>
              </a:ext>
            </a:extLst>
          </p:cNvPr>
          <p:cNvGrpSpPr/>
          <p:nvPr/>
        </p:nvGrpSpPr>
        <p:grpSpPr>
          <a:xfrm>
            <a:off x="1570863" y="5390388"/>
            <a:ext cx="414655" cy="102235"/>
            <a:chOff x="1570863" y="5390388"/>
            <a:chExt cx="414655" cy="102235"/>
          </a:xfrm>
        </p:grpSpPr>
        <p:pic>
          <p:nvPicPr>
            <p:cNvPr id="517" name="object 516">
              <a:extLst>
                <a:ext uri="{FF2B5EF4-FFF2-40B4-BE49-F238E27FC236}">
                  <a16:creationId xmlns:a16="http://schemas.microsoft.com/office/drawing/2014/main" id="{2F3CB965-205A-FF42-9BC4-D8675BCC3A39}"/>
                </a:ext>
              </a:extLst>
            </p:cNvPr>
            <p:cNvPicPr/>
            <p:nvPr/>
          </p:nvPicPr>
          <p:blipFill>
            <a:blip r:embed="rId319" cstate="print"/>
            <a:stretch>
              <a:fillRect/>
            </a:stretch>
          </p:blipFill>
          <p:spPr>
            <a:xfrm>
              <a:off x="1570863" y="5390388"/>
              <a:ext cx="137160" cy="83820"/>
            </a:xfrm>
            <a:prstGeom prst="rect">
              <a:avLst/>
            </a:prstGeom>
          </p:spPr>
        </p:pic>
        <p:pic>
          <p:nvPicPr>
            <p:cNvPr id="518" name="object 517">
              <a:extLst>
                <a:ext uri="{FF2B5EF4-FFF2-40B4-BE49-F238E27FC236}">
                  <a16:creationId xmlns:a16="http://schemas.microsoft.com/office/drawing/2014/main" id="{1C362557-0F3D-D8DB-173F-A5152A25E68D}"/>
                </a:ext>
              </a:extLst>
            </p:cNvPr>
            <p:cNvPicPr/>
            <p:nvPr/>
          </p:nvPicPr>
          <p:blipFill>
            <a:blip r:embed="rId320" cstate="print"/>
            <a:stretch>
              <a:fillRect/>
            </a:stretch>
          </p:blipFill>
          <p:spPr>
            <a:xfrm>
              <a:off x="1727835" y="5390388"/>
              <a:ext cx="257556" cy="102108"/>
            </a:xfrm>
            <a:prstGeom prst="rect">
              <a:avLst/>
            </a:prstGeom>
          </p:spPr>
        </p:pic>
      </p:grpSp>
      <p:pic>
        <p:nvPicPr>
          <p:cNvPr id="519" name="object 518">
            <a:extLst>
              <a:ext uri="{FF2B5EF4-FFF2-40B4-BE49-F238E27FC236}">
                <a16:creationId xmlns:a16="http://schemas.microsoft.com/office/drawing/2014/main" id="{6569A332-2D65-8366-D6FB-E5F704595B3C}"/>
              </a:ext>
            </a:extLst>
          </p:cNvPr>
          <p:cNvPicPr/>
          <p:nvPr/>
        </p:nvPicPr>
        <p:blipFill>
          <a:blip r:embed="rId321" cstate="print"/>
          <a:stretch>
            <a:fillRect/>
          </a:stretch>
        </p:blipFill>
        <p:spPr>
          <a:xfrm>
            <a:off x="3114675" y="5358384"/>
            <a:ext cx="2292096" cy="150875"/>
          </a:xfrm>
          <a:prstGeom prst="rect">
            <a:avLst/>
          </a:prstGeom>
        </p:spPr>
      </p:pic>
      <p:grpSp>
        <p:nvGrpSpPr>
          <p:cNvPr id="520" name="object 519">
            <a:extLst>
              <a:ext uri="{FF2B5EF4-FFF2-40B4-BE49-F238E27FC236}">
                <a16:creationId xmlns:a16="http://schemas.microsoft.com/office/drawing/2014/main" id="{7DFA0324-782B-2D97-EEDD-EB826178C693}"/>
              </a:ext>
            </a:extLst>
          </p:cNvPr>
          <p:cNvGrpSpPr/>
          <p:nvPr/>
        </p:nvGrpSpPr>
        <p:grpSpPr>
          <a:xfrm>
            <a:off x="481202" y="5356859"/>
            <a:ext cx="1815464" cy="550545"/>
            <a:chOff x="481202" y="5356859"/>
            <a:chExt cx="1815464" cy="550545"/>
          </a:xfrm>
        </p:grpSpPr>
        <p:pic>
          <p:nvPicPr>
            <p:cNvPr id="521" name="object 520">
              <a:extLst>
                <a:ext uri="{FF2B5EF4-FFF2-40B4-BE49-F238E27FC236}">
                  <a16:creationId xmlns:a16="http://schemas.microsoft.com/office/drawing/2014/main" id="{DABE3771-6783-9B10-6B9E-E396460DE340}"/>
                </a:ext>
              </a:extLst>
            </p:cNvPr>
            <p:cNvPicPr/>
            <p:nvPr/>
          </p:nvPicPr>
          <p:blipFill>
            <a:blip r:embed="rId322" cstate="print"/>
            <a:stretch>
              <a:fillRect/>
            </a:stretch>
          </p:blipFill>
          <p:spPr>
            <a:xfrm>
              <a:off x="481202" y="5356859"/>
              <a:ext cx="1581911" cy="550163"/>
            </a:xfrm>
            <a:prstGeom prst="rect">
              <a:avLst/>
            </a:prstGeom>
          </p:spPr>
        </p:pic>
        <p:pic>
          <p:nvPicPr>
            <p:cNvPr id="522" name="object 521">
              <a:extLst>
                <a:ext uri="{FF2B5EF4-FFF2-40B4-BE49-F238E27FC236}">
                  <a16:creationId xmlns:a16="http://schemas.microsoft.com/office/drawing/2014/main" id="{58C01D41-6E90-E2A0-253C-720F594A5B7A}"/>
                </a:ext>
              </a:extLst>
            </p:cNvPr>
            <p:cNvPicPr/>
            <p:nvPr/>
          </p:nvPicPr>
          <p:blipFill>
            <a:blip r:embed="rId323" cstate="print"/>
            <a:stretch>
              <a:fillRect/>
            </a:stretch>
          </p:blipFill>
          <p:spPr>
            <a:xfrm>
              <a:off x="1996058" y="5606795"/>
              <a:ext cx="152400" cy="118871"/>
            </a:xfrm>
            <a:prstGeom prst="rect">
              <a:avLst/>
            </a:prstGeom>
          </p:spPr>
        </p:pic>
        <p:pic>
          <p:nvPicPr>
            <p:cNvPr id="523" name="object 522">
              <a:extLst>
                <a:ext uri="{FF2B5EF4-FFF2-40B4-BE49-F238E27FC236}">
                  <a16:creationId xmlns:a16="http://schemas.microsoft.com/office/drawing/2014/main" id="{4687EC61-6FD7-52C0-CF75-4736AEF6E0B0}"/>
                </a:ext>
              </a:extLst>
            </p:cNvPr>
            <p:cNvPicPr/>
            <p:nvPr/>
          </p:nvPicPr>
          <p:blipFill>
            <a:blip r:embed="rId324" cstate="print"/>
            <a:stretch>
              <a:fillRect/>
            </a:stretch>
          </p:blipFill>
          <p:spPr>
            <a:xfrm>
              <a:off x="2174367" y="5606795"/>
              <a:ext cx="121919" cy="83819"/>
            </a:xfrm>
            <a:prstGeom prst="rect">
              <a:avLst/>
            </a:prstGeom>
          </p:spPr>
        </p:pic>
      </p:grpSp>
      <p:grpSp>
        <p:nvGrpSpPr>
          <p:cNvPr id="524" name="object 523">
            <a:extLst>
              <a:ext uri="{FF2B5EF4-FFF2-40B4-BE49-F238E27FC236}">
                <a16:creationId xmlns:a16="http://schemas.microsoft.com/office/drawing/2014/main" id="{B597AC18-9B95-4947-9105-F22DD5C8A338}"/>
              </a:ext>
            </a:extLst>
          </p:cNvPr>
          <p:cNvGrpSpPr/>
          <p:nvPr/>
        </p:nvGrpSpPr>
        <p:grpSpPr>
          <a:xfrm>
            <a:off x="2485263" y="5573267"/>
            <a:ext cx="177165" cy="117475"/>
            <a:chOff x="2485263" y="5573267"/>
            <a:chExt cx="177165" cy="117475"/>
          </a:xfrm>
        </p:grpSpPr>
        <p:sp>
          <p:nvSpPr>
            <p:cNvPr id="525" name="object 524">
              <a:extLst>
                <a:ext uri="{FF2B5EF4-FFF2-40B4-BE49-F238E27FC236}">
                  <a16:creationId xmlns:a16="http://schemas.microsoft.com/office/drawing/2014/main" id="{13B5DC26-7D2F-36D0-0188-274C0C0FEE31}"/>
                </a:ext>
              </a:extLst>
            </p:cNvPr>
            <p:cNvSpPr/>
            <p:nvPr/>
          </p:nvSpPr>
          <p:spPr>
            <a:xfrm>
              <a:off x="2485263" y="5573267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6" name="object 525">
              <a:extLst>
                <a:ext uri="{FF2B5EF4-FFF2-40B4-BE49-F238E27FC236}">
                  <a16:creationId xmlns:a16="http://schemas.microsoft.com/office/drawing/2014/main" id="{055B464E-918D-BFE7-F317-6660109F3A3B}"/>
                </a:ext>
              </a:extLst>
            </p:cNvPr>
            <p:cNvPicPr/>
            <p:nvPr/>
          </p:nvPicPr>
          <p:blipFill>
            <a:blip r:embed="rId325" cstate="print"/>
            <a:stretch>
              <a:fillRect/>
            </a:stretch>
          </p:blipFill>
          <p:spPr>
            <a:xfrm>
              <a:off x="2517267" y="5606795"/>
              <a:ext cx="65531" cy="83819"/>
            </a:xfrm>
            <a:prstGeom prst="rect">
              <a:avLst/>
            </a:prstGeom>
          </p:spPr>
        </p:pic>
        <p:sp>
          <p:nvSpPr>
            <p:cNvPr id="527" name="object 526">
              <a:extLst>
                <a:ext uri="{FF2B5EF4-FFF2-40B4-BE49-F238E27FC236}">
                  <a16:creationId xmlns:a16="http://schemas.microsoft.com/office/drawing/2014/main" id="{FDD31DD5-4AB3-533E-4ABA-8CAB55AC44F3}"/>
                </a:ext>
              </a:extLst>
            </p:cNvPr>
            <p:cNvSpPr/>
            <p:nvPr/>
          </p:nvSpPr>
          <p:spPr>
            <a:xfrm>
              <a:off x="2602611" y="5606795"/>
              <a:ext cx="59690" cy="83820"/>
            </a:xfrm>
            <a:custGeom>
              <a:avLst/>
              <a:gdLst/>
              <a:ahLst/>
              <a:cxnLst/>
              <a:rect l="l" t="t" r="r" b="b"/>
              <a:pathLst>
                <a:path w="59689" h="83820">
                  <a:moveTo>
                    <a:pt x="59436" y="65531"/>
                  </a:moveTo>
                  <a:lnTo>
                    <a:pt x="59436" y="59436"/>
                  </a:lnTo>
                  <a:lnTo>
                    <a:pt x="59436" y="56387"/>
                  </a:lnTo>
                  <a:lnTo>
                    <a:pt x="57912" y="51815"/>
                  </a:lnTo>
                  <a:lnTo>
                    <a:pt x="56387" y="48767"/>
                  </a:lnTo>
                  <a:lnTo>
                    <a:pt x="53339" y="45719"/>
                  </a:lnTo>
                  <a:lnTo>
                    <a:pt x="47243" y="42671"/>
                  </a:lnTo>
                  <a:lnTo>
                    <a:pt x="42671" y="39624"/>
                  </a:lnTo>
                  <a:lnTo>
                    <a:pt x="39624" y="38100"/>
                  </a:lnTo>
                  <a:lnTo>
                    <a:pt x="33527" y="36575"/>
                  </a:lnTo>
                  <a:lnTo>
                    <a:pt x="28956" y="33527"/>
                  </a:lnTo>
                  <a:lnTo>
                    <a:pt x="24383" y="32003"/>
                  </a:lnTo>
                  <a:lnTo>
                    <a:pt x="18287" y="28955"/>
                  </a:lnTo>
                  <a:lnTo>
                    <a:pt x="12191" y="22859"/>
                  </a:lnTo>
                  <a:lnTo>
                    <a:pt x="12191" y="16763"/>
                  </a:lnTo>
                  <a:lnTo>
                    <a:pt x="13715" y="13715"/>
                  </a:lnTo>
                  <a:lnTo>
                    <a:pt x="19812" y="10667"/>
                  </a:lnTo>
                  <a:lnTo>
                    <a:pt x="24383" y="9143"/>
                  </a:lnTo>
                  <a:lnTo>
                    <a:pt x="35051" y="9143"/>
                  </a:lnTo>
                  <a:lnTo>
                    <a:pt x="38100" y="10667"/>
                  </a:lnTo>
                  <a:lnTo>
                    <a:pt x="42671" y="10667"/>
                  </a:lnTo>
                  <a:lnTo>
                    <a:pt x="48768" y="13715"/>
                  </a:lnTo>
                  <a:lnTo>
                    <a:pt x="53339" y="15239"/>
                  </a:lnTo>
                  <a:lnTo>
                    <a:pt x="56387" y="4571"/>
                  </a:lnTo>
                  <a:lnTo>
                    <a:pt x="53339" y="3048"/>
                  </a:lnTo>
                  <a:lnTo>
                    <a:pt x="48768" y="1524"/>
                  </a:lnTo>
                  <a:lnTo>
                    <a:pt x="44195" y="1524"/>
                  </a:lnTo>
                  <a:lnTo>
                    <a:pt x="41147" y="0"/>
                  </a:lnTo>
                  <a:lnTo>
                    <a:pt x="21336" y="0"/>
                  </a:lnTo>
                  <a:lnTo>
                    <a:pt x="15239" y="1524"/>
                  </a:lnTo>
                  <a:lnTo>
                    <a:pt x="9143" y="4571"/>
                  </a:lnTo>
                  <a:lnTo>
                    <a:pt x="3047" y="9143"/>
                  </a:lnTo>
                  <a:lnTo>
                    <a:pt x="1524" y="13715"/>
                  </a:lnTo>
                  <a:lnTo>
                    <a:pt x="1524" y="28955"/>
                  </a:lnTo>
                  <a:lnTo>
                    <a:pt x="4571" y="32003"/>
                  </a:lnTo>
                  <a:lnTo>
                    <a:pt x="6095" y="35051"/>
                  </a:lnTo>
                  <a:lnTo>
                    <a:pt x="9143" y="36575"/>
                  </a:lnTo>
                  <a:lnTo>
                    <a:pt x="12191" y="39624"/>
                  </a:lnTo>
                  <a:lnTo>
                    <a:pt x="21336" y="42671"/>
                  </a:lnTo>
                  <a:lnTo>
                    <a:pt x="25907" y="45719"/>
                  </a:lnTo>
                  <a:lnTo>
                    <a:pt x="32003" y="47243"/>
                  </a:lnTo>
                  <a:lnTo>
                    <a:pt x="44195" y="53339"/>
                  </a:lnTo>
                  <a:lnTo>
                    <a:pt x="44195" y="54863"/>
                  </a:lnTo>
                  <a:lnTo>
                    <a:pt x="45719" y="56387"/>
                  </a:lnTo>
                  <a:lnTo>
                    <a:pt x="47243" y="59436"/>
                  </a:lnTo>
                  <a:lnTo>
                    <a:pt x="47243" y="65531"/>
                  </a:lnTo>
                  <a:lnTo>
                    <a:pt x="45719" y="68579"/>
                  </a:lnTo>
                  <a:lnTo>
                    <a:pt x="42671" y="70103"/>
                  </a:lnTo>
                  <a:lnTo>
                    <a:pt x="38100" y="73151"/>
                  </a:lnTo>
                  <a:lnTo>
                    <a:pt x="33527" y="74675"/>
                  </a:lnTo>
                  <a:lnTo>
                    <a:pt x="21336" y="74675"/>
                  </a:lnTo>
                  <a:lnTo>
                    <a:pt x="7619" y="70103"/>
                  </a:lnTo>
                  <a:lnTo>
                    <a:pt x="4571" y="68579"/>
                  </a:lnTo>
                  <a:lnTo>
                    <a:pt x="0" y="67055"/>
                  </a:lnTo>
                  <a:lnTo>
                    <a:pt x="0" y="79248"/>
                  </a:lnTo>
                  <a:lnTo>
                    <a:pt x="3047" y="80771"/>
                  </a:lnTo>
                  <a:lnTo>
                    <a:pt x="7619" y="82295"/>
                  </a:lnTo>
                  <a:lnTo>
                    <a:pt x="12191" y="82295"/>
                  </a:lnTo>
                  <a:lnTo>
                    <a:pt x="15239" y="83819"/>
                  </a:lnTo>
                  <a:lnTo>
                    <a:pt x="38100" y="83819"/>
                  </a:lnTo>
                  <a:lnTo>
                    <a:pt x="44195" y="80771"/>
                  </a:lnTo>
                  <a:lnTo>
                    <a:pt x="48768" y="79248"/>
                  </a:lnTo>
                  <a:lnTo>
                    <a:pt x="57912" y="70103"/>
                  </a:lnTo>
                  <a:lnTo>
                    <a:pt x="59436" y="655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8" name="object 527">
            <a:extLst>
              <a:ext uri="{FF2B5EF4-FFF2-40B4-BE49-F238E27FC236}">
                <a16:creationId xmlns:a16="http://schemas.microsoft.com/office/drawing/2014/main" id="{8DDD51B7-F9EB-5A4B-C704-149E79E52CD7}"/>
              </a:ext>
            </a:extLst>
          </p:cNvPr>
          <p:cNvGrpSpPr/>
          <p:nvPr/>
        </p:nvGrpSpPr>
        <p:grpSpPr>
          <a:xfrm>
            <a:off x="2840354" y="5573267"/>
            <a:ext cx="734695" cy="117475"/>
            <a:chOff x="2840354" y="5573267"/>
            <a:chExt cx="734695" cy="117475"/>
          </a:xfrm>
        </p:grpSpPr>
        <p:pic>
          <p:nvPicPr>
            <p:cNvPr id="529" name="object 528">
              <a:extLst>
                <a:ext uri="{FF2B5EF4-FFF2-40B4-BE49-F238E27FC236}">
                  <a16:creationId xmlns:a16="http://schemas.microsoft.com/office/drawing/2014/main" id="{AAB1BCBC-8C13-ABB2-3095-201861F9B44D}"/>
                </a:ext>
              </a:extLst>
            </p:cNvPr>
            <p:cNvPicPr/>
            <p:nvPr/>
          </p:nvPicPr>
          <p:blipFill>
            <a:blip r:embed="rId326" cstate="print"/>
            <a:stretch>
              <a:fillRect/>
            </a:stretch>
          </p:blipFill>
          <p:spPr>
            <a:xfrm>
              <a:off x="2840354" y="5573267"/>
              <a:ext cx="71627" cy="117348"/>
            </a:xfrm>
            <a:prstGeom prst="rect">
              <a:avLst/>
            </a:prstGeom>
          </p:spPr>
        </p:pic>
        <p:pic>
          <p:nvPicPr>
            <p:cNvPr id="530" name="object 529">
              <a:extLst>
                <a:ext uri="{FF2B5EF4-FFF2-40B4-BE49-F238E27FC236}">
                  <a16:creationId xmlns:a16="http://schemas.microsoft.com/office/drawing/2014/main" id="{B62043FF-A35B-0F71-72CE-BC88973F87BB}"/>
                </a:ext>
              </a:extLst>
            </p:cNvPr>
            <p:cNvPicPr/>
            <p:nvPr/>
          </p:nvPicPr>
          <p:blipFill>
            <a:blip r:embed="rId327" cstate="print"/>
            <a:stretch>
              <a:fillRect/>
            </a:stretch>
          </p:blipFill>
          <p:spPr>
            <a:xfrm>
              <a:off x="2934842" y="5606795"/>
              <a:ext cx="68580" cy="83819"/>
            </a:xfrm>
            <a:prstGeom prst="rect">
              <a:avLst/>
            </a:prstGeom>
          </p:spPr>
        </p:pic>
        <p:pic>
          <p:nvPicPr>
            <p:cNvPr id="531" name="object 530">
              <a:extLst>
                <a:ext uri="{FF2B5EF4-FFF2-40B4-BE49-F238E27FC236}">
                  <a16:creationId xmlns:a16="http://schemas.microsoft.com/office/drawing/2014/main" id="{995BE8A1-BE66-AE4A-7058-7DFE941ABC7D}"/>
                </a:ext>
              </a:extLst>
            </p:cNvPr>
            <p:cNvPicPr/>
            <p:nvPr/>
          </p:nvPicPr>
          <p:blipFill>
            <a:blip r:embed="rId328" cstate="print"/>
            <a:stretch>
              <a:fillRect/>
            </a:stretch>
          </p:blipFill>
          <p:spPr>
            <a:xfrm>
              <a:off x="3024758" y="5606795"/>
              <a:ext cx="199644" cy="83819"/>
            </a:xfrm>
            <a:prstGeom prst="rect">
              <a:avLst/>
            </a:prstGeom>
          </p:spPr>
        </p:pic>
        <p:pic>
          <p:nvPicPr>
            <p:cNvPr id="532" name="object 531">
              <a:extLst>
                <a:ext uri="{FF2B5EF4-FFF2-40B4-BE49-F238E27FC236}">
                  <a16:creationId xmlns:a16="http://schemas.microsoft.com/office/drawing/2014/main" id="{A23C386F-EE8D-8EB1-CB47-B2CF9066AE77}"/>
                </a:ext>
              </a:extLst>
            </p:cNvPr>
            <p:cNvPicPr/>
            <p:nvPr/>
          </p:nvPicPr>
          <p:blipFill>
            <a:blip r:embed="rId329" cstate="print"/>
            <a:stretch>
              <a:fillRect/>
            </a:stretch>
          </p:blipFill>
          <p:spPr>
            <a:xfrm>
              <a:off x="3250310" y="5606795"/>
              <a:ext cx="68579" cy="82295"/>
            </a:xfrm>
            <a:prstGeom prst="rect">
              <a:avLst/>
            </a:prstGeom>
          </p:spPr>
        </p:pic>
        <p:pic>
          <p:nvPicPr>
            <p:cNvPr id="533" name="object 532">
              <a:extLst>
                <a:ext uri="{FF2B5EF4-FFF2-40B4-BE49-F238E27FC236}">
                  <a16:creationId xmlns:a16="http://schemas.microsoft.com/office/drawing/2014/main" id="{B76AA759-B9BE-06E8-12C4-375D0D7F2E62}"/>
                </a:ext>
              </a:extLst>
            </p:cNvPr>
            <p:cNvPicPr/>
            <p:nvPr/>
          </p:nvPicPr>
          <p:blipFill>
            <a:blip r:embed="rId330" cstate="print"/>
            <a:stretch>
              <a:fillRect/>
            </a:stretch>
          </p:blipFill>
          <p:spPr>
            <a:xfrm>
              <a:off x="3338702" y="5573267"/>
              <a:ext cx="71627" cy="117348"/>
            </a:xfrm>
            <a:prstGeom prst="rect">
              <a:avLst/>
            </a:prstGeom>
          </p:spPr>
        </p:pic>
        <p:pic>
          <p:nvPicPr>
            <p:cNvPr id="534" name="object 533">
              <a:extLst>
                <a:ext uri="{FF2B5EF4-FFF2-40B4-BE49-F238E27FC236}">
                  <a16:creationId xmlns:a16="http://schemas.microsoft.com/office/drawing/2014/main" id="{E70F2D4A-A5A2-332F-26DE-AA23DB1C482C}"/>
                </a:ext>
              </a:extLst>
            </p:cNvPr>
            <p:cNvPicPr/>
            <p:nvPr/>
          </p:nvPicPr>
          <p:blipFill>
            <a:blip r:embed="rId331" cstate="print"/>
            <a:stretch>
              <a:fillRect/>
            </a:stretch>
          </p:blipFill>
          <p:spPr>
            <a:xfrm>
              <a:off x="3430142" y="5606795"/>
              <a:ext cx="65532" cy="83819"/>
            </a:xfrm>
            <a:prstGeom prst="rect">
              <a:avLst/>
            </a:prstGeom>
          </p:spPr>
        </p:pic>
        <p:sp>
          <p:nvSpPr>
            <p:cNvPr id="535" name="object 534">
              <a:extLst>
                <a:ext uri="{FF2B5EF4-FFF2-40B4-BE49-F238E27FC236}">
                  <a16:creationId xmlns:a16="http://schemas.microsoft.com/office/drawing/2014/main" id="{F8125A86-0648-2C15-5618-90BCDA66E988}"/>
                </a:ext>
              </a:extLst>
            </p:cNvPr>
            <p:cNvSpPr/>
            <p:nvPr/>
          </p:nvSpPr>
          <p:spPr>
            <a:xfrm>
              <a:off x="3515486" y="5606795"/>
              <a:ext cx="59690" cy="83820"/>
            </a:xfrm>
            <a:custGeom>
              <a:avLst/>
              <a:gdLst/>
              <a:ahLst/>
              <a:cxnLst/>
              <a:rect l="l" t="t" r="r" b="b"/>
              <a:pathLst>
                <a:path w="59689" h="83820">
                  <a:moveTo>
                    <a:pt x="59436" y="65531"/>
                  </a:moveTo>
                  <a:lnTo>
                    <a:pt x="59436" y="59436"/>
                  </a:lnTo>
                  <a:lnTo>
                    <a:pt x="59436" y="56387"/>
                  </a:lnTo>
                  <a:lnTo>
                    <a:pt x="57912" y="51815"/>
                  </a:lnTo>
                  <a:lnTo>
                    <a:pt x="56387" y="48767"/>
                  </a:lnTo>
                  <a:lnTo>
                    <a:pt x="53339" y="45719"/>
                  </a:lnTo>
                  <a:lnTo>
                    <a:pt x="47243" y="42671"/>
                  </a:lnTo>
                  <a:lnTo>
                    <a:pt x="44196" y="39624"/>
                  </a:lnTo>
                  <a:lnTo>
                    <a:pt x="39624" y="38100"/>
                  </a:lnTo>
                  <a:lnTo>
                    <a:pt x="33527" y="36575"/>
                  </a:lnTo>
                  <a:lnTo>
                    <a:pt x="28955" y="33527"/>
                  </a:lnTo>
                  <a:lnTo>
                    <a:pt x="24384" y="32003"/>
                  </a:lnTo>
                  <a:lnTo>
                    <a:pt x="18287" y="28955"/>
                  </a:lnTo>
                  <a:lnTo>
                    <a:pt x="12191" y="22859"/>
                  </a:lnTo>
                  <a:lnTo>
                    <a:pt x="12191" y="16763"/>
                  </a:lnTo>
                  <a:lnTo>
                    <a:pt x="13715" y="13715"/>
                  </a:lnTo>
                  <a:lnTo>
                    <a:pt x="19812" y="10667"/>
                  </a:lnTo>
                  <a:lnTo>
                    <a:pt x="24384" y="9143"/>
                  </a:lnTo>
                  <a:lnTo>
                    <a:pt x="35051" y="9143"/>
                  </a:lnTo>
                  <a:lnTo>
                    <a:pt x="38100" y="10667"/>
                  </a:lnTo>
                  <a:lnTo>
                    <a:pt x="42672" y="10667"/>
                  </a:lnTo>
                  <a:lnTo>
                    <a:pt x="48767" y="13715"/>
                  </a:lnTo>
                  <a:lnTo>
                    <a:pt x="53339" y="15239"/>
                  </a:lnTo>
                  <a:lnTo>
                    <a:pt x="56387" y="4571"/>
                  </a:lnTo>
                  <a:lnTo>
                    <a:pt x="53339" y="3048"/>
                  </a:lnTo>
                  <a:lnTo>
                    <a:pt x="48767" y="1524"/>
                  </a:lnTo>
                  <a:lnTo>
                    <a:pt x="44196" y="1524"/>
                  </a:lnTo>
                  <a:lnTo>
                    <a:pt x="41148" y="0"/>
                  </a:lnTo>
                  <a:lnTo>
                    <a:pt x="22860" y="0"/>
                  </a:lnTo>
                  <a:lnTo>
                    <a:pt x="15239" y="1524"/>
                  </a:lnTo>
                  <a:lnTo>
                    <a:pt x="9143" y="4571"/>
                  </a:lnTo>
                  <a:lnTo>
                    <a:pt x="3048" y="9143"/>
                  </a:lnTo>
                  <a:lnTo>
                    <a:pt x="1524" y="13715"/>
                  </a:lnTo>
                  <a:lnTo>
                    <a:pt x="1524" y="28955"/>
                  </a:lnTo>
                  <a:lnTo>
                    <a:pt x="4572" y="32003"/>
                  </a:lnTo>
                  <a:lnTo>
                    <a:pt x="6096" y="35051"/>
                  </a:lnTo>
                  <a:lnTo>
                    <a:pt x="9143" y="36575"/>
                  </a:lnTo>
                  <a:lnTo>
                    <a:pt x="12191" y="39624"/>
                  </a:lnTo>
                  <a:lnTo>
                    <a:pt x="21336" y="42671"/>
                  </a:lnTo>
                  <a:lnTo>
                    <a:pt x="25908" y="45719"/>
                  </a:lnTo>
                  <a:lnTo>
                    <a:pt x="32003" y="47243"/>
                  </a:lnTo>
                  <a:lnTo>
                    <a:pt x="44196" y="53339"/>
                  </a:lnTo>
                  <a:lnTo>
                    <a:pt x="44196" y="54863"/>
                  </a:lnTo>
                  <a:lnTo>
                    <a:pt x="45720" y="56387"/>
                  </a:lnTo>
                  <a:lnTo>
                    <a:pt x="47243" y="59436"/>
                  </a:lnTo>
                  <a:lnTo>
                    <a:pt x="47243" y="65531"/>
                  </a:lnTo>
                  <a:lnTo>
                    <a:pt x="45720" y="68579"/>
                  </a:lnTo>
                  <a:lnTo>
                    <a:pt x="42672" y="70103"/>
                  </a:lnTo>
                  <a:lnTo>
                    <a:pt x="38100" y="73151"/>
                  </a:lnTo>
                  <a:lnTo>
                    <a:pt x="33527" y="74675"/>
                  </a:lnTo>
                  <a:lnTo>
                    <a:pt x="21336" y="74675"/>
                  </a:lnTo>
                  <a:lnTo>
                    <a:pt x="7620" y="70103"/>
                  </a:lnTo>
                  <a:lnTo>
                    <a:pt x="4572" y="68579"/>
                  </a:lnTo>
                  <a:lnTo>
                    <a:pt x="0" y="67055"/>
                  </a:lnTo>
                  <a:lnTo>
                    <a:pt x="0" y="79248"/>
                  </a:lnTo>
                  <a:lnTo>
                    <a:pt x="3048" y="80771"/>
                  </a:lnTo>
                  <a:lnTo>
                    <a:pt x="7620" y="82295"/>
                  </a:lnTo>
                  <a:lnTo>
                    <a:pt x="12191" y="82295"/>
                  </a:lnTo>
                  <a:lnTo>
                    <a:pt x="15239" y="83819"/>
                  </a:lnTo>
                  <a:lnTo>
                    <a:pt x="39624" y="83819"/>
                  </a:lnTo>
                  <a:lnTo>
                    <a:pt x="44196" y="80771"/>
                  </a:lnTo>
                  <a:lnTo>
                    <a:pt x="48767" y="79248"/>
                  </a:lnTo>
                  <a:lnTo>
                    <a:pt x="57912" y="70103"/>
                  </a:lnTo>
                  <a:lnTo>
                    <a:pt x="59436" y="655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6" name="object 535">
            <a:extLst>
              <a:ext uri="{FF2B5EF4-FFF2-40B4-BE49-F238E27FC236}">
                <a16:creationId xmlns:a16="http://schemas.microsoft.com/office/drawing/2014/main" id="{405518CF-E9B6-9612-1F02-5774D3D92C28}"/>
              </a:ext>
            </a:extLst>
          </p:cNvPr>
          <p:cNvGrpSpPr/>
          <p:nvPr/>
        </p:nvGrpSpPr>
        <p:grpSpPr>
          <a:xfrm>
            <a:off x="4184522" y="5588508"/>
            <a:ext cx="478790" cy="137160"/>
            <a:chOff x="4184522" y="5588508"/>
            <a:chExt cx="478790" cy="137160"/>
          </a:xfrm>
        </p:grpSpPr>
        <p:pic>
          <p:nvPicPr>
            <p:cNvPr id="537" name="object 536">
              <a:extLst>
                <a:ext uri="{FF2B5EF4-FFF2-40B4-BE49-F238E27FC236}">
                  <a16:creationId xmlns:a16="http://schemas.microsoft.com/office/drawing/2014/main" id="{FACBB859-E61E-DEF2-5535-BF8860F14030}"/>
                </a:ext>
              </a:extLst>
            </p:cNvPr>
            <p:cNvPicPr/>
            <p:nvPr/>
          </p:nvPicPr>
          <p:blipFill>
            <a:blip r:embed="rId332" cstate="print"/>
            <a:stretch>
              <a:fillRect/>
            </a:stretch>
          </p:blipFill>
          <p:spPr>
            <a:xfrm>
              <a:off x="4184522" y="5588508"/>
              <a:ext cx="129539" cy="102107"/>
            </a:xfrm>
            <a:prstGeom prst="rect">
              <a:avLst/>
            </a:prstGeom>
          </p:spPr>
        </p:pic>
        <p:pic>
          <p:nvPicPr>
            <p:cNvPr id="538" name="object 537">
              <a:extLst>
                <a:ext uri="{FF2B5EF4-FFF2-40B4-BE49-F238E27FC236}">
                  <a16:creationId xmlns:a16="http://schemas.microsoft.com/office/drawing/2014/main" id="{CD7ADC4D-EB39-8712-6376-5E75656EE743}"/>
                </a:ext>
              </a:extLst>
            </p:cNvPr>
            <p:cNvPicPr/>
            <p:nvPr/>
          </p:nvPicPr>
          <p:blipFill>
            <a:blip r:embed="rId333" cstate="print"/>
            <a:stretch>
              <a:fillRect/>
            </a:stretch>
          </p:blipFill>
          <p:spPr>
            <a:xfrm>
              <a:off x="4333874" y="5606796"/>
              <a:ext cx="236220" cy="118749"/>
            </a:xfrm>
            <a:prstGeom prst="rect">
              <a:avLst/>
            </a:prstGeom>
          </p:spPr>
        </p:pic>
        <p:pic>
          <p:nvPicPr>
            <p:cNvPr id="539" name="object 538">
              <a:extLst>
                <a:ext uri="{FF2B5EF4-FFF2-40B4-BE49-F238E27FC236}">
                  <a16:creationId xmlns:a16="http://schemas.microsoft.com/office/drawing/2014/main" id="{B36BC885-A417-2D65-807E-B4070219B282}"/>
                </a:ext>
              </a:extLst>
            </p:cNvPr>
            <p:cNvPicPr/>
            <p:nvPr/>
          </p:nvPicPr>
          <p:blipFill>
            <a:blip r:embed="rId334" cstate="print"/>
            <a:stretch>
              <a:fillRect/>
            </a:stretch>
          </p:blipFill>
          <p:spPr>
            <a:xfrm>
              <a:off x="4596002" y="5606796"/>
              <a:ext cx="67056" cy="82295"/>
            </a:xfrm>
            <a:prstGeom prst="rect">
              <a:avLst/>
            </a:prstGeom>
          </p:spPr>
        </p:pic>
      </p:grpSp>
      <p:grpSp>
        <p:nvGrpSpPr>
          <p:cNvPr id="540" name="object 539">
            <a:extLst>
              <a:ext uri="{FF2B5EF4-FFF2-40B4-BE49-F238E27FC236}">
                <a16:creationId xmlns:a16="http://schemas.microsoft.com/office/drawing/2014/main" id="{8CEA196E-9613-201D-5BD5-E05872C72819}"/>
              </a:ext>
            </a:extLst>
          </p:cNvPr>
          <p:cNvGrpSpPr/>
          <p:nvPr/>
        </p:nvGrpSpPr>
        <p:grpSpPr>
          <a:xfrm>
            <a:off x="4842890" y="5573267"/>
            <a:ext cx="565785" cy="152400"/>
            <a:chOff x="4842890" y="5573267"/>
            <a:chExt cx="565785" cy="152400"/>
          </a:xfrm>
        </p:grpSpPr>
        <p:pic>
          <p:nvPicPr>
            <p:cNvPr id="541" name="object 540">
              <a:extLst>
                <a:ext uri="{FF2B5EF4-FFF2-40B4-BE49-F238E27FC236}">
                  <a16:creationId xmlns:a16="http://schemas.microsoft.com/office/drawing/2014/main" id="{98A294E2-7E87-D5C1-1C9D-E5927AD4AB39}"/>
                </a:ext>
              </a:extLst>
            </p:cNvPr>
            <p:cNvPicPr/>
            <p:nvPr/>
          </p:nvPicPr>
          <p:blipFill>
            <a:blip r:embed="rId335" cstate="print"/>
            <a:stretch>
              <a:fillRect/>
            </a:stretch>
          </p:blipFill>
          <p:spPr>
            <a:xfrm>
              <a:off x="4842890" y="5606795"/>
              <a:ext cx="214884" cy="118749"/>
            </a:xfrm>
            <a:prstGeom prst="rect">
              <a:avLst/>
            </a:prstGeom>
          </p:spPr>
        </p:pic>
        <p:pic>
          <p:nvPicPr>
            <p:cNvPr id="542" name="object 541">
              <a:extLst>
                <a:ext uri="{FF2B5EF4-FFF2-40B4-BE49-F238E27FC236}">
                  <a16:creationId xmlns:a16="http://schemas.microsoft.com/office/drawing/2014/main" id="{CE66096F-0F75-6255-A75A-1CCC491D67E2}"/>
                </a:ext>
              </a:extLst>
            </p:cNvPr>
            <p:cNvPicPr/>
            <p:nvPr/>
          </p:nvPicPr>
          <p:blipFill>
            <a:blip r:embed="rId336" cstate="print"/>
            <a:stretch>
              <a:fillRect/>
            </a:stretch>
          </p:blipFill>
          <p:spPr>
            <a:xfrm>
              <a:off x="5082158" y="5606795"/>
              <a:ext cx="68579" cy="82295"/>
            </a:xfrm>
            <a:prstGeom prst="rect">
              <a:avLst/>
            </a:prstGeom>
          </p:spPr>
        </p:pic>
        <p:pic>
          <p:nvPicPr>
            <p:cNvPr id="543" name="object 542">
              <a:extLst>
                <a:ext uri="{FF2B5EF4-FFF2-40B4-BE49-F238E27FC236}">
                  <a16:creationId xmlns:a16="http://schemas.microsoft.com/office/drawing/2014/main" id="{D67D0597-B609-1B4E-6216-636E72600831}"/>
                </a:ext>
              </a:extLst>
            </p:cNvPr>
            <p:cNvPicPr/>
            <p:nvPr/>
          </p:nvPicPr>
          <p:blipFill>
            <a:blip r:embed="rId337" cstate="print"/>
            <a:stretch>
              <a:fillRect/>
            </a:stretch>
          </p:blipFill>
          <p:spPr>
            <a:xfrm>
              <a:off x="5172074" y="5573267"/>
              <a:ext cx="71627" cy="117348"/>
            </a:xfrm>
            <a:prstGeom prst="rect">
              <a:avLst/>
            </a:prstGeom>
          </p:spPr>
        </p:pic>
        <p:pic>
          <p:nvPicPr>
            <p:cNvPr id="544" name="object 543">
              <a:extLst>
                <a:ext uri="{FF2B5EF4-FFF2-40B4-BE49-F238E27FC236}">
                  <a16:creationId xmlns:a16="http://schemas.microsoft.com/office/drawing/2014/main" id="{DC53A22C-DD46-3C65-B138-BF495FF7B66C}"/>
                </a:ext>
              </a:extLst>
            </p:cNvPr>
            <p:cNvPicPr/>
            <p:nvPr/>
          </p:nvPicPr>
          <p:blipFill>
            <a:blip r:embed="rId338" cstate="print"/>
            <a:stretch>
              <a:fillRect/>
            </a:stretch>
          </p:blipFill>
          <p:spPr>
            <a:xfrm>
              <a:off x="5265038" y="5606795"/>
              <a:ext cx="143256" cy="83819"/>
            </a:xfrm>
            <a:prstGeom prst="rect">
              <a:avLst/>
            </a:prstGeom>
          </p:spPr>
        </p:pic>
      </p:grpSp>
      <p:grpSp>
        <p:nvGrpSpPr>
          <p:cNvPr id="545" name="object 544">
            <a:extLst>
              <a:ext uri="{FF2B5EF4-FFF2-40B4-BE49-F238E27FC236}">
                <a16:creationId xmlns:a16="http://schemas.microsoft.com/office/drawing/2014/main" id="{5A677975-33E1-9397-DEB7-CDA6C99A2E74}"/>
              </a:ext>
            </a:extLst>
          </p:cNvPr>
          <p:cNvGrpSpPr/>
          <p:nvPr/>
        </p:nvGrpSpPr>
        <p:grpSpPr>
          <a:xfrm>
            <a:off x="1482471" y="5789676"/>
            <a:ext cx="163195" cy="117475"/>
            <a:chOff x="1482471" y="5789676"/>
            <a:chExt cx="163195" cy="117475"/>
          </a:xfrm>
        </p:grpSpPr>
        <p:pic>
          <p:nvPicPr>
            <p:cNvPr id="546" name="object 545">
              <a:extLst>
                <a:ext uri="{FF2B5EF4-FFF2-40B4-BE49-F238E27FC236}">
                  <a16:creationId xmlns:a16="http://schemas.microsoft.com/office/drawing/2014/main" id="{60755456-9F62-1588-B9D2-95020EFCAF81}"/>
                </a:ext>
              </a:extLst>
            </p:cNvPr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1482471" y="5789676"/>
              <a:ext cx="71628" cy="117348"/>
            </a:xfrm>
            <a:prstGeom prst="rect">
              <a:avLst/>
            </a:prstGeom>
          </p:spPr>
        </p:pic>
        <p:pic>
          <p:nvPicPr>
            <p:cNvPr id="547" name="object 546">
              <a:extLst>
                <a:ext uri="{FF2B5EF4-FFF2-40B4-BE49-F238E27FC236}">
                  <a16:creationId xmlns:a16="http://schemas.microsoft.com/office/drawing/2014/main" id="{8043935A-A1B9-5207-AED1-325E0A27A48C}"/>
                </a:ext>
              </a:extLst>
            </p:cNvPr>
            <p:cNvPicPr/>
            <p:nvPr/>
          </p:nvPicPr>
          <p:blipFill>
            <a:blip r:embed="rId339" cstate="print"/>
            <a:stretch>
              <a:fillRect/>
            </a:stretch>
          </p:blipFill>
          <p:spPr>
            <a:xfrm>
              <a:off x="1576959" y="5821680"/>
              <a:ext cx="68579" cy="85344"/>
            </a:xfrm>
            <a:prstGeom prst="rect">
              <a:avLst/>
            </a:prstGeom>
          </p:spPr>
        </p:pic>
      </p:grpSp>
      <p:sp>
        <p:nvSpPr>
          <p:cNvPr id="548" name="object 547">
            <a:extLst>
              <a:ext uri="{FF2B5EF4-FFF2-40B4-BE49-F238E27FC236}">
                <a16:creationId xmlns:a16="http://schemas.microsoft.com/office/drawing/2014/main" id="{3EFA650A-7A6F-458E-8FD2-A22B3EE0BC1B}"/>
              </a:ext>
            </a:extLst>
          </p:cNvPr>
          <p:cNvSpPr/>
          <p:nvPr/>
        </p:nvSpPr>
        <p:spPr>
          <a:xfrm>
            <a:off x="2082926" y="5887211"/>
            <a:ext cx="17145" cy="20320"/>
          </a:xfrm>
          <a:custGeom>
            <a:avLst/>
            <a:gdLst/>
            <a:ahLst/>
            <a:cxnLst/>
            <a:rect l="l" t="t" r="r" b="b"/>
            <a:pathLst>
              <a:path w="17144" h="20320">
                <a:moveTo>
                  <a:pt x="16764" y="16763"/>
                </a:moveTo>
                <a:lnTo>
                  <a:pt x="16764" y="4572"/>
                </a:lnTo>
                <a:lnTo>
                  <a:pt x="15240" y="3048"/>
                </a:lnTo>
                <a:lnTo>
                  <a:pt x="12192" y="1524"/>
                </a:lnTo>
                <a:lnTo>
                  <a:pt x="10668" y="0"/>
                </a:lnTo>
                <a:lnTo>
                  <a:pt x="6096" y="0"/>
                </a:lnTo>
                <a:lnTo>
                  <a:pt x="3048" y="1524"/>
                </a:lnTo>
                <a:lnTo>
                  <a:pt x="0" y="4572"/>
                </a:lnTo>
                <a:lnTo>
                  <a:pt x="0" y="10667"/>
                </a:lnTo>
                <a:lnTo>
                  <a:pt x="0" y="16763"/>
                </a:lnTo>
                <a:lnTo>
                  <a:pt x="3048" y="19812"/>
                </a:lnTo>
                <a:lnTo>
                  <a:pt x="12192" y="19812"/>
                </a:lnTo>
                <a:lnTo>
                  <a:pt x="15240" y="18287"/>
                </a:lnTo>
                <a:lnTo>
                  <a:pt x="16764" y="167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9" name="object 548">
            <a:extLst>
              <a:ext uri="{FF2B5EF4-FFF2-40B4-BE49-F238E27FC236}">
                <a16:creationId xmlns:a16="http://schemas.microsoft.com/office/drawing/2014/main" id="{585D2794-EFFC-E61E-954C-A51E0253A3B3}"/>
              </a:ext>
            </a:extLst>
          </p:cNvPr>
          <p:cNvPicPr/>
          <p:nvPr/>
        </p:nvPicPr>
        <p:blipFill>
          <a:blip r:embed="rId340" cstate="print"/>
          <a:stretch>
            <a:fillRect/>
          </a:stretch>
        </p:blipFill>
        <p:spPr>
          <a:xfrm>
            <a:off x="2194560" y="5795771"/>
            <a:ext cx="136778" cy="111251"/>
          </a:xfrm>
          <a:prstGeom prst="rect">
            <a:avLst/>
          </a:prstGeom>
        </p:spPr>
      </p:pic>
      <p:pic>
        <p:nvPicPr>
          <p:cNvPr id="550" name="object 549">
            <a:extLst>
              <a:ext uri="{FF2B5EF4-FFF2-40B4-BE49-F238E27FC236}">
                <a16:creationId xmlns:a16="http://schemas.microsoft.com/office/drawing/2014/main" id="{97234ABB-D81C-FC8C-9A7A-65706DDB7175}"/>
              </a:ext>
            </a:extLst>
          </p:cNvPr>
          <p:cNvPicPr/>
          <p:nvPr/>
        </p:nvPicPr>
        <p:blipFill>
          <a:blip r:embed="rId341" cstate="print"/>
          <a:stretch>
            <a:fillRect/>
          </a:stretch>
        </p:blipFill>
        <p:spPr>
          <a:xfrm>
            <a:off x="3337178" y="5606796"/>
            <a:ext cx="1024128" cy="300227"/>
          </a:xfrm>
          <a:prstGeom prst="rect">
            <a:avLst/>
          </a:prstGeom>
        </p:spPr>
      </p:pic>
      <p:pic>
        <p:nvPicPr>
          <p:cNvPr id="551" name="object 550">
            <a:extLst>
              <a:ext uri="{FF2B5EF4-FFF2-40B4-BE49-F238E27FC236}">
                <a16:creationId xmlns:a16="http://schemas.microsoft.com/office/drawing/2014/main" id="{688A59FD-66E9-8396-ED0A-C32D9D63E4EA}"/>
              </a:ext>
            </a:extLst>
          </p:cNvPr>
          <p:cNvPicPr/>
          <p:nvPr/>
        </p:nvPicPr>
        <p:blipFill>
          <a:blip r:embed="rId342" cstate="print"/>
          <a:stretch>
            <a:fillRect/>
          </a:stretch>
        </p:blipFill>
        <p:spPr>
          <a:xfrm>
            <a:off x="2415158" y="5788152"/>
            <a:ext cx="838200" cy="118872"/>
          </a:xfrm>
          <a:prstGeom prst="rect">
            <a:avLst/>
          </a:prstGeom>
        </p:spPr>
      </p:pic>
      <p:pic>
        <p:nvPicPr>
          <p:cNvPr id="552" name="object 551">
            <a:extLst>
              <a:ext uri="{FF2B5EF4-FFF2-40B4-BE49-F238E27FC236}">
                <a16:creationId xmlns:a16="http://schemas.microsoft.com/office/drawing/2014/main" id="{7F0CFD2B-EE19-6E51-C90F-D1E0AB1B76CA}"/>
              </a:ext>
            </a:extLst>
          </p:cNvPr>
          <p:cNvPicPr/>
          <p:nvPr/>
        </p:nvPicPr>
        <p:blipFill>
          <a:blip r:embed="rId343" cstate="print"/>
          <a:stretch>
            <a:fillRect/>
          </a:stretch>
        </p:blipFill>
        <p:spPr>
          <a:xfrm>
            <a:off x="485775" y="5789676"/>
            <a:ext cx="970788" cy="367284"/>
          </a:xfrm>
          <a:prstGeom prst="rect">
            <a:avLst/>
          </a:prstGeom>
        </p:spPr>
      </p:pic>
      <p:grpSp>
        <p:nvGrpSpPr>
          <p:cNvPr id="553" name="object 552">
            <a:extLst>
              <a:ext uri="{FF2B5EF4-FFF2-40B4-BE49-F238E27FC236}">
                <a16:creationId xmlns:a16="http://schemas.microsoft.com/office/drawing/2014/main" id="{E59D43D7-3040-BB1D-C134-4C4263415B70}"/>
              </a:ext>
            </a:extLst>
          </p:cNvPr>
          <p:cNvGrpSpPr/>
          <p:nvPr/>
        </p:nvGrpSpPr>
        <p:grpSpPr>
          <a:xfrm>
            <a:off x="4446651" y="5804915"/>
            <a:ext cx="448309" cy="102235"/>
            <a:chOff x="4446651" y="5804915"/>
            <a:chExt cx="448309" cy="102235"/>
          </a:xfrm>
        </p:grpSpPr>
        <p:pic>
          <p:nvPicPr>
            <p:cNvPr id="554" name="object 553">
              <a:extLst>
                <a:ext uri="{FF2B5EF4-FFF2-40B4-BE49-F238E27FC236}">
                  <a16:creationId xmlns:a16="http://schemas.microsoft.com/office/drawing/2014/main" id="{2A964E75-5B58-5135-6D84-8A4A0580E8A4}"/>
                </a:ext>
              </a:extLst>
            </p:cNvPr>
            <p:cNvPicPr/>
            <p:nvPr/>
          </p:nvPicPr>
          <p:blipFill>
            <a:blip r:embed="rId344" cstate="print"/>
            <a:stretch>
              <a:fillRect/>
            </a:stretch>
          </p:blipFill>
          <p:spPr>
            <a:xfrm>
              <a:off x="4446651" y="5821679"/>
              <a:ext cx="147827" cy="85344"/>
            </a:xfrm>
            <a:prstGeom prst="rect">
              <a:avLst/>
            </a:prstGeom>
          </p:spPr>
        </p:pic>
        <p:pic>
          <p:nvPicPr>
            <p:cNvPr id="555" name="object 554">
              <a:extLst>
                <a:ext uri="{FF2B5EF4-FFF2-40B4-BE49-F238E27FC236}">
                  <a16:creationId xmlns:a16="http://schemas.microsoft.com/office/drawing/2014/main" id="{C2DFD988-4F9E-635A-CDAA-405A18B33970}"/>
                </a:ext>
              </a:extLst>
            </p:cNvPr>
            <p:cNvPicPr/>
            <p:nvPr/>
          </p:nvPicPr>
          <p:blipFill>
            <a:blip r:embed="rId345" cstate="print"/>
            <a:stretch>
              <a:fillRect/>
            </a:stretch>
          </p:blipFill>
          <p:spPr>
            <a:xfrm>
              <a:off x="4615815" y="5804915"/>
              <a:ext cx="205740" cy="102108"/>
            </a:xfrm>
            <a:prstGeom prst="rect">
              <a:avLst/>
            </a:prstGeom>
          </p:spPr>
        </p:pic>
        <p:sp>
          <p:nvSpPr>
            <p:cNvPr id="556" name="object 555">
              <a:extLst>
                <a:ext uri="{FF2B5EF4-FFF2-40B4-BE49-F238E27FC236}">
                  <a16:creationId xmlns:a16="http://schemas.microsoft.com/office/drawing/2014/main" id="{73EF46B4-A506-B0CE-521A-6CC408DAF03C}"/>
                </a:ext>
              </a:extLst>
            </p:cNvPr>
            <p:cNvSpPr/>
            <p:nvPr/>
          </p:nvSpPr>
          <p:spPr>
            <a:xfrm>
              <a:off x="4847463" y="5821679"/>
              <a:ext cx="47625" cy="83820"/>
            </a:xfrm>
            <a:custGeom>
              <a:avLst/>
              <a:gdLst/>
              <a:ahLst/>
              <a:cxnLst/>
              <a:rect l="l" t="t" r="r" b="b"/>
              <a:pathLst>
                <a:path w="47625" h="83820">
                  <a:moveTo>
                    <a:pt x="47244" y="1524"/>
                  </a:moveTo>
                  <a:lnTo>
                    <a:pt x="42672" y="1524"/>
                  </a:lnTo>
                  <a:lnTo>
                    <a:pt x="41148" y="0"/>
                  </a:lnTo>
                  <a:lnTo>
                    <a:pt x="33527" y="0"/>
                  </a:lnTo>
                  <a:lnTo>
                    <a:pt x="28956" y="1524"/>
                  </a:lnTo>
                  <a:lnTo>
                    <a:pt x="22860" y="4572"/>
                  </a:lnTo>
                  <a:lnTo>
                    <a:pt x="18287" y="9144"/>
                  </a:lnTo>
                  <a:lnTo>
                    <a:pt x="15239" y="10668"/>
                  </a:lnTo>
                  <a:lnTo>
                    <a:pt x="12191" y="16764"/>
                  </a:lnTo>
                  <a:lnTo>
                    <a:pt x="10667" y="1524"/>
                  </a:lnTo>
                  <a:lnTo>
                    <a:pt x="0" y="1524"/>
                  </a:lnTo>
                  <a:lnTo>
                    <a:pt x="0" y="83820"/>
                  </a:lnTo>
                  <a:lnTo>
                    <a:pt x="12192" y="83820"/>
                  </a:lnTo>
                  <a:lnTo>
                    <a:pt x="12191" y="35052"/>
                  </a:lnTo>
                  <a:lnTo>
                    <a:pt x="13715" y="32004"/>
                  </a:lnTo>
                  <a:lnTo>
                    <a:pt x="13715" y="28956"/>
                  </a:lnTo>
                  <a:lnTo>
                    <a:pt x="15239" y="24384"/>
                  </a:lnTo>
                  <a:lnTo>
                    <a:pt x="16763" y="21336"/>
                  </a:lnTo>
                  <a:lnTo>
                    <a:pt x="19812" y="19812"/>
                  </a:lnTo>
                  <a:lnTo>
                    <a:pt x="21336" y="16764"/>
                  </a:lnTo>
                  <a:lnTo>
                    <a:pt x="30479" y="12192"/>
                  </a:lnTo>
                  <a:lnTo>
                    <a:pt x="45720" y="12192"/>
                  </a:lnTo>
                  <a:lnTo>
                    <a:pt x="47244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7" name="object 556">
            <a:extLst>
              <a:ext uri="{FF2B5EF4-FFF2-40B4-BE49-F238E27FC236}">
                <a16:creationId xmlns:a16="http://schemas.microsoft.com/office/drawing/2014/main" id="{9CB45719-E55D-92C7-5949-41CC3488119E}"/>
              </a:ext>
            </a:extLst>
          </p:cNvPr>
          <p:cNvGrpSpPr/>
          <p:nvPr/>
        </p:nvGrpSpPr>
        <p:grpSpPr>
          <a:xfrm>
            <a:off x="4973954" y="5821679"/>
            <a:ext cx="236220" cy="85725"/>
            <a:chOff x="4973954" y="5821679"/>
            <a:chExt cx="236220" cy="85725"/>
          </a:xfrm>
        </p:grpSpPr>
        <p:pic>
          <p:nvPicPr>
            <p:cNvPr id="558" name="object 557">
              <a:extLst>
                <a:ext uri="{FF2B5EF4-FFF2-40B4-BE49-F238E27FC236}">
                  <a16:creationId xmlns:a16="http://schemas.microsoft.com/office/drawing/2014/main" id="{931791E3-E7EB-CDE4-441E-01D499327F7A}"/>
                </a:ext>
              </a:extLst>
            </p:cNvPr>
            <p:cNvPicPr/>
            <p:nvPr/>
          </p:nvPicPr>
          <p:blipFill>
            <a:blip r:embed="rId346" cstate="print"/>
            <a:stretch>
              <a:fillRect/>
            </a:stretch>
          </p:blipFill>
          <p:spPr>
            <a:xfrm>
              <a:off x="4973954" y="5821679"/>
              <a:ext cx="147828" cy="85344"/>
            </a:xfrm>
            <a:prstGeom prst="rect">
              <a:avLst/>
            </a:prstGeom>
          </p:spPr>
        </p:pic>
        <p:pic>
          <p:nvPicPr>
            <p:cNvPr id="559" name="object 558">
              <a:extLst>
                <a:ext uri="{FF2B5EF4-FFF2-40B4-BE49-F238E27FC236}">
                  <a16:creationId xmlns:a16="http://schemas.microsoft.com/office/drawing/2014/main" id="{353F3BBB-3F06-24D3-5DBE-A946AF1D52F6}"/>
                </a:ext>
              </a:extLst>
            </p:cNvPr>
            <p:cNvPicPr/>
            <p:nvPr/>
          </p:nvPicPr>
          <p:blipFill>
            <a:blip r:embed="rId347" cstate="print"/>
            <a:stretch>
              <a:fillRect/>
            </a:stretch>
          </p:blipFill>
          <p:spPr>
            <a:xfrm>
              <a:off x="5143118" y="5821679"/>
              <a:ext cx="67056" cy="83820"/>
            </a:xfrm>
            <a:prstGeom prst="rect">
              <a:avLst/>
            </a:prstGeom>
          </p:spPr>
        </p:pic>
      </p:grpSp>
      <p:grpSp>
        <p:nvGrpSpPr>
          <p:cNvPr id="560" name="object 559">
            <a:extLst>
              <a:ext uri="{FF2B5EF4-FFF2-40B4-BE49-F238E27FC236}">
                <a16:creationId xmlns:a16="http://schemas.microsoft.com/office/drawing/2014/main" id="{4DA5813C-4448-DC21-B687-7CB57C8FD1E7}"/>
              </a:ext>
            </a:extLst>
          </p:cNvPr>
          <p:cNvGrpSpPr/>
          <p:nvPr/>
        </p:nvGrpSpPr>
        <p:grpSpPr>
          <a:xfrm>
            <a:off x="5304663" y="5789676"/>
            <a:ext cx="97790" cy="117475"/>
            <a:chOff x="5304663" y="5789676"/>
            <a:chExt cx="97790" cy="117475"/>
          </a:xfrm>
        </p:grpSpPr>
        <p:sp>
          <p:nvSpPr>
            <p:cNvPr id="561" name="object 560">
              <a:extLst>
                <a:ext uri="{FF2B5EF4-FFF2-40B4-BE49-F238E27FC236}">
                  <a16:creationId xmlns:a16="http://schemas.microsoft.com/office/drawing/2014/main" id="{B81C2436-338A-C04B-5EA2-6DFC8D2FBB12}"/>
                </a:ext>
              </a:extLst>
            </p:cNvPr>
            <p:cNvSpPr/>
            <p:nvPr/>
          </p:nvSpPr>
          <p:spPr>
            <a:xfrm>
              <a:off x="5304663" y="578967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2" name="object 561">
              <a:extLst>
                <a:ext uri="{FF2B5EF4-FFF2-40B4-BE49-F238E27FC236}">
                  <a16:creationId xmlns:a16="http://schemas.microsoft.com/office/drawing/2014/main" id="{B406BCB9-EDA7-9811-D70B-79C09709B001}"/>
                </a:ext>
              </a:extLst>
            </p:cNvPr>
            <p:cNvPicPr/>
            <p:nvPr/>
          </p:nvPicPr>
          <p:blipFill>
            <a:blip r:embed="rId314" cstate="print"/>
            <a:stretch>
              <a:fillRect/>
            </a:stretch>
          </p:blipFill>
          <p:spPr>
            <a:xfrm>
              <a:off x="5336667" y="5821680"/>
              <a:ext cx="65532" cy="85344"/>
            </a:xfrm>
            <a:prstGeom prst="rect">
              <a:avLst/>
            </a:prstGeom>
          </p:spPr>
        </p:pic>
      </p:grpSp>
      <p:grpSp>
        <p:nvGrpSpPr>
          <p:cNvPr id="563" name="object 562">
            <a:extLst>
              <a:ext uri="{FF2B5EF4-FFF2-40B4-BE49-F238E27FC236}">
                <a16:creationId xmlns:a16="http://schemas.microsoft.com/office/drawing/2014/main" id="{E3CD042C-4519-517F-EEFB-CAEBB60F2CCF}"/>
              </a:ext>
            </a:extLst>
          </p:cNvPr>
          <p:cNvGrpSpPr/>
          <p:nvPr/>
        </p:nvGrpSpPr>
        <p:grpSpPr>
          <a:xfrm>
            <a:off x="1532763" y="6038088"/>
            <a:ext cx="247015" cy="83820"/>
            <a:chOff x="1532763" y="6038088"/>
            <a:chExt cx="247015" cy="83820"/>
          </a:xfrm>
        </p:grpSpPr>
        <p:pic>
          <p:nvPicPr>
            <p:cNvPr id="564" name="object 563">
              <a:extLst>
                <a:ext uri="{FF2B5EF4-FFF2-40B4-BE49-F238E27FC236}">
                  <a16:creationId xmlns:a16="http://schemas.microsoft.com/office/drawing/2014/main" id="{5C4F825D-1ED5-904A-4551-A774E5504275}"/>
                </a:ext>
              </a:extLst>
            </p:cNvPr>
            <p:cNvPicPr/>
            <p:nvPr/>
          </p:nvPicPr>
          <p:blipFill>
            <a:blip r:embed="rId348" cstate="print"/>
            <a:stretch>
              <a:fillRect/>
            </a:stretch>
          </p:blipFill>
          <p:spPr>
            <a:xfrm>
              <a:off x="1532763" y="6039612"/>
              <a:ext cx="68580" cy="82296"/>
            </a:xfrm>
            <a:prstGeom prst="rect">
              <a:avLst/>
            </a:prstGeom>
          </p:spPr>
        </p:pic>
        <p:pic>
          <p:nvPicPr>
            <p:cNvPr id="565" name="object 564">
              <a:extLst>
                <a:ext uri="{FF2B5EF4-FFF2-40B4-BE49-F238E27FC236}">
                  <a16:creationId xmlns:a16="http://schemas.microsoft.com/office/drawing/2014/main" id="{EC717287-7876-55CC-79A0-3F5BC1DC6DDD}"/>
                </a:ext>
              </a:extLst>
            </p:cNvPr>
            <p:cNvPicPr/>
            <p:nvPr/>
          </p:nvPicPr>
          <p:blipFill>
            <a:blip r:embed="rId349" cstate="print"/>
            <a:stretch>
              <a:fillRect/>
            </a:stretch>
          </p:blipFill>
          <p:spPr>
            <a:xfrm>
              <a:off x="1627251" y="6038088"/>
              <a:ext cx="67056" cy="82296"/>
            </a:xfrm>
            <a:prstGeom prst="rect">
              <a:avLst/>
            </a:prstGeom>
          </p:spPr>
        </p:pic>
        <p:pic>
          <p:nvPicPr>
            <p:cNvPr id="566" name="object 565">
              <a:extLst>
                <a:ext uri="{FF2B5EF4-FFF2-40B4-BE49-F238E27FC236}">
                  <a16:creationId xmlns:a16="http://schemas.microsoft.com/office/drawing/2014/main" id="{6E49459F-85D7-15B8-479C-AA903DED3DC3}"/>
                </a:ext>
              </a:extLst>
            </p:cNvPr>
            <p:cNvPicPr/>
            <p:nvPr/>
          </p:nvPicPr>
          <p:blipFill>
            <a:blip r:embed="rId350" cstate="print"/>
            <a:stretch>
              <a:fillRect/>
            </a:stretch>
          </p:blipFill>
          <p:spPr>
            <a:xfrm>
              <a:off x="1714119" y="6038088"/>
              <a:ext cx="65531" cy="83820"/>
            </a:xfrm>
            <a:prstGeom prst="rect">
              <a:avLst/>
            </a:prstGeom>
          </p:spPr>
        </p:pic>
      </p:grpSp>
      <p:grpSp>
        <p:nvGrpSpPr>
          <p:cNvPr id="567" name="object 566">
            <a:extLst>
              <a:ext uri="{FF2B5EF4-FFF2-40B4-BE49-F238E27FC236}">
                <a16:creationId xmlns:a16="http://schemas.microsoft.com/office/drawing/2014/main" id="{4B8C9592-37B8-A4F3-4304-58024536AAEC}"/>
              </a:ext>
            </a:extLst>
          </p:cNvPr>
          <p:cNvGrpSpPr/>
          <p:nvPr/>
        </p:nvGrpSpPr>
        <p:grpSpPr>
          <a:xfrm>
            <a:off x="1861947" y="6004559"/>
            <a:ext cx="391795" cy="152400"/>
            <a:chOff x="1861947" y="6004559"/>
            <a:chExt cx="391795" cy="152400"/>
          </a:xfrm>
        </p:grpSpPr>
        <p:pic>
          <p:nvPicPr>
            <p:cNvPr id="568" name="object 567">
              <a:extLst>
                <a:ext uri="{FF2B5EF4-FFF2-40B4-BE49-F238E27FC236}">
                  <a16:creationId xmlns:a16="http://schemas.microsoft.com/office/drawing/2014/main" id="{0DA87903-1696-CDC8-21F1-342322713055}"/>
                </a:ext>
              </a:extLst>
            </p:cNvPr>
            <p:cNvPicPr/>
            <p:nvPr/>
          </p:nvPicPr>
          <p:blipFill>
            <a:blip r:embed="rId351" cstate="print"/>
            <a:stretch>
              <a:fillRect/>
            </a:stretch>
          </p:blipFill>
          <p:spPr>
            <a:xfrm>
              <a:off x="1861947" y="6004559"/>
              <a:ext cx="163067" cy="152400"/>
            </a:xfrm>
            <a:prstGeom prst="rect">
              <a:avLst/>
            </a:prstGeom>
          </p:spPr>
        </p:pic>
        <p:sp>
          <p:nvSpPr>
            <p:cNvPr id="569" name="object 568">
              <a:extLst>
                <a:ext uri="{FF2B5EF4-FFF2-40B4-BE49-F238E27FC236}">
                  <a16:creationId xmlns:a16="http://schemas.microsoft.com/office/drawing/2014/main" id="{9B1B6AE1-C86D-0600-3F0B-3C12ABD2CEFE}"/>
                </a:ext>
              </a:extLst>
            </p:cNvPr>
            <p:cNvSpPr/>
            <p:nvPr/>
          </p:nvSpPr>
          <p:spPr>
            <a:xfrm>
              <a:off x="2046351" y="6006083"/>
              <a:ext cx="12700" cy="114300"/>
            </a:xfrm>
            <a:custGeom>
              <a:avLst/>
              <a:gdLst/>
              <a:ahLst/>
              <a:cxnLst/>
              <a:rect l="l" t="t" r="r" b="b"/>
              <a:pathLst>
                <a:path w="12700" h="114300">
                  <a:moveTo>
                    <a:pt x="12192" y="114300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4300"/>
                  </a:lnTo>
                  <a:lnTo>
                    <a:pt x="12192" y="1143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0" name="object 569">
              <a:extLst>
                <a:ext uri="{FF2B5EF4-FFF2-40B4-BE49-F238E27FC236}">
                  <a16:creationId xmlns:a16="http://schemas.microsoft.com/office/drawing/2014/main" id="{2BB3F650-6D99-1993-F3E2-A53BD18CBCB2}"/>
                </a:ext>
              </a:extLst>
            </p:cNvPr>
            <p:cNvPicPr/>
            <p:nvPr/>
          </p:nvPicPr>
          <p:blipFill>
            <a:blip r:embed="rId352" cstate="print"/>
            <a:stretch>
              <a:fillRect/>
            </a:stretch>
          </p:blipFill>
          <p:spPr>
            <a:xfrm>
              <a:off x="2082927" y="6009131"/>
              <a:ext cx="170687" cy="112775"/>
            </a:xfrm>
            <a:prstGeom prst="rect">
              <a:avLst/>
            </a:prstGeom>
          </p:spPr>
        </p:pic>
      </p:grpSp>
      <p:grpSp>
        <p:nvGrpSpPr>
          <p:cNvPr id="571" name="object 570">
            <a:extLst>
              <a:ext uri="{FF2B5EF4-FFF2-40B4-BE49-F238E27FC236}">
                <a16:creationId xmlns:a16="http://schemas.microsoft.com/office/drawing/2014/main" id="{46E14C5C-3426-9646-4779-3300746DE432}"/>
              </a:ext>
            </a:extLst>
          </p:cNvPr>
          <p:cNvGrpSpPr/>
          <p:nvPr/>
        </p:nvGrpSpPr>
        <p:grpSpPr>
          <a:xfrm>
            <a:off x="2331339" y="6006084"/>
            <a:ext cx="161925" cy="116205"/>
            <a:chOff x="2331339" y="6006084"/>
            <a:chExt cx="161925" cy="116205"/>
          </a:xfrm>
        </p:grpSpPr>
        <p:pic>
          <p:nvPicPr>
            <p:cNvPr id="572" name="object 571">
              <a:extLst>
                <a:ext uri="{FF2B5EF4-FFF2-40B4-BE49-F238E27FC236}">
                  <a16:creationId xmlns:a16="http://schemas.microsoft.com/office/drawing/2014/main" id="{2518AF01-4AAA-F21F-2704-01865338F21A}"/>
                </a:ext>
              </a:extLst>
            </p:cNvPr>
            <p:cNvPicPr/>
            <p:nvPr/>
          </p:nvPicPr>
          <p:blipFill>
            <a:blip r:embed="rId353" cstate="print"/>
            <a:stretch>
              <a:fillRect/>
            </a:stretch>
          </p:blipFill>
          <p:spPr>
            <a:xfrm>
              <a:off x="2331339" y="6006084"/>
              <a:ext cx="71628" cy="115824"/>
            </a:xfrm>
            <a:prstGeom prst="rect">
              <a:avLst/>
            </a:prstGeom>
          </p:spPr>
        </p:pic>
        <p:pic>
          <p:nvPicPr>
            <p:cNvPr id="573" name="object 572">
              <a:extLst>
                <a:ext uri="{FF2B5EF4-FFF2-40B4-BE49-F238E27FC236}">
                  <a16:creationId xmlns:a16="http://schemas.microsoft.com/office/drawing/2014/main" id="{BA72FB55-BC64-7259-EE08-6540CFB53AD7}"/>
                </a:ext>
              </a:extLst>
            </p:cNvPr>
            <p:cNvPicPr/>
            <p:nvPr/>
          </p:nvPicPr>
          <p:blipFill>
            <a:blip r:embed="rId354" cstate="print"/>
            <a:stretch>
              <a:fillRect/>
            </a:stretch>
          </p:blipFill>
          <p:spPr>
            <a:xfrm>
              <a:off x="2424303" y="6038088"/>
              <a:ext cx="68580" cy="83820"/>
            </a:xfrm>
            <a:prstGeom prst="rect">
              <a:avLst/>
            </a:prstGeom>
          </p:spPr>
        </p:pic>
      </p:grpSp>
      <p:grpSp>
        <p:nvGrpSpPr>
          <p:cNvPr id="574" name="object 573">
            <a:extLst>
              <a:ext uri="{FF2B5EF4-FFF2-40B4-BE49-F238E27FC236}">
                <a16:creationId xmlns:a16="http://schemas.microsoft.com/office/drawing/2014/main" id="{390F93DF-537E-230E-0590-9C82C1643B68}"/>
              </a:ext>
            </a:extLst>
          </p:cNvPr>
          <p:cNvGrpSpPr/>
          <p:nvPr/>
        </p:nvGrpSpPr>
        <p:grpSpPr>
          <a:xfrm>
            <a:off x="2566035" y="6038088"/>
            <a:ext cx="509270" cy="120650"/>
            <a:chOff x="2566035" y="6038088"/>
            <a:chExt cx="509270" cy="120650"/>
          </a:xfrm>
        </p:grpSpPr>
        <p:pic>
          <p:nvPicPr>
            <p:cNvPr id="575" name="object 574">
              <a:extLst>
                <a:ext uri="{FF2B5EF4-FFF2-40B4-BE49-F238E27FC236}">
                  <a16:creationId xmlns:a16="http://schemas.microsoft.com/office/drawing/2014/main" id="{954302CF-6623-44C0-5B0B-222CBBFF4D28}"/>
                </a:ext>
              </a:extLst>
            </p:cNvPr>
            <p:cNvPicPr/>
            <p:nvPr/>
          </p:nvPicPr>
          <p:blipFill>
            <a:blip r:embed="rId355" cstate="print"/>
            <a:stretch>
              <a:fillRect/>
            </a:stretch>
          </p:blipFill>
          <p:spPr>
            <a:xfrm>
              <a:off x="2566035" y="6038088"/>
              <a:ext cx="312419" cy="120396"/>
            </a:xfrm>
            <a:prstGeom prst="rect">
              <a:avLst/>
            </a:prstGeom>
          </p:spPr>
        </p:pic>
        <p:pic>
          <p:nvPicPr>
            <p:cNvPr id="576" name="object 575">
              <a:extLst>
                <a:ext uri="{FF2B5EF4-FFF2-40B4-BE49-F238E27FC236}">
                  <a16:creationId xmlns:a16="http://schemas.microsoft.com/office/drawing/2014/main" id="{71B43DF0-2B0A-EBF4-2CAD-705EC9F8108E}"/>
                </a:ext>
              </a:extLst>
            </p:cNvPr>
            <p:cNvPicPr/>
            <p:nvPr/>
          </p:nvPicPr>
          <p:blipFill>
            <a:blip r:embed="rId356" cstate="print"/>
            <a:stretch>
              <a:fillRect/>
            </a:stretch>
          </p:blipFill>
          <p:spPr>
            <a:xfrm>
              <a:off x="2904363" y="6038088"/>
              <a:ext cx="132587" cy="83820"/>
            </a:xfrm>
            <a:prstGeom prst="rect">
              <a:avLst/>
            </a:prstGeom>
          </p:spPr>
        </p:pic>
        <p:sp>
          <p:nvSpPr>
            <p:cNvPr id="577" name="object 576">
              <a:extLst>
                <a:ext uri="{FF2B5EF4-FFF2-40B4-BE49-F238E27FC236}">
                  <a16:creationId xmlns:a16="http://schemas.microsoft.com/office/drawing/2014/main" id="{80BAA3C0-353D-5E0B-87ED-18C63683C18C}"/>
                </a:ext>
              </a:extLst>
            </p:cNvPr>
            <p:cNvSpPr/>
            <p:nvPr/>
          </p:nvSpPr>
          <p:spPr>
            <a:xfrm>
              <a:off x="3056763" y="6103620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4" h="20320">
                  <a:moveTo>
                    <a:pt x="18287" y="13715"/>
                  </a:moveTo>
                  <a:lnTo>
                    <a:pt x="18287" y="6095"/>
                  </a:lnTo>
                  <a:lnTo>
                    <a:pt x="12192" y="0"/>
                  </a:lnTo>
                  <a:lnTo>
                    <a:pt x="6095" y="0"/>
                  </a:lnTo>
                  <a:lnTo>
                    <a:pt x="0" y="6095"/>
                  </a:lnTo>
                  <a:lnTo>
                    <a:pt x="0" y="9143"/>
                  </a:lnTo>
                  <a:lnTo>
                    <a:pt x="0" y="13715"/>
                  </a:lnTo>
                  <a:lnTo>
                    <a:pt x="6095" y="19812"/>
                  </a:lnTo>
                  <a:lnTo>
                    <a:pt x="12192" y="19812"/>
                  </a:lnTo>
                  <a:lnTo>
                    <a:pt x="18287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78" name="object 577">
            <a:extLst>
              <a:ext uri="{FF2B5EF4-FFF2-40B4-BE49-F238E27FC236}">
                <a16:creationId xmlns:a16="http://schemas.microsoft.com/office/drawing/2014/main" id="{2134E04D-BE5C-F579-0299-87E11AAE89BC}"/>
              </a:ext>
            </a:extLst>
          </p:cNvPr>
          <p:cNvPicPr/>
          <p:nvPr/>
        </p:nvPicPr>
        <p:blipFill>
          <a:blip r:embed="rId357" cstate="print"/>
          <a:stretch>
            <a:fillRect/>
          </a:stretch>
        </p:blipFill>
        <p:spPr>
          <a:xfrm>
            <a:off x="3155823" y="6012179"/>
            <a:ext cx="300228" cy="109728"/>
          </a:xfrm>
          <a:prstGeom prst="rect">
            <a:avLst/>
          </a:prstGeom>
        </p:spPr>
      </p:pic>
      <p:pic>
        <p:nvPicPr>
          <p:cNvPr id="579" name="object 578">
            <a:extLst>
              <a:ext uri="{FF2B5EF4-FFF2-40B4-BE49-F238E27FC236}">
                <a16:creationId xmlns:a16="http://schemas.microsoft.com/office/drawing/2014/main" id="{0EAF2C62-5ED3-C81F-010E-37D8534DBCC4}"/>
              </a:ext>
            </a:extLst>
          </p:cNvPr>
          <p:cNvPicPr/>
          <p:nvPr/>
        </p:nvPicPr>
        <p:blipFill>
          <a:blip r:embed="rId358" cstate="print"/>
          <a:stretch>
            <a:fillRect/>
          </a:stretch>
        </p:blipFill>
        <p:spPr>
          <a:xfrm>
            <a:off x="3526154" y="6036564"/>
            <a:ext cx="153924" cy="85344"/>
          </a:xfrm>
          <a:prstGeom prst="rect">
            <a:avLst/>
          </a:prstGeom>
        </p:spPr>
      </p:pic>
      <p:grpSp>
        <p:nvGrpSpPr>
          <p:cNvPr id="580" name="object 579">
            <a:extLst>
              <a:ext uri="{FF2B5EF4-FFF2-40B4-BE49-F238E27FC236}">
                <a16:creationId xmlns:a16="http://schemas.microsoft.com/office/drawing/2014/main" id="{DEA5356B-CFF5-DD52-5D49-802B8B55884C}"/>
              </a:ext>
            </a:extLst>
          </p:cNvPr>
          <p:cNvGrpSpPr/>
          <p:nvPr/>
        </p:nvGrpSpPr>
        <p:grpSpPr>
          <a:xfrm>
            <a:off x="3753230" y="6036564"/>
            <a:ext cx="326390" cy="121920"/>
            <a:chOff x="3753230" y="6036564"/>
            <a:chExt cx="326390" cy="121920"/>
          </a:xfrm>
        </p:grpSpPr>
        <p:pic>
          <p:nvPicPr>
            <p:cNvPr id="581" name="object 580">
              <a:extLst>
                <a:ext uri="{FF2B5EF4-FFF2-40B4-BE49-F238E27FC236}">
                  <a16:creationId xmlns:a16="http://schemas.microsoft.com/office/drawing/2014/main" id="{71707964-15A6-47EC-47EA-7D55A550F250}"/>
                </a:ext>
              </a:extLst>
            </p:cNvPr>
            <p:cNvPicPr/>
            <p:nvPr/>
          </p:nvPicPr>
          <p:blipFill>
            <a:blip r:embed="rId359" cstate="print"/>
            <a:stretch>
              <a:fillRect/>
            </a:stretch>
          </p:blipFill>
          <p:spPr>
            <a:xfrm>
              <a:off x="3753230" y="6036564"/>
              <a:ext cx="164592" cy="121920"/>
            </a:xfrm>
            <a:prstGeom prst="rect">
              <a:avLst/>
            </a:prstGeom>
          </p:spPr>
        </p:pic>
        <p:pic>
          <p:nvPicPr>
            <p:cNvPr id="582" name="object 581">
              <a:extLst>
                <a:ext uri="{FF2B5EF4-FFF2-40B4-BE49-F238E27FC236}">
                  <a16:creationId xmlns:a16="http://schemas.microsoft.com/office/drawing/2014/main" id="{06F01D07-0391-1BA9-5D70-9D9721F85E89}"/>
                </a:ext>
              </a:extLst>
            </p:cNvPr>
            <p:cNvPicPr/>
            <p:nvPr/>
          </p:nvPicPr>
          <p:blipFill>
            <a:blip r:embed="rId360" cstate="print"/>
            <a:stretch>
              <a:fillRect/>
            </a:stretch>
          </p:blipFill>
          <p:spPr>
            <a:xfrm>
              <a:off x="3942206" y="6036564"/>
              <a:ext cx="137159" cy="85344"/>
            </a:xfrm>
            <a:prstGeom prst="rect">
              <a:avLst/>
            </a:prstGeom>
          </p:spPr>
        </p:pic>
      </p:grpSp>
      <p:grpSp>
        <p:nvGrpSpPr>
          <p:cNvPr id="583" name="object 582">
            <a:extLst>
              <a:ext uri="{FF2B5EF4-FFF2-40B4-BE49-F238E27FC236}">
                <a16:creationId xmlns:a16="http://schemas.microsoft.com/office/drawing/2014/main" id="{C3429EC0-1347-AEF6-95BD-E49A8CC2E8B3}"/>
              </a:ext>
            </a:extLst>
          </p:cNvPr>
          <p:cNvGrpSpPr/>
          <p:nvPr/>
        </p:nvGrpSpPr>
        <p:grpSpPr>
          <a:xfrm>
            <a:off x="4160139" y="6006084"/>
            <a:ext cx="539750" cy="152400"/>
            <a:chOff x="4160139" y="6006084"/>
            <a:chExt cx="539750" cy="152400"/>
          </a:xfrm>
        </p:grpSpPr>
        <p:pic>
          <p:nvPicPr>
            <p:cNvPr id="584" name="object 583">
              <a:extLst>
                <a:ext uri="{FF2B5EF4-FFF2-40B4-BE49-F238E27FC236}">
                  <a16:creationId xmlns:a16="http://schemas.microsoft.com/office/drawing/2014/main" id="{CA6A479B-AE7C-82E6-DED7-022AA7EF1870}"/>
                </a:ext>
              </a:extLst>
            </p:cNvPr>
            <p:cNvPicPr/>
            <p:nvPr/>
          </p:nvPicPr>
          <p:blipFill>
            <a:blip r:embed="rId361" cstate="print"/>
            <a:stretch>
              <a:fillRect/>
            </a:stretch>
          </p:blipFill>
          <p:spPr>
            <a:xfrm>
              <a:off x="4160139" y="6036564"/>
              <a:ext cx="124968" cy="83820"/>
            </a:xfrm>
            <a:prstGeom prst="rect">
              <a:avLst/>
            </a:prstGeom>
          </p:spPr>
        </p:pic>
        <p:pic>
          <p:nvPicPr>
            <p:cNvPr id="585" name="object 584">
              <a:extLst>
                <a:ext uri="{FF2B5EF4-FFF2-40B4-BE49-F238E27FC236}">
                  <a16:creationId xmlns:a16="http://schemas.microsoft.com/office/drawing/2014/main" id="{C57A36AB-0D32-A1B2-4A14-F1168D709F22}"/>
                </a:ext>
              </a:extLst>
            </p:cNvPr>
            <p:cNvPicPr/>
            <p:nvPr/>
          </p:nvPicPr>
          <p:blipFill>
            <a:blip r:embed="rId362" cstate="print"/>
            <a:stretch>
              <a:fillRect/>
            </a:stretch>
          </p:blipFill>
          <p:spPr>
            <a:xfrm>
              <a:off x="4307967" y="6006084"/>
              <a:ext cx="315468" cy="152208"/>
            </a:xfrm>
            <a:prstGeom prst="rect">
              <a:avLst/>
            </a:prstGeom>
          </p:spPr>
        </p:pic>
        <p:sp>
          <p:nvSpPr>
            <p:cNvPr id="586" name="object 585">
              <a:extLst>
                <a:ext uri="{FF2B5EF4-FFF2-40B4-BE49-F238E27FC236}">
                  <a16:creationId xmlns:a16="http://schemas.microsoft.com/office/drawing/2014/main" id="{98483299-6D5D-E7D6-4902-48BDA7943296}"/>
                </a:ext>
              </a:extLst>
            </p:cNvPr>
            <p:cNvSpPr/>
            <p:nvPr/>
          </p:nvSpPr>
          <p:spPr>
            <a:xfrm>
              <a:off x="4646295" y="6036564"/>
              <a:ext cx="53340" cy="83820"/>
            </a:xfrm>
            <a:custGeom>
              <a:avLst/>
              <a:gdLst/>
              <a:ahLst/>
              <a:cxnLst/>
              <a:rect l="l" t="t" r="r" b="b"/>
              <a:pathLst>
                <a:path w="53339" h="83820">
                  <a:moveTo>
                    <a:pt x="53339" y="0"/>
                  </a:moveTo>
                  <a:lnTo>
                    <a:pt x="39624" y="0"/>
                  </a:lnTo>
                  <a:lnTo>
                    <a:pt x="30479" y="4572"/>
                  </a:lnTo>
                  <a:lnTo>
                    <a:pt x="27431" y="7620"/>
                  </a:lnTo>
                  <a:lnTo>
                    <a:pt x="25907" y="10668"/>
                  </a:lnTo>
                  <a:lnTo>
                    <a:pt x="22859" y="12191"/>
                  </a:lnTo>
                  <a:lnTo>
                    <a:pt x="21335" y="15239"/>
                  </a:lnTo>
                  <a:lnTo>
                    <a:pt x="19812" y="15239"/>
                  </a:lnTo>
                  <a:lnTo>
                    <a:pt x="16763" y="1524"/>
                  </a:lnTo>
                  <a:lnTo>
                    <a:pt x="0" y="1524"/>
                  </a:lnTo>
                  <a:lnTo>
                    <a:pt x="0" y="83820"/>
                  </a:lnTo>
                  <a:lnTo>
                    <a:pt x="22859" y="83820"/>
                  </a:lnTo>
                  <a:lnTo>
                    <a:pt x="22859" y="35051"/>
                  </a:lnTo>
                  <a:lnTo>
                    <a:pt x="25907" y="28956"/>
                  </a:lnTo>
                  <a:lnTo>
                    <a:pt x="28955" y="25908"/>
                  </a:lnTo>
                  <a:lnTo>
                    <a:pt x="35051" y="22860"/>
                  </a:lnTo>
                  <a:lnTo>
                    <a:pt x="36575" y="22860"/>
                  </a:lnTo>
                  <a:lnTo>
                    <a:pt x="39624" y="21336"/>
                  </a:lnTo>
                  <a:lnTo>
                    <a:pt x="51815" y="21336"/>
                  </a:lnTo>
                  <a:lnTo>
                    <a:pt x="533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7" name="object 586">
            <a:extLst>
              <a:ext uri="{FF2B5EF4-FFF2-40B4-BE49-F238E27FC236}">
                <a16:creationId xmlns:a16="http://schemas.microsoft.com/office/drawing/2014/main" id="{8EDCED90-BC26-6C1A-1BE1-AECC75D33844}"/>
              </a:ext>
            </a:extLst>
          </p:cNvPr>
          <p:cNvSpPr/>
          <p:nvPr/>
        </p:nvSpPr>
        <p:spPr>
          <a:xfrm>
            <a:off x="4766691" y="6006091"/>
            <a:ext cx="117475" cy="116205"/>
          </a:xfrm>
          <a:custGeom>
            <a:avLst/>
            <a:gdLst/>
            <a:ahLst/>
            <a:cxnLst/>
            <a:rect l="l" t="t" r="r" b="b"/>
            <a:pathLst>
              <a:path w="117475" h="116204">
                <a:moveTo>
                  <a:pt x="76200" y="59436"/>
                </a:moveTo>
                <a:lnTo>
                  <a:pt x="54864" y="32766"/>
                </a:lnTo>
                <a:lnTo>
                  <a:pt x="54864" y="57912"/>
                </a:lnTo>
                <a:lnTo>
                  <a:pt x="54864" y="64008"/>
                </a:lnTo>
                <a:lnTo>
                  <a:pt x="22860" y="64008"/>
                </a:lnTo>
                <a:lnTo>
                  <a:pt x="24384" y="57912"/>
                </a:lnTo>
                <a:lnTo>
                  <a:pt x="25908" y="53340"/>
                </a:lnTo>
                <a:lnTo>
                  <a:pt x="32004" y="47244"/>
                </a:lnTo>
                <a:lnTo>
                  <a:pt x="35052" y="45720"/>
                </a:lnTo>
                <a:lnTo>
                  <a:pt x="42672" y="45720"/>
                </a:lnTo>
                <a:lnTo>
                  <a:pt x="48768" y="48768"/>
                </a:lnTo>
                <a:lnTo>
                  <a:pt x="51816" y="51816"/>
                </a:lnTo>
                <a:lnTo>
                  <a:pt x="54864" y="57912"/>
                </a:lnTo>
                <a:lnTo>
                  <a:pt x="54864" y="32766"/>
                </a:lnTo>
                <a:lnTo>
                  <a:pt x="53340" y="32004"/>
                </a:lnTo>
                <a:lnTo>
                  <a:pt x="47244" y="30480"/>
                </a:lnTo>
                <a:lnTo>
                  <a:pt x="32004" y="30480"/>
                </a:lnTo>
                <a:lnTo>
                  <a:pt x="24384" y="32004"/>
                </a:lnTo>
                <a:lnTo>
                  <a:pt x="12192" y="38100"/>
                </a:lnTo>
                <a:lnTo>
                  <a:pt x="7620" y="42672"/>
                </a:lnTo>
                <a:lnTo>
                  <a:pt x="4572" y="50292"/>
                </a:lnTo>
                <a:lnTo>
                  <a:pt x="1524" y="56388"/>
                </a:lnTo>
                <a:lnTo>
                  <a:pt x="0" y="64008"/>
                </a:lnTo>
                <a:lnTo>
                  <a:pt x="0" y="83820"/>
                </a:lnTo>
                <a:lnTo>
                  <a:pt x="1524" y="91440"/>
                </a:lnTo>
                <a:lnTo>
                  <a:pt x="6096" y="97536"/>
                </a:lnTo>
                <a:lnTo>
                  <a:pt x="9144" y="103632"/>
                </a:lnTo>
                <a:lnTo>
                  <a:pt x="13716" y="108204"/>
                </a:lnTo>
                <a:lnTo>
                  <a:pt x="19812" y="111252"/>
                </a:lnTo>
                <a:lnTo>
                  <a:pt x="22860" y="112471"/>
                </a:lnTo>
                <a:lnTo>
                  <a:pt x="27432" y="114300"/>
                </a:lnTo>
                <a:lnTo>
                  <a:pt x="35052" y="115824"/>
                </a:lnTo>
                <a:lnTo>
                  <a:pt x="59436" y="115824"/>
                </a:lnTo>
                <a:lnTo>
                  <a:pt x="68580" y="112776"/>
                </a:lnTo>
                <a:lnTo>
                  <a:pt x="71628" y="111252"/>
                </a:lnTo>
                <a:lnTo>
                  <a:pt x="71628" y="92964"/>
                </a:lnTo>
                <a:lnTo>
                  <a:pt x="67056" y="96012"/>
                </a:lnTo>
                <a:lnTo>
                  <a:pt x="62484" y="97536"/>
                </a:lnTo>
                <a:lnTo>
                  <a:pt x="57912" y="97536"/>
                </a:lnTo>
                <a:lnTo>
                  <a:pt x="53340" y="99060"/>
                </a:lnTo>
                <a:lnTo>
                  <a:pt x="38100" y="99060"/>
                </a:lnTo>
                <a:lnTo>
                  <a:pt x="32004" y="97536"/>
                </a:lnTo>
                <a:lnTo>
                  <a:pt x="28956" y="94488"/>
                </a:lnTo>
                <a:lnTo>
                  <a:pt x="22860" y="85344"/>
                </a:lnTo>
                <a:lnTo>
                  <a:pt x="22860" y="79248"/>
                </a:lnTo>
                <a:lnTo>
                  <a:pt x="54864" y="79248"/>
                </a:lnTo>
                <a:lnTo>
                  <a:pt x="76200" y="79248"/>
                </a:lnTo>
                <a:lnTo>
                  <a:pt x="76200" y="59436"/>
                </a:lnTo>
                <a:close/>
              </a:path>
              <a:path w="117475" h="116204">
                <a:moveTo>
                  <a:pt x="117348" y="0"/>
                </a:moveTo>
                <a:lnTo>
                  <a:pt x="94488" y="0"/>
                </a:lnTo>
                <a:lnTo>
                  <a:pt x="94488" y="114300"/>
                </a:lnTo>
                <a:lnTo>
                  <a:pt x="117348" y="114300"/>
                </a:lnTo>
                <a:lnTo>
                  <a:pt x="1173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88" name="object 587">
            <a:extLst>
              <a:ext uri="{FF2B5EF4-FFF2-40B4-BE49-F238E27FC236}">
                <a16:creationId xmlns:a16="http://schemas.microsoft.com/office/drawing/2014/main" id="{188488C4-2164-0615-DA5D-43CCA42321E3}"/>
              </a:ext>
            </a:extLst>
          </p:cNvPr>
          <p:cNvPicPr/>
          <p:nvPr/>
        </p:nvPicPr>
        <p:blipFill>
          <a:blip r:embed="rId363" cstate="print"/>
          <a:stretch>
            <a:fillRect/>
          </a:stretch>
        </p:blipFill>
        <p:spPr>
          <a:xfrm>
            <a:off x="4964810" y="6006084"/>
            <a:ext cx="443484" cy="152319"/>
          </a:xfrm>
          <a:prstGeom prst="rect">
            <a:avLst/>
          </a:prstGeom>
        </p:spPr>
      </p:pic>
      <p:grpSp>
        <p:nvGrpSpPr>
          <p:cNvPr id="589" name="object 588">
            <a:extLst>
              <a:ext uri="{FF2B5EF4-FFF2-40B4-BE49-F238E27FC236}">
                <a16:creationId xmlns:a16="http://schemas.microsoft.com/office/drawing/2014/main" id="{6565BA4F-9FE5-F480-07F0-98DFCCDB4263}"/>
              </a:ext>
            </a:extLst>
          </p:cNvPr>
          <p:cNvGrpSpPr/>
          <p:nvPr/>
        </p:nvGrpSpPr>
        <p:grpSpPr>
          <a:xfrm>
            <a:off x="479679" y="6220967"/>
            <a:ext cx="1400810" cy="117475"/>
            <a:chOff x="479679" y="6220967"/>
            <a:chExt cx="1400810" cy="117475"/>
          </a:xfrm>
        </p:grpSpPr>
        <p:sp>
          <p:nvSpPr>
            <p:cNvPr id="590" name="object 589">
              <a:extLst>
                <a:ext uri="{FF2B5EF4-FFF2-40B4-BE49-F238E27FC236}">
                  <a16:creationId xmlns:a16="http://schemas.microsoft.com/office/drawing/2014/main" id="{F9C7B13B-B781-A373-3EA8-2AD0F280B1B3}"/>
                </a:ext>
              </a:extLst>
            </p:cNvPr>
            <p:cNvSpPr/>
            <p:nvPr/>
          </p:nvSpPr>
          <p:spPr>
            <a:xfrm>
              <a:off x="479679" y="6220975"/>
              <a:ext cx="172720" cy="117475"/>
            </a:xfrm>
            <a:custGeom>
              <a:avLst/>
              <a:gdLst/>
              <a:ahLst/>
              <a:cxnLst/>
              <a:rect l="l" t="t" r="r" b="b"/>
              <a:pathLst>
                <a:path w="172720" h="117475">
                  <a:moveTo>
                    <a:pt x="77724" y="0"/>
                  </a:moveTo>
                  <a:lnTo>
                    <a:pt x="54864" y="0"/>
                  </a:lnTo>
                  <a:lnTo>
                    <a:pt x="54864" y="39624"/>
                  </a:lnTo>
                  <a:lnTo>
                    <a:pt x="56388" y="42672"/>
                  </a:lnTo>
                  <a:lnTo>
                    <a:pt x="56388" y="44196"/>
                  </a:lnTo>
                  <a:lnTo>
                    <a:pt x="56388" y="67056"/>
                  </a:lnTo>
                  <a:lnTo>
                    <a:pt x="56388" y="85344"/>
                  </a:lnTo>
                  <a:lnTo>
                    <a:pt x="54864" y="89916"/>
                  </a:lnTo>
                  <a:lnTo>
                    <a:pt x="51816" y="94488"/>
                  </a:lnTo>
                  <a:lnTo>
                    <a:pt x="48768" y="97536"/>
                  </a:lnTo>
                  <a:lnTo>
                    <a:pt x="45720" y="99060"/>
                  </a:lnTo>
                  <a:lnTo>
                    <a:pt x="33528" y="99060"/>
                  </a:lnTo>
                  <a:lnTo>
                    <a:pt x="28956" y="97536"/>
                  </a:lnTo>
                  <a:lnTo>
                    <a:pt x="27432" y="92964"/>
                  </a:lnTo>
                  <a:lnTo>
                    <a:pt x="24384" y="88392"/>
                  </a:lnTo>
                  <a:lnTo>
                    <a:pt x="22860" y="82296"/>
                  </a:lnTo>
                  <a:lnTo>
                    <a:pt x="22860" y="67056"/>
                  </a:lnTo>
                  <a:lnTo>
                    <a:pt x="24384" y="60960"/>
                  </a:lnTo>
                  <a:lnTo>
                    <a:pt x="27432" y="56388"/>
                  </a:lnTo>
                  <a:lnTo>
                    <a:pt x="28956" y="51816"/>
                  </a:lnTo>
                  <a:lnTo>
                    <a:pt x="33528" y="50292"/>
                  </a:lnTo>
                  <a:lnTo>
                    <a:pt x="45720" y="50292"/>
                  </a:lnTo>
                  <a:lnTo>
                    <a:pt x="50292" y="51816"/>
                  </a:lnTo>
                  <a:lnTo>
                    <a:pt x="51816" y="56388"/>
                  </a:lnTo>
                  <a:lnTo>
                    <a:pt x="54864" y="60960"/>
                  </a:lnTo>
                  <a:lnTo>
                    <a:pt x="56388" y="67056"/>
                  </a:lnTo>
                  <a:lnTo>
                    <a:pt x="56388" y="44196"/>
                  </a:lnTo>
                  <a:lnTo>
                    <a:pt x="54864" y="44196"/>
                  </a:lnTo>
                  <a:lnTo>
                    <a:pt x="53340" y="41148"/>
                  </a:lnTo>
                  <a:lnTo>
                    <a:pt x="45720" y="33528"/>
                  </a:lnTo>
                  <a:lnTo>
                    <a:pt x="42672" y="33528"/>
                  </a:lnTo>
                  <a:lnTo>
                    <a:pt x="39624" y="32004"/>
                  </a:lnTo>
                  <a:lnTo>
                    <a:pt x="21336" y="32004"/>
                  </a:lnTo>
                  <a:lnTo>
                    <a:pt x="13716" y="35052"/>
                  </a:lnTo>
                  <a:lnTo>
                    <a:pt x="9144" y="42672"/>
                  </a:lnTo>
                  <a:lnTo>
                    <a:pt x="5143" y="48958"/>
                  </a:lnTo>
                  <a:lnTo>
                    <a:pt x="2286" y="56388"/>
                  </a:lnTo>
                  <a:lnTo>
                    <a:pt x="571" y="64960"/>
                  </a:lnTo>
                  <a:lnTo>
                    <a:pt x="0" y="74676"/>
                  </a:lnTo>
                  <a:lnTo>
                    <a:pt x="546" y="84391"/>
                  </a:lnTo>
                  <a:lnTo>
                    <a:pt x="21336" y="117348"/>
                  </a:lnTo>
                  <a:lnTo>
                    <a:pt x="22860" y="117348"/>
                  </a:lnTo>
                  <a:lnTo>
                    <a:pt x="38100" y="117348"/>
                  </a:lnTo>
                  <a:lnTo>
                    <a:pt x="47244" y="112776"/>
                  </a:lnTo>
                  <a:lnTo>
                    <a:pt x="48768" y="111252"/>
                  </a:lnTo>
                  <a:lnTo>
                    <a:pt x="51816" y="109728"/>
                  </a:lnTo>
                  <a:lnTo>
                    <a:pt x="53340" y="108204"/>
                  </a:lnTo>
                  <a:lnTo>
                    <a:pt x="54864" y="105156"/>
                  </a:lnTo>
                  <a:lnTo>
                    <a:pt x="56388" y="108712"/>
                  </a:lnTo>
                  <a:lnTo>
                    <a:pt x="59436" y="115824"/>
                  </a:lnTo>
                  <a:lnTo>
                    <a:pt x="77724" y="115824"/>
                  </a:lnTo>
                  <a:lnTo>
                    <a:pt x="77724" y="0"/>
                  </a:lnTo>
                  <a:close/>
                </a:path>
                <a:path w="172720" h="117475">
                  <a:moveTo>
                    <a:pt x="172212" y="60960"/>
                  </a:moveTo>
                  <a:lnTo>
                    <a:pt x="150876" y="33909"/>
                  </a:lnTo>
                  <a:lnTo>
                    <a:pt x="150876" y="59436"/>
                  </a:lnTo>
                  <a:lnTo>
                    <a:pt x="150876" y="65532"/>
                  </a:lnTo>
                  <a:lnTo>
                    <a:pt x="118872" y="65532"/>
                  </a:lnTo>
                  <a:lnTo>
                    <a:pt x="120396" y="59436"/>
                  </a:lnTo>
                  <a:lnTo>
                    <a:pt x="121920" y="54864"/>
                  </a:lnTo>
                  <a:lnTo>
                    <a:pt x="128016" y="48768"/>
                  </a:lnTo>
                  <a:lnTo>
                    <a:pt x="131064" y="47244"/>
                  </a:lnTo>
                  <a:lnTo>
                    <a:pt x="138684" y="47244"/>
                  </a:lnTo>
                  <a:lnTo>
                    <a:pt x="144780" y="50292"/>
                  </a:lnTo>
                  <a:lnTo>
                    <a:pt x="147828" y="53340"/>
                  </a:lnTo>
                  <a:lnTo>
                    <a:pt x="150876" y="59436"/>
                  </a:lnTo>
                  <a:lnTo>
                    <a:pt x="150876" y="33909"/>
                  </a:lnTo>
                  <a:lnTo>
                    <a:pt x="143256" y="32004"/>
                  </a:lnTo>
                  <a:lnTo>
                    <a:pt x="128016" y="32004"/>
                  </a:lnTo>
                  <a:lnTo>
                    <a:pt x="97536" y="57912"/>
                  </a:lnTo>
                  <a:lnTo>
                    <a:pt x="96012" y="65532"/>
                  </a:lnTo>
                  <a:lnTo>
                    <a:pt x="96012" y="85344"/>
                  </a:lnTo>
                  <a:lnTo>
                    <a:pt x="97536" y="92964"/>
                  </a:lnTo>
                  <a:lnTo>
                    <a:pt x="102108" y="99060"/>
                  </a:lnTo>
                  <a:lnTo>
                    <a:pt x="105156" y="105156"/>
                  </a:lnTo>
                  <a:lnTo>
                    <a:pt x="109728" y="109728"/>
                  </a:lnTo>
                  <a:lnTo>
                    <a:pt x="115824" y="112776"/>
                  </a:lnTo>
                  <a:lnTo>
                    <a:pt x="118872" y="113995"/>
                  </a:lnTo>
                  <a:lnTo>
                    <a:pt x="123444" y="115824"/>
                  </a:lnTo>
                  <a:lnTo>
                    <a:pt x="131064" y="117348"/>
                  </a:lnTo>
                  <a:lnTo>
                    <a:pt x="150876" y="117348"/>
                  </a:lnTo>
                  <a:lnTo>
                    <a:pt x="155448" y="115824"/>
                  </a:lnTo>
                  <a:lnTo>
                    <a:pt x="160020" y="115824"/>
                  </a:lnTo>
                  <a:lnTo>
                    <a:pt x="164592" y="114300"/>
                  </a:lnTo>
                  <a:lnTo>
                    <a:pt x="167640" y="111252"/>
                  </a:lnTo>
                  <a:lnTo>
                    <a:pt x="167640" y="94488"/>
                  </a:lnTo>
                  <a:lnTo>
                    <a:pt x="149352" y="100584"/>
                  </a:lnTo>
                  <a:lnTo>
                    <a:pt x="134112" y="100584"/>
                  </a:lnTo>
                  <a:lnTo>
                    <a:pt x="128016" y="99060"/>
                  </a:lnTo>
                  <a:lnTo>
                    <a:pt x="124968" y="94488"/>
                  </a:lnTo>
                  <a:lnTo>
                    <a:pt x="121920" y="91440"/>
                  </a:lnTo>
                  <a:lnTo>
                    <a:pt x="118872" y="86868"/>
                  </a:lnTo>
                  <a:lnTo>
                    <a:pt x="118872" y="80772"/>
                  </a:lnTo>
                  <a:lnTo>
                    <a:pt x="150876" y="80772"/>
                  </a:lnTo>
                  <a:lnTo>
                    <a:pt x="172212" y="80772"/>
                  </a:lnTo>
                  <a:lnTo>
                    <a:pt x="172212" y="609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1" name="object 590">
              <a:extLst>
                <a:ext uri="{FF2B5EF4-FFF2-40B4-BE49-F238E27FC236}">
                  <a16:creationId xmlns:a16="http://schemas.microsoft.com/office/drawing/2014/main" id="{9DD8DBD0-CE1E-03C6-DC1E-DFDFD6CAA180}"/>
                </a:ext>
              </a:extLst>
            </p:cNvPr>
            <p:cNvPicPr/>
            <p:nvPr/>
          </p:nvPicPr>
          <p:blipFill>
            <a:blip r:embed="rId364" cstate="print"/>
            <a:stretch>
              <a:fillRect/>
            </a:stretch>
          </p:blipFill>
          <p:spPr>
            <a:xfrm>
              <a:off x="670179" y="6220967"/>
              <a:ext cx="1168908" cy="117348"/>
            </a:xfrm>
            <a:prstGeom prst="rect">
              <a:avLst/>
            </a:prstGeom>
          </p:spPr>
        </p:pic>
        <p:sp>
          <p:nvSpPr>
            <p:cNvPr id="592" name="object 591">
              <a:extLst>
                <a:ext uri="{FF2B5EF4-FFF2-40B4-BE49-F238E27FC236}">
                  <a16:creationId xmlns:a16="http://schemas.microsoft.com/office/drawing/2014/main" id="{9C1F5B68-D925-0C8B-7BB6-60B2FA69559B}"/>
                </a:ext>
              </a:extLst>
            </p:cNvPr>
            <p:cNvSpPr/>
            <p:nvPr/>
          </p:nvSpPr>
          <p:spPr>
            <a:xfrm>
              <a:off x="1857375" y="6220967"/>
              <a:ext cx="22860" cy="116205"/>
            </a:xfrm>
            <a:custGeom>
              <a:avLst/>
              <a:gdLst/>
              <a:ahLst/>
              <a:cxnLst/>
              <a:rect l="l" t="t" r="r" b="b"/>
              <a:pathLst>
                <a:path w="22860" h="116204">
                  <a:moveTo>
                    <a:pt x="22860" y="115824"/>
                  </a:moveTo>
                  <a:lnTo>
                    <a:pt x="22860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22860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93" name="object 592">
            <a:extLst>
              <a:ext uri="{FF2B5EF4-FFF2-40B4-BE49-F238E27FC236}">
                <a16:creationId xmlns:a16="http://schemas.microsoft.com/office/drawing/2014/main" id="{04D94E51-1453-3F2B-05F0-93871E34EC94}"/>
              </a:ext>
            </a:extLst>
          </p:cNvPr>
          <p:cNvGrpSpPr/>
          <p:nvPr/>
        </p:nvGrpSpPr>
        <p:grpSpPr>
          <a:xfrm>
            <a:off x="1944242" y="6220967"/>
            <a:ext cx="454659" cy="152400"/>
            <a:chOff x="1944242" y="6220967"/>
            <a:chExt cx="454659" cy="152400"/>
          </a:xfrm>
        </p:grpSpPr>
        <p:sp>
          <p:nvSpPr>
            <p:cNvPr id="594" name="object 593">
              <a:extLst>
                <a:ext uri="{FF2B5EF4-FFF2-40B4-BE49-F238E27FC236}">
                  <a16:creationId xmlns:a16="http://schemas.microsoft.com/office/drawing/2014/main" id="{19328E3C-99BE-DAA0-4023-2B0B4929D463}"/>
                </a:ext>
              </a:extLst>
            </p:cNvPr>
            <p:cNvSpPr/>
            <p:nvPr/>
          </p:nvSpPr>
          <p:spPr>
            <a:xfrm>
              <a:off x="1944242" y="6220967"/>
              <a:ext cx="21590" cy="116205"/>
            </a:xfrm>
            <a:custGeom>
              <a:avLst/>
              <a:gdLst/>
              <a:ahLst/>
              <a:cxnLst/>
              <a:rect l="l" t="t" r="r" b="b"/>
              <a:pathLst>
                <a:path w="21589" h="116204">
                  <a:moveTo>
                    <a:pt x="21336" y="115824"/>
                  </a:moveTo>
                  <a:lnTo>
                    <a:pt x="21336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21336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5" name="object 594">
              <a:extLst>
                <a:ext uri="{FF2B5EF4-FFF2-40B4-BE49-F238E27FC236}">
                  <a16:creationId xmlns:a16="http://schemas.microsoft.com/office/drawing/2014/main" id="{EF6F63DF-4C5B-F9E6-5EB4-EFE68238072E}"/>
                </a:ext>
              </a:extLst>
            </p:cNvPr>
            <p:cNvPicPr/>
            <p:nvPr/>
          </p:nvPicPr>
          <p:blipFill>
            <a:blip r:embed="rId365" cstate="print"/>
            <a:stretch>
              <a:fillRect/>
            </a:stretch>
          </p:blipFill>
          <p:spPr>
            <a:xfrm>
              <a:off x="1988438" y="6220967"/>
              <a:ext cx="409956" cy="152338"/>
            </a:xfrm>
            <a:prstGeom prst="rect">
              <a:avLst/>
            </a:prstGeom>
          </p:spPr>
        </p:pic>
      </p:grpSp>
      <p:pic>
        <p:nvPicPr>
          <p:cNvPr id="596" name="object 595">
            <a:extLst>
              <a:ext uri="{FF2B5EF4-FFF2-40B4-BE49-F238E27FC236}">
                <a16:creationId xmlns:a16="http://schemas.microsoft.com/office/drawing/2014/main" id="{EC82A014-BAE4-109B-8AC6-9AB832E41FF4}"/>
              </a:ext>
            </a:extLst>
          </p:cNvPr>
          <p:cNvPicPr/>
          <p:nvPr/>
        </p:nvPicPr>
        <p:blipFill>
          <a:blip r:embed="rId366" cstate="print"/>
          <a:stretch>
            <a:fillRect/>
          </a:stretch>
        </p:blipFill>
        <p:spPr>
          <a:xfrm>
            <a:off x="6351270" y="2478023"/>
            <a:ext cx="1291208" cy="156971"/>
          </a:xfrm>
          <a:prstGeom prst="rect">
            <a:avLst/>
          </a:prstGeom>
        </p:spPr>
      </p:pic>
      <p:pic>
        <p:nvPicPr>
          <p:cNvPr id="597" name="object 596">
            <a:extLst>
              <a:ext uri="{FF2B5EF4-FFF2-40B4-BE49-F238E27FC236}">
                <a16:creationId xmlns:a16="http://schemas.microsoft.com/office/drawing/2014/main" id="{D9B7DBFC-36C6-BA70-FADB-A26304827CF7}"/>
              </a:ext>
            </a:extLst>
          </p:cNvPr>
          <p:cNvPicPr/>
          <p:nvPr/>
        </p:nvPicPr>
        <p:blipFill>
          <a:blip r:embed="rId367" cstate="print"/>
          <a:stretch>
            <a:fillRect/>
          </a:stretch>
        </p:blipFill>
        <p:spPr>
          <a:xfrm>
            <a:off x="8195691" y="2482595"/>
            <a:ext cx="935735" cy="202520"/>
          </a:xfrm>
          <a:prstGeom prst="rect">
            <a:avLst/>
          </a:prstGeom>
        </p:spPr>
      </p:pic>
      <p:grpSp>
        <p:nvGrpSpPr>
          <p:cNvPr id="598" name="object 597">
            <a:extLst>
              <a:ext uri="{FF2B5EF4-FFF2-40B4-BE49-F238E27FC236}">
                <a16:creationId xmlns:a16="http://schemas.microsoft.com/office/drawing/2014/main" id="{DE168932-A2E5-A9FF-575A-B2752F7B4C5F}"/>
              </a:ext>
            </a:extLst>
          </p:cNvPr>
          <p:cNvGrpSpPr/>
          <p:nvPr/>
        </p:nvGrpSpPr>
        <p:grpSpPr>
          <a:xfrm>
            <a:off x="7567803" y="3916679"/>
            <a:ext cx="730250" cy="157480"/>
            <a:chOff x="7567803" y="3916679"/>
            <a:chExt cx="730250" cy="157480"/>
          </a:xfrm>
        </p:grpSpPr>
        <p:pic>
          <p:nvPicPr>
            <p:cNvPr id="599" name="object 598">
              <a:extLst>
                <a:ext uri="{FF2B5EF4-FFF2-40B4-BE49-F238E27FC236}">
                  <a16:creationId xmlns:a16="http://schemas.microsoft.com/office/drawing/2014/main" id="{1172CFEC-AFE2-8F72-F238-8E3086D81E12}"/>
                </a:ext>
              </a:extLst>
            </p:cNvPr>
            <p:cNvPicPr/>
            <p:nvPr/>
          </p:nvPicPr>
          <p:blipFill>
            <a:blip r:embed="rId368" cstate="print"/>
            <a:stretch>
              <a:fillRect/>
            </a:stretch>
          </p:blipFill>
          <p:spPr>
            <a:xfrm>
              <a:off x="7567803" y="3924299"/>
              <a:ext cx="109727" cy="149351"/>
            </a:xfrm>
            <a:prstGeom prst="rect">
              <a:avLst/>
            </a:prstGeom>
          </p:spPr>
        </p:pic>
        <p:sp>
          <p:nvSpPr>
            <p:cNvPr id="600" name="object 599">
              <a:extLst>
                <a:ext uri="{FF2B5EF4-FFF2-40B4-BE49-F238E27FC236}">
                  <a16:creationId xmlns:a16="http://schemas.microsoft.com/office/drawing/2014/main" id="{A835E9C5-BB3D-C558-02C9-75409E2C3AC6}"/>
                </a:ext>
              </a:extLst>
            </p:cNvPr>
            <p:cNvSpPr/>
            <p:nvPr/>
          </p:nvSpPr>
          <p:spPr>
            <a:xfrm>
              <a:off x="7700391" y="3916687"/>
              <a:ext cx="70485" cy="155575"/>
            </a:xfrm>
            <a:custGeom>
              <a:avLst/>
              <a:gdLst/>
              <a:ahLst/>
              <a:cxnLst/>
              <a:rect l="l" t="t" r="r" b="b"/>
              <a:pathLst>
                <a:path w="70484" h="155575">
                  <a:moveTo>
                    <a:pt x="16764" y="0"/>
                  </a:moveTo>
                  <a:lnTo>
                    <a:pt x="0" y="0"/>
                  </a:lnTo>
                  <a:lnTo>
                    <a:pt x="0" y="155448"/>
                  </a:lnTo>
                  <a:lnTo>
                    <a:pt x="16764" y="155448"/>
                  </a:lnTo>
                  <a:lnTo>
                    <a:pt x="16764" y="0"/>
                  </a:lnTo>
                  <a:close/>
                </a:path>
                <a:path w="70484" h="155575">
                  <a:moveTo>
                    <a:pt x="68580" y="45720"/>
                  </a:moveTo>
                  <a:lnTo>
                    <a:pt x="51816" y="45720"/>
                  </a:lnTo>
                  <a:lnTo>
                    <a:pt x="51816" y="155448"/>
                  </a:lnTo>
                  <a:lnTo>
                    <a:pt x="68580" y="155448"/>
                  </a:lnTo>
                  <a:lnTo>
                    <a:pt x="68580" y="45720"/>
                  </a:lnTo>
                  <a:close/>
                </a:path>
                <a:path w="70484" h="155575">
                  <a:moveTo>
                    <a:pt x="70104" y="12192"/>
                  </a:moveTo>
                  <a:lnTo>
                    <a:pt x="68580" y="10668"/>
                  </a:lnTo>
                  <a:lnTo>
                    <a:pt x="67056" y="7620"/>
                  </a:lnTo>
                  <a:lnTo>
                    <a:pt x="65532" y="6096"/>
                  </a:lnTo>
                  <a:lnTo>
                    <a:pt x="54864" y="6096"/>
                  </a:lnTo>
                  <a:lnTo>
                    <a:pt x="53340" y="7620"/>
                  </a:lnTo>
                  <a:lnTo>
                    <a:pt x="51816" y="10668"/>
                  </a:lnTo>
                  <a:lnTo>
                    <a:pt x="50292" y="12192"/>
                  </a:lnTo>
                  <a:lnTo>
                    <a:pt x="50292" y="19812"/>
                  </a:lnTo>
                  <a:lnTo>
                    <a:pt x="51816" y="22860"/>
                  </a:lnTo>
                  <a:lnTo>
                    <a:pt x="53340" y="24384"/>
                  </a:lnTo>
                  <a:lnTo>
                    <a:pt x="54864" y="27432"/>
                  </a:lnTo>
                  <a:lnTo>
                    <a:pt x="65532" y="27432"/>
                  </a:lnTo>
                  <a:lnTo>
                    <a:pt x="67056" y="24384"/>
                  </a:lnTo>
                  <a:lnTo>
                    <a:pt x="68580" y="22860"/>
                  </a:lnTo>
                  <a:lnTo>
                    <a:pt x="70104" y="19812"/>
                  </a:lnTo>
                  <a:lnTo>
                    <a:pt x="70104" y="121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1" name="object 600">
              <a:extLst>
                <a:ext uri="{FF2B5EF4-FFF2-40B4-BE49-F238E27FC236}">
                  <a16:creationId xmlns:a16="http://schemas.microsoft.com/office/drawing/2014/main" id="{66FDB846-3139-E53D-AC73-F46CAED2EFCB}"/>
                </a:ext>
              </a:extLst>
            </p:cNvPr>
            <p:cNvPicPr/>
            <p:nvPr/>
          </p:nvPicPr>
          <p:blipFill>
            <a:blip r:embed="rId369" cstate="print"/>
            <a:stretch>
              <a:fillRect/>
            </a:stretch>
          </p:blipFill>
          <p:spPr>
            <a:xfrm>
              <a:off x="7797927" y="3960875"/>
              <a:ext cx="91440" cy="112775"/>
            </a:xfrm>
            <a:prstGeom prst="rect">
              <a:avLst/>
            </a:prstGeom>
          </p:spPr>
        </p:pic>
        <p:pic>
          <p:nvPicPr>
            <p:cNvPr id="602" name="object 601">
              <a:extLst>
                <a:ext uri="{FF2B5EF4-FFF2-40B4-BE49-F238E27FC236}">
                  <a16:creationId xmlns:a16="http://schemas.microsoft.com/office/drawing/2014/main" id="{E8ADBEC9-CFFA-1F19-3F40-CC8849C9A186}"/>
                </a:ext>
              </a:extLst>
            </p:cNvPr>
            <p:cNvPicPr/>
            <p:nvPr/>
          </p:nvPicPr>
          <p:blipFill>
            <a:blip r:embed="rId370" cstate="print"/>
            <a:stretch>
              <a:fillRect/>
            </a:stretch>
          </p:blipFill>
          <p:spPr>
            <a:xfrm>
              <a:off x="7918323" y="3960875"/>
              <a:ext cx="89916" cy="111251"/>
            </a:xfrm>
            <a:prstGeom prst="rect">
              <a:avLst/>
            </a:prstGeom>
          </p:spPr>
        </p:pic>
        <p:pic>
          <p:nvPicPr>
            <p:cNvPr id="603" name="object 602">
              <a:extLst>
                <a:ext uri="{FF2B5EF4-FFF2-40B4-BE49-F238E27FC236}">
                  <a16:creationId xmlns:a16="http://schemas.microsoft.com/office/drawing/2014/main" id="{284A9222-05EA-767E-5EDF-AA3B71DD2F72}"/>
                </a:ext>
              </a:extLst>
            </p:cNvPr>
            <p:cNvPicPr/>
            <p:nvPr/>
          </p:nvPicPr>
          <p:blipFill>
            <a:blip r:embed="rId371" cstate="print"/>
            <a:stretch>
              <a:fillRect/>
            </a:stretch>
          </p:blipFill>
          <p:spPr>
            <a:xfrm>
              <a:off x="8028051" y="3938015"/>
              <a:ext cx="172212" cy="135636"/>
            </a:xfrm>
            <a:prstGeom prst="rect">
              <a:avLst/>
            </a:prstGeom>
          </p:spPr>
        </p:pic>
        <p:pic>
          <p:nvPicPr>
            <p:cNvPr id="604" name="object 603">
              <a:extLst>
                <a:ext uri="{FF2B5EF4-FFF2-40B4-BE49-F238E27FC236}">
                  <a16:creationId xmlns:a16="http://schemas.microsoft.com/office/drawing/2014/main" id="{6F44FB6F-1736-A7CA-1D24-069019458819}"/>
                </a:ext>
              </a:extLst>
            </p:cNvPr>
            <p:cNvPicPr/>
            <p:nvPr/>
          </p:nvPicPr>
          <p:blipFill>
            <a:blip r:embed="rId372" cstate="print"/>
            <a:stretch>
              <a:fillRect/>
            </a:stretch>
          </p:blipFill>
          <p:spPr>
            <a:xfrm>
              <a:off x="8221599" y="3960875"/>
              <a:ext cx="76200" cy="112775"/>
            </a:xfrm>
            <a:prstGeom prst="rect">
              <a:avLst/>
            </a:prstGeom>
          </p:spPr>
        </p:pic>
      </p:grpSp>
      <p:pic>
        <p:nvPicPr>
          <p:cNvPr id="626" name="object 625">
            <a:extLst>
              <a:ext uri="{FF2B5EF4-FFF2-40B4-BE49-F238E27FC236}">
                <a16:creationId xmlns:a16="http://schemas.microsoft.com/office/drawing/2014/main" id="{4850C97B-0383-0D4C-A2ED-C0625BE13533}"/>
              </a:ext>
            </a:extLst>
          </p:cNvPr>
          <p:cNvPicPr/>
          <p:nvPr/>
        </p:nvPicPr>
        <p:blipFill>
          <a:blip r:embed="rId373" cstate="print"/>
          <a:stretch>
            <a:fillRect/>
          </a:stretch>
        </p:blipFill>
        <p:spPr>
          <a:xfrm>
            <a:off x="5766434" y="952500"/>
            <a:ext cx="4233671" cy="4192523"/>
          </a:xfrm>
          <a:prstGeom prst="rect">
            <a:avLst/>
          </a:prstGeom>
        </p:spPr>
      </p:pic>
      <p:pic>
        <p:nvPicPr>
          <p:cNvPr id="627" name="Imagen 626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D30C28C9-88CE-0811-01DE-5E47C183CB87}"/>
              </a:ext>
            </a:extLst>
          </p:cNvPr>
          <p:cNvPicPr>
            <a:picLocks noChangeAspect="1"/>
          </p:cNvPicPr>
          <p:nvPr/>
        </p:nvPicPr>
        <p:blipFill>
          <a:blip r:embed="rId3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619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7808CA7-AC7F-A08D-FA7F-2A9B2E555BD1}"/>
              </a:ext>
            </a:extLst>
          </p:cNvPr>
          <p:cNvPicPr>
            <a:picLocks noChangeAspect="1"/>
          </p:cNvPicPr>
          <p:nvPr/>
        </p:nvPicPr>
        <p:blipFill>
          <a:blip r:embed="rId3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607" name="Imagen 606">
            <a:extLst>
              <a:ext uri="{FF2B5EF4-FFF2-40B4-BE49-F238E27FC236}">
                <a16:creationId xmlns:a16="http://schemas.microsoft.com/office/drawing/2014/main" id="{C4A37C2B-C8BE-E8AD-390D-1DD83D391006}"/>
              </a:ext>
            </a:extLst>
          </p:cNvPr>
          <p:cNvPicPr>
            <a:picLocks noChangeAspect="1"/>
          </p:cNvPicPr>
          <p:nvPr/>
        </p:nvPicPr>
        <p:blipFill>
          <a:blip r:embed="rId3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608" name="CuadroTexto 607">
            <a:extLst>
              <a:ext uri="{FF2B5EF4-FFF2-40B4-BE49-F238E27FC236}">
                <a16:creationId xmlns:a16="http://schemas.microsoft.com/office/drawing/2014/main" id="{6E282834-1BD0-452E-5926-0E0C5662A38D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609" name="CuadroTexto 608">
            <a:extLst>
              <a:ext uri="{FF2B5EF4-FFF2-40B4-BE49-F238E27FC236}">
                <a16:creationId xmlns:a16="http://schemas.microsoft.com/office/drawing/2014/main" id="{767995AF-6DDD-5EF2-C2F2-FED5719AFE56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37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37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2067254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9B36DE18-C933-2290-67FD-B1A9E4103F82}"/>
              </a:ext>
            </a:extLst>
          </p:cNvPr>
          <p:cNvSpPr/>
          <p:nvPr/>
        </p:nvSpPr>
        <p:spPr>
          <a:xfrm>
            <a:off x="0" y="635"/>
            <a:ext cx="10689590" cy="7559040"/>
          </a:xfrm>
          <a:custGeom>
            <a:avLst/>
            <a:gdLst/>
            <a:ahLst/>
            <a:cxnLst/>
            <a:rect l="l" t="t" r="r" b="b"/>
            <a:pathLst>
              <a:path w="10689590" h="7559040">
                <a:moveTo>
                  <a:pt x="10689336" y="7559040"/>
                </a:moveTo>
                <a:lnTo>
                  <a:pt x="10689336" y="0"/>
                </a:lnTo>
                <a:lnTo>
                  <a:pt x="0" y="0"/>
                </a:lnTo>
                <a:lnTo>
                  <a:pt x="0" y="7559040"/>
                </a:lnTo>
                <a:lnTo>
                  <a:pt x="10689336" y="7559040"/>
                </a:lnTo>
                <a:close/>
              </a:path>
            </a:pathLst>
          </a:custGeom>
          <a:solidFill>
            <a:srgbClr val="EEE7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" name="Video Explicativo Woodville 2023 Español">
            <a:hlinkClick r:id="" action="ppaction://media"/>
            <a:extLst>
              <a:ext uri="{FF2B5EF4-FFF2-40B4-BE49-F238E27FC236}">
                <a16:creationId xmlns:a16="http://schemas.microsoft.com/office/drawing/2014/main" id="{26D12214-6E60-5F0D-426E-353BA60B46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46547"/>
            <a:ext cx="10689590" cy="6012493"/>
          </a:xfrm>
          <a:prstGeom prst="rect">
            <a:avLst/>
          </a:prstGeom>
        </p:spPr>
      </p:pic>
      <p:pic>
        <p:nvPicPr>
          <p:cNvPr id="4" name="Imagen 3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F1FE0BC1-1A0B-90E6-9590-691ED9F9CA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427037"/>
            <a:ext cx="293840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9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">
            <a:extLst>
              <a:ext uri="{FF2B5EF4-FFF2-40B4-BE49-F238E27FC236}">
                <a16:creationId xmlns:a16="http://schemas.microsoft.com/office/drawing/2014/main" id="{A42A2467-5CCC-B429-540F-5E7F38AAE926}"/>
              </a:ext>
            </a:extLst>
          </p:cNvPr>
          <p:cNvSpPr/>
          <p:nvPr/>
        </p:nvSpPr>
        <p:spPr>
          <a:xfrm>
            <a:off x="0" y="0"/>
            <a:ext cx="10692130" cy="7564120"/>
          </a:xfrm>
          <a:custGeom>
            <a:avLst/>
            <a:gdLst/>
            <a:ahLst/>
            <a:cxnLst/>
            <a:rect l="l" t="t" r="r" b="b"/>
            <a:pathLst>
              <a:path w="10692130" h="7564120">
                <a:moveTo>
                  <a:pt x="10692003" y="0"/>
                </a:moveTo>
                <a:lnTo>
                  <a:pt x="0" y="0"/>
                </a:lnTo>
                <a:lnTo>
                  <a:pt x="0" y="7563599"/>
                </a:lnTo>
                <a:lnTo>
                  <a:pt x="10692003" y="7563599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7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B92A4641-FA14-5ACC-A7E3-7581169BFEF6}"/>
              </a:ext>
            </a:extLst>
          </p:cNvPr>
          <p:cNvSpPr/>
          <p:nvPr/>
        </p:nvSpPr>
        <p:spPr>
          <a:xfrm>
            <a:off x="5389200" y="1128665"/>
            <a:ext cx="2379980" cy="0"/>
          </a:xfrm>
          <a:custGeom>
            <a:avLst/>
            <a:gdLst/>
            <a:ahLst/>
            <a:cxnLst/>
            <a:rect l="l" t="t" r="r" b="b"/>
            <a:pathLst>
              <a:path w="2379979">
                <a:moveTo>
                  <a:pt x="0" y="0"/>
                </a:moveTo>
                <a:lnTo>
                  <a:pt x="2379599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7BBDA863-C139-D8A4-8FD4-E623393713BA}"/>
              </a:ext>
            </a:extLst>
          </p:cNvPr>
          <p:cNvSpPr/>
          <p:nvPr/>
        </p:nvSpPr>
        <p:spPr>
          <a:xfrm>
            <a:off x="7859173" y="1128665"/>
            <a:ext cx="2376170" cy="0"/>
          </a:xfrm>
          <a:custGeom>
            <a:avLst/>
            <a:gdLst/>
            <a:ahLst/>
            <a:cxnLst/>
            <a:rect l="l" t="t" r="r" b="b"/>
            <a:pathLst>
              <a:path w="2376170">
                <a:moveTo>
                  <a:pt x="0" y="0"/>
                </a:moveTo>
                <a:lnTo>
                  <a:pt x="2375623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E0C264CD-81A4-5744-E13E-874D56FB3CC6}"/>
              </a:ext>
            </a:extLst>
          </p:cNvPr>
          <p:cNvSpPr txBox="1"/>
          <p:nvPr/>
        </p:nvSpPr>
        <p:spPr>
          <a:xfrm>
            <a:off x="5376494" y="2865437"/>
            <a:ext cx="2065655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 defTabSz="914400">
              <a:lnSpc>
                <a:spcPct val="118100"/>
              </a:lnSpc>
              <a:spcBef>
                <a:spcPts val="100"/>
              </a:spcBef>
            </a:pP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Crecimiento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del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mercad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financiación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45" dirty="0">
                <a:solidFill>
                  <a:prstClr val="black"/>
                </a:solidFill>
                <a:latin typeface="Lucida Sans Unicode"/>
                <a:cs typeface="Lucida Sans Unicode"/>
              </a:rPr>
              <a:t>litigios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desde  </a:t>
            </a:r>
            <a:r>
              <a:rPr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2013</a:t>
            </a:r>
            <a:endParaRPr sz="1200" dirty="0">
              <a:solidFill>
                <a:prstClr val="black"/>
              </a:solidFill>
              <a:latin typeface="Lucida Sans Unicode"/>
              <a:cs typeface="Lucida Sans Unicode"/>
            </a:endParaRPr>
          </a:p>
          <a:p>
            <a:pPr marL="12700" defTabSz="914400">
              <a:spcBef>
                <a:spcPts val="175"/>
              </a:spcBef>
            </a:pPr>
            <a:r>
              <a:rPr sz="4000" dirty="0">
                <a:solidFill>
                  <a:prstClr val="black"/>
                </a:solidFill>
                <a:latin typeface="Georgia"/>
                <a:cs typeface="Georgia"/>
              </a:rPr>
              <a:t>4</a:t>
            </a:r>
            <a:r>
              <a:rPr sz="3000" dirty="0">
                <a:solidFill>
                  <a:prstClr val="black"/>
                </a:solidFill>
                <a:latin typeface="Georgia"/>
                <a:cs typeface="Georgia"/>
              </a:rPr>
              <a:t>X</a:t>
            </a:r>
          </a:p>
        </p:txBody>
      </p:sp>
      <p:sp>
        <p:nvSpPr>
          <p:cNvPr id="27" name="object 6">
            <a:extLst>
              <a:ext uri="{FF2B5EF4-FFF2-40B4-BE49-F238E27FC236}">
                <a16:creationId xmlns:a16="http://schemas.microsoft.com/office/drawing/2014/main" id="{17B4724C-FD7D-7D3D-8D4A-5C011A442966}"/>
              </a:ext>
            </a:extLst>
          </p:cNvPr>
          <p:cNvSpPr txBox="1">
            <a:spLocks/>
          </p:cNvSpPr>
          <p:nvPr/>
        </p:nvSpPr>
        <p:spPr>
          <a:xfrm>
            <a:off x="451700" y="333883"/>
            <a:ext cx="29902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Georgia"/>
                <a:ea typeface="+mj-ea"/>
                <a:cs typeface="Georgia"/>
              </a:defRPr>
            </a:lvl1pPr>
          </a:lstStyle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0" cap="none" spc="0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Tamaño</a:t>
            </a:r>
            <a:r>
              <a:rPr kumimoji="0" lang="es-ES" sz="2200" b="0" i="0" u="none" strike="noStrike" kern="0" cap="none" spc="-3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 </a:t>
            </a:r>
            <a:r>
              <a:rPr kumimoji="0" lang="es-ES" sz="2200" b="0" i="0" u="none" strike="noStrike" kern="0" cap="none" spc="-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del</a:t>
            </a:r>
            <a:r>
              <a:rPr kumimoji="0" lang="es-ES" sz="2200" b="0" i="0" u="none" strike="noStrike" kern="0" cap="none" spc="-3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 </a:t>
            </a:r>
            <a:r>
              <a:rPr kumimoji="0" lang="es-ES" sz="2200" b="0" i="0" u="none" strike="noStrike" kern="0" cap="none" spc="0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mercado</a:t>
            </a:r>
            <a:r>
              <a:rPr kumimoji="0" lang="es-ES" sz="2200" b="0" i="0" u="none" strike="noStrike" kern="0" cap="none" spc="-30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 </a:t>
            </a:r>
            <a:r>
              <a:rPr kumimoji="0" lang="es-ES" sz="2200" b="0" i="0" u="none" strike="noStrike" kern="0" cap="none" spc="-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de </a:t>
            </a:r>
            <a:r>
              <a:rPr kumimoji="0" lang="es-ES" sz="2200" b="0" i="0" u="none" strike="noStrike" kern="0" cap="none" spc="-51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 </a:t>
            </a:r>
            <a:r>
              <a:rPr kumimoji="0" lang="es-ES" sz="2200" b="0" i="0" u="none" strike="noStrike" kern="0" cap="none" spc="-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financiación</a:t>
            </a:r>
            <a:r>
              <a:rPr kumimoji="0" lang="es-ES" sz="2200" b="0" i="0" u="none" strike="noStrike" kern="0" cap="none" spc="-2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 </a:t>
            </a:r>
            <a:r>
              <a:rPr kumimoji="0" lang="es-ES" sz="2200" b="0" i="0" u="none" strike="noStrike" kern="0" cap="none" spc="-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de</a:t>
            </a:r>
            <a:r>
              <a:rPr kumimoji="0" lang="es-ES" sz="2200" b="0" i="0" u="none" strike="noStrike" kern="0" cap="none" spc="-2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 </a:t>
            </a:r>
            <a:r>
              <a:rPr kumimoji="0" lang="es-ES" sz="2200" b="0" i="0" u="none" strike="noStrike" kern="0" cap="none" spc="-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litigios</a:t>
            </a:r>
            <a:endParaRPr kumimoji="0" lang="es-ES" sz="2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eorgia"/>
              <a:ea typeface="+mj-ea"/>
            </a:endParaRPr>
          </a:p>
        </p:txBody>
      </p:sp>
      <p:sp>
        <p:nvSpPr>
          <p:cNvPr id="28" name="object 7">
            <a:extLst>
              <a:ext uri="{FF2B5EF4-FFF2-40B4-BE49-F238E27FC236}">
                <a16:creationId xmlns:a16="http://schemas.microsoft.com/office/drawing/2014/main" id="{426D0510-C324-8F50-9FCE-6D8596C6B517}"/>
              </a:ext>
            </a:extLst>
          </p:cNvPr>
          <p:cNvSpPr txBox="1"/>
          <p:nvPr/>
        </p:nvSpPr>
        <p:spPr>
          <a:xfrm>
            <a:off x="451700" y="1452575"/>
            <a:ext cx="403923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10" defTabSz="914400">
              <a:spcBef>
                <a:spcPts val="100"/>
              </a:spcBef>
            </a:pPr>
            <a:r>
              <a:rPr sz="1600" b="1" spc="-5" dirty="0">
                <a:solidFill>
                  <a:srgbClr val="05473B"/>
                </a:solidFill>
                <a:latin typeface="Trebuchet MS"/>
                <a:cs typeface="Trebuchet MS"/>
              </a:rPr>
              <a:t>El</a:t>
            </a:r>
            <a:r>
              <a:rPr sz="1600" b="1" spc="-5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75" dirty="0">
                <a:solidFill>
                  <a:srgbClr val="05473B"/>
                </a:solidFill>
                <a:latin typeface="Trebuchet MS"/>
                <a:cs typeface="Trebuchet MS"/>
              </a:rPr>
              <a:t>mercado</a:t>
            </a:r>
            <a:r>
              <a:rPr sz="1600" b="1" spc="-4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55" dirty="0">
                <a:solidFill>
                  <a:srgbClr val="05473B"/>
                </a:solidFill>
                <a:latin typeface="Trebuchet MS"/>
                <a:cs typeface="Trebuchet MS"/>
              </a:rPr>
              <a:t>británico</a:t>
            </a:r>
            <a:r>
              <a:rPr sz="1600" b="1" spc="-4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50" dirty="0">
                <a:solidFill>
                  <a:srgbClr val="05473B"/>
                </a:solidFill>
                <a:latin typeface="Trebuchet MS"/>
                <a:cs typeface="Trebuchet MS"/>
              </a:rPr>
              <a:t>de</a:t>
            </a:r>
            <a:r>
              <a:rPr sz="1600" b="1" spc="-4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50" dirty="0">
                <a:solidFill>
                  <a:srgbClr val="05473B"/>
                </a:solidFill>
                <a:latin typeface="Trebuchet MS"/>
                <a:cs typeface="Trebuchet MS"/>
              </a:rPr>
              <a:t>financiación</a:t>
            </a:r>
            <a:r>
              <a:rPr sz="1600" b="1" spc="-4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50" dirty="0">
                <a:solidFill>
                  <a:srgbClr val="05473B"/>
                </a:solidFill>
                <a:latin typeface="Trebuchet MS"/>
                <a:cs typeface="Trebuchet MS"/>
              </a:rPr>
              <a:t>de </a:t>
            </a:r>
            <a:r>
              <a:rPr sz="1600" b="1" spc="-4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45" dirty="0">
                <a:solidFill>
                  <a:srgbClr val="05473B"/>
                </a:solidFill>
                <a:latin typeface="Trebuchet MS"/>
                <a:cs typeface="Trebuchet MS"/>
              </a:rPr>
              <a:t>litigios</a:t>
            </a:r>
            <a:r>
              <a:rPr sz="1600" b="1" spc="-8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60" dirty="0">
                <a:solidFill>
                  <a:srgbClr val="05473B"/>
                </a:solidFill>
                <a:latin typeface="Trebuchet MS"/>
                <a:cs typeface="Trebuchet MS"/>
              </a:rPr>
              <a:t>se</a:t>
            </a:r>
            <a:r>
              <a:rPr sz="1600" b="1" spc="-8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105" dirty="0">
                <a:solidFill>
                  <a:srgbClr val="05473B"/>
                </a:solidFill>
                <a:latin typeface="Trebuchet MS"/>
                <a:cs typeface="Trebuchet MS"/>
              </a:rPr>
              <a:t>ha</a:t>
            </a:r>
            <a:r>
              <a:rPr sz="1600" b="1" spc="-8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60" dirty="0">
                <a:solidFill>
                  <a:srgbClr val="05473B"/>
                </a:solidFill>
                <a:latin typeface="Trebuchet MS"/>
                <a:cs typeface="Trebuchet MS"/>
              </a:rPr>
              <a:t>cuadruplicado</a:t>
            </a:r>
            <a:r>
              <a:rPr sz="1600" b="1" spc="-8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65" dirty="0">
                <a:solidFill>
                  <a:srgbClr val="05473B"/>
                </a:solidFill>
                <a:latin typeface="Trebuchet MS"/>
                <a:cs typeface="Trebuchet MS"/>
              </a:rPr>
              <a:t>desde</a:t>
            </a:r>
            <a:r>
              <a:rPr sz="1600" b="1" spc="-8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-25" dirty="0">
                <a:solidFill>
                  <a:srgbClr val="05473B"/>
                </a:solidFill>
                <a:latin typeface="Trebuchet MS"/>
                <a:cs typeface="Trebuchet MS"/>
              </a:rPr>
              <a:t>2013</a:t>
            </a:r>
            <a:endParaRPr sz="160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9" name="object 8">
            <a:extLst>
              <a:ext uri="{FF2B5EF4-FFF2-40B4-BE49-F238E27FC236}">
                <a16:creationId xmlns:a16="http://schemas.microsoft.com/office/drawing/2014/main" id="{62647E1E-4111-8D7B-724A-081BA75A2B35}"/>
              </a:ext>
            </a:extLst>
          </p:cNvPr>
          <p:cNvSpPr txBox="1"/>
          <p:nvPr/>
        </p:nvSpPr>
        <p:spPr>
          <a:xfrm>
            <a:off x="5376500" y="2453767"/>
            <a:ext cx="4906010" cy="208279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defTabSz="914400">
              <a:spcBef>
                <a:spcPts val="35"/>
              </a:spcBef>
            </a:pPr>
            <a:endParaRPr sz="11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defTabSz="914400">
              <a:tabLst>
                <a:tab pos="2426970" algn="l"/>
                <a:tab pos="4892675" algn="l"/>
              </a:tabLst>
            </a:pPr>
            <a:r>
              <a:rPr sz="1200" u="sng" dirty="0">
                <a:solidFill>
                  <a:prstClr val="black"/>
                </a:solidFill>
                <a:uFill>
                  <a:solidFill>
                    <a:srgbClr val="F58721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spc="1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00" u="sng" dirty="0">
                <a:solidFill>
                  <a:prstClr val="black"/>
                </a:solidFill>
                <a:uFill>
                  <a:solidFill>
                    <a:srgbClr val="F58721"/>
                  </a:solidFill>
                </a:uFill>
                <a:latin typeface="Times New Roman"/>
                <a:cs typeface="Times New Roman"/>
              </a:rPr>
              <a:t> 	</a:t>
            </a:r>
            <a:endParaRPr sz="12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0" name="object 9">
            <a:extLst>
              <a:ext uri="{FF2B5EF4-FFF2-40B4-BE49-F238E27FC236}">
                <a16:creationId xmlns:a16="http://schemas.microsoft.com/office/drawing/2014/main" id="{B0051BC1-0BEF-C81A-C359-7CAAB7CF09C7}"/>
              </a:ext>
            </a:extLst>
          </p:cNvPr>
          <p:cNvSpPr txBox="1"/>
          <p:nvPr/>
        </p:nvSpPr>
        <p:spPr>
          <a:xfrm>
            <a:off x="456056" y="2204745"/>
            <a:ext cx="4036060" cy="3696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 algn="just" defTabSz="914400">
              <a:lnSpc>
                <a:spcPct val="118100"/>
              </a:lnSpc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La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financiación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45" dirty="0">
                <a:solidFill>
                  <a:prstClr val="black"/>
                </a:solidFill>
                <a:latin typeface="Lucida Sans Unicode"/>
                <a:cs typeface="Lucida Sans Unicode"/>
              </a:rPr>
              <a:t>litigios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es actualmente 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una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industria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miles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millones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dólares </a:t>
            </a:r>
            <a:r>
              <a:rPr sz="1200" dirty="0">
                <a:solidFill>
                  <a:prstClr val="black"/>
                </a:solidFill>
                <a:latin typeface="Lucida Sans Unicode"/>
                <a:cs typeface="Lucida Sans Unicode"/>
              </a:rPr>
              <a:t>a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nivel mundial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que 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atrae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fondos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capital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privado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y grandes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inversores 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institucionales con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la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promesa de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rendimientos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dos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45" dirty="0" err="1">
                <a:solidFill>
                  <a:prstClr val="black"/>
                </a:solidFill>
                <a:latin typeface="Lucida Sans Unicode"/>
                <a:cs typeface="Lucida Sans Unicode"/>
              </a:rPr>
              <a:t>dígitos</a:t>
            </a:r>
            <a:r>
              <a:rPr sz="1200" spc="-45" dirty="0">
                <a:solidFill>
                  <a:prstClr val="black"/>
                </a:solidFill>
                <a:latin typeface="Lucida Sans Unicode"/>
                <a:cs typeface="Lucida Sans Unicode"/>
              </a:rPr>
              <a:t>.</a:t>
            </a:r>
            <a:endParaRPr sz="1200" dirty="0">
              <a:solidFill>
                <a:prstClr val="black"/>
              </a:solidFill>
              <a:latin typeface="Lucida Sans Unicode"/>
              <a:cs typeface="Lucida Sans Unicode"/>
            </a:endParaRPr>
          </a:p>
          <a:p>
            <a:pPr marL="12700" marR="5080" algn="just" defTabSz="914400">
              <a:lnSpc>
                <a:spcPct val="118100"/>
              </a:lnSpc>
              <a:spcBef>
                <a:spcPts val="565"/>
              </a:spcBef>
            </a:pPr>
            <a:r>
              <a:rPr lang="es-MX"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El </a:t>
            </a:r>
            <a:r>
              <a:rPr lang="es-MX"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mercado </a:t>
            </a:r>
            <a:r>
              <a:rPr lang="es-MX"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británico </a:t>
            </a:r>
            <a:r>
              <a:rPr lang="es-MX"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lang="es-MX"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financiación </a:t>
            </a:r>
            <a:r>
              <a:rPr lang="es-MX"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lang="es-MX" sz="1200" spc="-45" dirty="0">
                <a:solidFill>
                  <a:prstClr val="black"/>
                </a:solidFill>
                <a:latin typeface="Lucida Sans Unicode"/>
                <a:cs typeface="Lucida Sans Unicode"/>
              </a:rPr>
              <a:t>litigios </a:t>
            </a:r>
            <a:r>
              <a:rPr lang="es-MX"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se </a:t>
            </a:r>
            <a:r>
              <a:rPr lang="es-MX"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ha </a:t>
            </a:r>
            <a:r>
              <a:rPr lang="es-MX" sz="120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cuadruplicado</a:t>
            </a:r>
            <a:r>
              <a:rPr lang="es-MX"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desde</a:t>
            </a:r>
            <a:r>
              <a:rPr lang="es-MX"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2013.</a:t>
            </a:r>
            <a:endParaRPr lang="es-MX" sz="1200" dirty="0">
              <a:solidFill>
                <a:prstClr val="black"/>
              </a:solidFill>
              <a:latin typeface="Lucida Sans Unicode"/>
              <a:cs typeface="Lucida Sans Unicode"/>
            </a:endParaRPr>
          </a:p>
          <a:p>
            <a:pPr marL="12700" marR="5080" algn="just" defTabSz="914400">
              <a:lnSpc>
                <a:spcPct val="118100"/>
              </a:lnSpc>
              <a:spcBef>
                <a:spcPts val="565"/>
              </a:spcBef>
            </a:pPr>
            <a:r>
              <a:rPr lang="es-MX" sz="1200" spc="10" dirty="0">
                <a:solidFill>
                  <a:prstClr val="black"/>
                </a:solidFill>
                <a:latin typeface="Lucida Sans Unicode"/>
                <a:cs typeface="Lucida Sans Unicode"/>
              </a:rPr>
              <a:t>Un</a:t>
            </a:r>
            <a:r>
              <a:rPr lang="es-MX"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estudio</a:t>
            </a:r>
            <a:r>
              <a:rPr lang="es-MX"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</a:t>
            </a:r>
            <a:r>
              <a:rPr lang="es-MX"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Swiss</a:t>
            </a:r>
            <a:r>
              <a:rPr lang="es-MX"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Re</a:t>
            </a:r>
            <a:r>
              <a:rPr lang="es-MX"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reveló</a:t>
            </a:r>
            <a:r>
              <a:rPr lang="es-MX"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que</a:t>
            </a:r>
            <a:r>
              <a:rPr lang="es-MX"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en</a:t>
            </a:r>
            <a:r>
              <a:rPr lang="es-MX"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2020</a:t>
            </a:r>
            <a:r>
              <a:rPr lang="es-MX" sz="1200" spc="-6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se</a:t>
            </a:r>
            <a:r>
              <a:rPr lang="es-MX"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invirtieron </a:t>
            </a:r>
            <a:r>
              <a:rPr lang="es-MX" sz="1200" spc="-3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unos </a:t>
            </a:r>
            <a:r>
              <a:rPr lang="es-MX"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17.000 </a:t>
            </a:r>
            <a:r>
              <a:rPr lang="es-MX"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millones </a:t>
            </a:r>
            <a:r>
              <a:rPr lang="es-MX"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lang="es-MX"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dólares </a:t>
            </a:r>
            <a:r>
              <a:rPr lang="es-MX"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en </a:t>
            </a:r>
            <a:r>
              <a:rPr lang="es-MX"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la </a:t>
            </a:r>
            <a:r>
              <a:rPr lang="es-MX"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financiación </a:t>
            </a:r>
            <a:r>
              <a:rPr lang="es-MX"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lang="es-MX"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45" dirty="0">
                <a:solidFill>
                  <a:prstClr val="black"/>
                </a:solidFill>
                <a:latin typeface="Lucida Sans Unicode"/>
                <a:cs typeface="Lucida Sans Unicode"/>
              </a:rPr>
              <a:t>litigios </a:t>
            </a:r>
            <a:r>
              <a:rPr lang="es-MX"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en </a:t>
            </a:r>
            <a:r>
              <a:rPr lang="es-MX"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todo el </a:t>
            </a:r>
            <a:r>
              <a:rPr lang="es-MX"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mundo, </a:t>
            </a:r>
            <a:r>
              <a:rPr lang="es-MX"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y </a:t>
            </a:r>
            <a:r>
              <a:rPr lang="es-MX"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que </a:t>
            </a:r>
            <a:r>
              <a:rPr lang="es-MX"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más </a:t>
            </a:r>
            <a:r>
              <a:rPr lang="es-MX"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lang="es-MX"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la </a:t>
            </a:r>
            <a:r>
              <a:rPr lang="es-MX"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mitad </a:t>
            </a:r>
            <a:r>
              <a:rPr lang="es-MX"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lang="es-MX"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esa </a:t>
            </a:r>
            <a:r>
              <a:rPr lang="es-MX"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suma</a:t>
            </a:r>
            <a:r>
              <a:rPr lang="es-MX"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terminó</a:t>
            </a:r>
            <a:r>
              <a:rPr lang="es-MX"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en</a:t>
            </a:r>
            <a:r>
              <a:rPr lang="es-MX"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35" dirty="0">
                <a:solidFill>
                  <a:prstClr val="black"/>
                </a:solidFill>
                <a:latin typeface="Lucida Sans Unicode"/>
                <a:cs typeface="Lucida Sans Unicode"/>
              </a:rPr>
              <a:t>los</a:t>
            </a:r>
            <a:r>
              <a:rPr lang="es-MX"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Estados</a:t>
            </a:r>
            <a:r>
              <a:rPr lang="es-MX"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Unidos.</a:t>
            </a:r>
            <a:endParaRPr lang="es-MX" sz="1200" dirty="0">
              <a:solidFill>
                <a:prstClr val="black"/>
              </a:solidFill>
              <a:latin typeface="Lucida Sans Unicode"/>
              <a:cs typeface="Lucida Sans Unicode"/>
            </a:endParaRPr>
          </a:p>
          <a:p>
            <a:pPr marL="12700" marR="5080" algn="just" defTabSz="914400">
              <a:lnSpc>
                <a:spcPct val="118100"/>
              </a:lnSpc>
              <a:spcBef>
                <a:spcPts val="565"/>
              </a:spcBef>
            </a:pPr>
            <a:r>
              <a:rPr lang="es-MX" sz="1200" dirty="0">
                <a:solidFill>
                  <a:prstClr val="black"/>
                </a:solidFill>
                <a:latin typeface="Lucida Sans Unicode"/>
                <a:cs typeface="Lucida Sans Unicode"/>
              </a:rPr>
              <a:t>En</a:t>
            </a:r>
            <a:r>
              <a:rPr lang="es-MX" sz="1200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el</a:t>
            </a:r>
            <a:r>
              <a:rPr lang="es-MX"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 Reino</a:t>
            </a:r>
            <a:r>
              <a:rPr lang="es-MX"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Unido,</a:t>
            </a:r>
            <a:r>
              <a:rPr lang="es-MX"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las</a:t>
            </a:r>
            <a:r>
              <a:rPr lang="es-MX"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15</a:t>
            </a:r>
            <a:r>
              <a:rPr lang="es-MX"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principales</a:t>
            </a:r>
            <a:r>
              <a:rPr lang="es-MX"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 empresas</a:t>
            </a:r>
            <a:r>
              <a:rPr lang="es-MX"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lang="es-MX"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financiación</a:t>
            </a:r>
            <a:r>
              <a:rPr lang="es-MX"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 del</a:t>
            </a:r>
            <a:r>
              <a:rPr lang="es-MX"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país</a:t>
            </a:r>
            <a:r>
              <a:rPr lang="es-MX"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cerraron</a:t>
            </a:r>
            <a:r>
              <a:rPr lang="es-MX"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35" dirty="0">
                <a:solidFill>
                  <a:prstClr val="black"/>
                </a:solidFill>
                <a:latin typeface="Lucida Sans Unicode"/>
                <a:cs typeface="Lucida Sans Unicode"/>
              </a:rPr>
              <a:t>sus</a:t>
            </a:r>
            <a:r>
              <a:rPr lang="es-MX"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balances</a:t>
            </a:r>
            <a:r>
              <a:rPr lang="es-MX"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con</a:t>
            </a:r>
            <a:r>
              <a:rPr lang="es-MX"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un </a:t>
            </a:r>
            <a:r>
              <a:rPr lang="es-MX"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patrimonio </a:t>
            </a:r>
            <a:r>
              <a:rPr lang="es-MX"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neto </a:t>
            </a:r>
            <a:r>
              <a:rPr lang="es-MX"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lang="es-MX"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2.700</a:t>
            </a:r>
            <a:r>
              <a:rPr lang="es-MX"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millones </a:t>
            </a:r>
            <a:r>
              <a:rPr lang="es-MX"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lang="es-MX"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dólares </a:t>
            </a:r>
            <a:r>
              <a:rPr lang="es-MX"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el </a:t>
            </a:r>
            <a:r>
              <a:rPr lang="es-MX"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año </a:t>
            </a:r>
            <a:r>
              <a:rPr lang="es-MX"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pasado, </a:t>
            </a:r>
            <a:r>
              <a:rPr lang="es-MX" sz="1200" spc="-35" dirty="0">
                <a:solidFill>
                  <a:prstClr val="black"/>
                </a:solidFill>
                <a:latin typeface="Lucida Sans Unicode"/>
                <a:cs typeface="Lucida Sans Unicode"/>
              </a:rPr>
              <a:t>casi </a:t>
            </a:r>
            <a:r>
              <a:rPr lang="es-MX"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el </a:t>
            </a:r>
            <a:r>
              <a:rPr lang="es-MX"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doble del patrimonio </a:t>
            </a:r>
            <a:r>
              <a:rPr lang="es-MX"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neto </a:t>
            </a:r>
            <a:r>
              <a:rPr lang="es-MX"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lang="es-MX"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tres años </a:t>
            </a:r>
            <a:r>
              <a:rPr lang="es-MX"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35" dirty="0">
                <a:solidFill>
                  <a:prstClr val="black"/>
                </a:solidFill>
                <a:latin typeface="Lucida Sans Unicode"/>
                <a:cs typeface="Lucida Sans Unicode"/>
              </a:rPr>
              <a:t>atrás</a:t>
            </a:r>
            <a:r>
              <a:rPr lang="es-MX"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,</a:t>
            </a:r>
            <a:r>
              <a:rPr lang="es-MX"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35" dirty="0">
                <a:solidFill>
                  <a:prstClr val="black"/>
                </a:solidFill>
                <a:latin typeface="Lucida Sans Unicode"/>
                <a:cs typeface="Lucida Sans Unicode"/>
              </a:rPr>
              <a:t>segú</a:t>
            </a:r>
            <a:r>
              <a:rPr lang="es-MX"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n</a:t>
            </a:r>
            <a:r>
              <a:rPr lang="es-MX"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datos</a:t>
            </a:r>
            <a:r>
              <a:rPr lang="es-MX"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del</a:t>
            </a:r>
            <a:r>
              <a:rPr lang="es-MX"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estudio</a:t>
            </a:r>
            <a:r>
              <a:rPr lang="es-MX"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jurídico</a:t>
            </a:r>
            <a:r>
              <a:rPr lang="es-MX"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es-MX"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RPC.</a:t>
            </a:r>
            <a:endParaRPr lang="es-MX" sz="1200" dirty="0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38" name="object 17">
            <a:extLst>
              <a:ext uri="{FF2B5EF4-FFF2-40B4-BE49-F238E27FC236}">
                <a16:creationId xmlns:a16="http://schemas.microsoft.com/office/drawing/2014/main" id="{C687FB4D-CA9B-9BFD-56EB-C81697439160}"/>
              </a:ext>
            </a:extLst>
          </p:cNvPr>
          <p:cNvSpPr txBox="1"/>
          <p:nvPr/>
        </p:nvSpPr>
        <p:spPr>
          <a:xfrm>
            <a:off x="5390210" y="1168717"/>
            <a:ext cx="2041525" cy="1087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defTabSz="914400">
              <a:lnSpc>
                <a:spcPct val="118100"/>
              </a:lnSpc>
              <a:spcBef>
                <a:spcPts val="100"/>
              </a:spcBef>
            </a:pP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Tamañ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estimad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del  mercad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británico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45" dirty="0">
                <a:solidFill>
                  <a:prstClr val="black"/>
                </a:solidFill>
                <a:latin typeface="Lucida Sans Unicode"/>
                <a:cs typeface="Lucida Sans Unicode"/>
              </a:rPr>
              <a:t>litigios</a:t>
            </a:r>
            <a:endParaRPr sz="1200" dirty="0">
              <a:solidFill>
                <a:prstClr val="black"/>
              </a:solidFill>
              <a:latin typeface="Lucida Sans Unicode"/>
              <a:cs typeface="Lucida Sans Unicode"/>
            </a:endParaRPr>
          </a:p>
          <a:p>
            <a:pPr marL="12700" defTabSz="914400">
              <a:spcBef>
                <a:spcPts val="155"/>
              </a:spcBef>
            </a:pPr>
            <a:r>
              <a:rPr sz="4000" spc="-120" dirty="0">
                <a:solidFill>
                  <a:prstClr val="black"/>
                </a:solidFill>
                <a:latin typeface="Georgia"/>
                <a:cs typeface="Georgia"/>
              </a:rPr>
              <a:t>$</a:t>
            </a:r>
            <a:r>
              <a:rPr sz="4000" spc="155" dirty="0">
                <a:solidFill>
                  <a:prstClr val="black"/>
                </a:solidFill>
                <a:latin typeface="Georgia"/>
                <a:cs typeface="Georgia"/>
              </a:rPr>
              <a:t>2.</a:t>
            </a:r>
            <a:r>
              <a:rPr sz="4000" dirty="0">
                <a:solidFill>
                  <a:prstClr val="black"/>
                </a:solidFill>
                <a:latin typeface="Georgia"/>
                <a:cs typeface="Georgia"/>
              </a:rPr>
              <a:t>7</a:t>
            </a:r>
            <a:r>
              <a:rPr sz="4000" spc="-345" dirty="0">
                <a:solidFill>
                  <a:prstClr val="black"/>
                </a:solidFill>
                <a:latin typeface="Georgia"/>
                <a:cs typeface="Georgia"/>
              </a:rPr>
              <a:t> </a:t>
            </a:r>
            <a:r>
              <a:rPr sz="4000" dirty="0">
                <a:solidFill>
                  <a:prstClr val="black"/>
                </a:solidFill>
                <a:latin typeface="Georgia"/>
                <a:cs typeface="Georgia"/>
              </a:rPr>
              <a:t>B</a:t>
            </a:r>
          </a:p>
        </p:txBody>
      </p:sp>
      <p:sp>
        <p:nvSpPr>
          <p:cNvPr id="42" name="object 18">
            <a:extLst>
              <a:ext uri="{FF2B5EF4-FFF2-40B4-BE49-F238E27FC236}">
                <a16:creationId xmlns:a16="http://schemas.microsoft.com/office/drawing/2014/main" id="{7539E8F8-3782-15A9-3C0F-2DC315B81616}"/>
              </a:ext>
            </a:extLst>
          </p:cNvPr>
          <p:cNvSpPr txBox="1"/>
          <p:nvPr/>
        </p:nvSpPr>
        <p:spPr>
          <a:xfrm>
            <a:off x="7846479" y="1239837"/>
            <a:ext cx="2202180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defTabSz="914400">
              <a:lnSpc>
                <a:spcPct val="118100"/>
              </a:lnSpc>
              <a:spcBef>
                <a:spcPts val="100"/>
              </a:spcBef>
            </a:pPr>
            <a:r>
              <a:rPr sz="1200" spc="-45" dirty="0">
                <a:solidFill>
                  <a:prstClr val="black"/>
                </a:solidFill>
                <a:latin typeface="Lucida Sans Unicode"/>
                <a:cs typeface="Lucida Sans Unicode"/>
              </a:rPr>
              <a:t>Tota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l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mundia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l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invertido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en 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financiación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45" dirty="0">
                <a:solidFill>
                  <a:prstClr val="black"/>
                </a:solidFill>
                <a:latin typeface="Lucida Sans Unicode"/>
                <a:cs typeface="Lucida Sans Unicode"/>
              </a:rPr>
              <a:t>litigios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e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n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2022</a:t>
            </a:r>
            <a:endParaRPr sz="1200" dirty="0">
              <a:solidFill>
                <a:prstClr val="black"/>
              </a:solidFill>
              <a:latin typeface="Lucida Sans Unicode"/>
              <a:cs typeface="Lucida Sans Unicode"/>
            </a:endParaRPr>
          </a:p>
          <a:p>
            <a:pPr marL="12700" defTabSz="914400">
              <a:spcBef>
                <a:spcPts val="195"/>
              </a:spcBef>
              <a:tabLst>
                <a:tab pos="1097915" algn="l"/>
              </a:tabLst>
            </a:pPr>
            <a:r>
              <a:rPr sz="4000" spc="-65" dirty="0">
                <a:solidFill>
                  <a:prstClr val="black"/>
                </a:solidFill>
                <a:latin typeface="Georgia"/>
                <a:cs typeface="Georgia"/>
              </a:rPr>
              <a:t>$1</a:t>
            </a:r>
            <a:r>
              <a:rPr sz="4000" spc="-340" dirty="0">
                <a:solidFill>
                  <a:prstClr val="black"/>
                </a:solidFill>
                <a:latin typeface="Georgia"/>
                <a:cs typeface="Georgia"/>
              </a:rPr>
              <a:t> </a:t>
            </a:r>
            <a:r>
              <a:rPr sz="4000" dirty="0">
                <a:solidFill>
                  <a:prstClr val="black"/>
                </a:solidFill>
                <a:latin typeface="Georgia"/>
                <a:cs typeface="Georgia"/>
              </a:rPr>
              <a:t>7	B</a:t>
            </a:r>
          </a:p>
        </p:txBody>
      </p:sp>
      <p:sp>
        <p:nvSpPr>
          <p:cNvPr id="43" name="object 19">
            <a:extLst>
              <a:ext uri="{FF2B5EF4-FFF2-40B4-BE49-F238E27FC236}">
                <a16:creationId xmlns:a16="http://schemas.microsoft.com/office/drawing/2014/main" id="{3D9EA59E-7A9F-2150-554E-02339FCB1EC2}"/>
              </a:ext>
            </a:extLst>
          </p:cNvPr>
          <p:cNvSpPr txBox="1"/>
          <p:nvPr/>
        </p:nvSpPr>
        <p:spPr>
          <a:xfrm>
            <a:off x="7839537" y="2859087"/>
            <a:ext cx="1980564" cy="1301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 marR="5080" defTabSz="914400">
              <a:lnSpc>
                <a:spcPct val="118100"/>
              </a:lnSpc>
              <a:spcBef>
                <a:spcPts val="100"/>
              </a:spcBef>
            </a:pP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Capital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disponible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para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la 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financiación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45" dirty="0">
                <a:solidFill>
                  <a:prstClr val="black"/>
                </a:solidFill>
                <a:latin typeface="Lucida Sans Unicode"/>
                <a:cs typeface="Lucida Sans Unicode"/>
              </a:rPr>
              <a:t>litigios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e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n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el 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Reino</a:t>
            </a:r>
            <a:r>
              <a:rPr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Unido</a:t>
            </a:r>
            <a:endParaRPr sz="1200" dirty="0">
              <a:solidFill>
                <a:prstClr val="black"/>
              </a:solidFill>
              <a:latin typeface="Lucida Sans Unicode"/>
              <a:cs typeface="Lucida Sans Unicode"/>
            </a:endParaRPr>
          </a:p>
          <a:p>
            <a:pPr marL="12700" defTabSz="914400">
              <a:spcBef>
                <a:spcPts val="145"/>
              </a:spcBef>
            </a:pPr>
            <a:r>
              <a:rPr sz="4000" spc="150" dirty="0">
                <a:solidFill>
                  <a:prstClr val="black"/>
                </a:solidFill>
                <a:latin typeface="Georgia"/>
                <a:cs typeface="Georgia"/>
              </a:rPr>
              <a:t>£1.9</a:t>
            </a:r>
            <a:r>
              <a:rPr sz="4000" spc="229" dirty="0">
                <a:solidFill>
                  <a:prstClr val="black"/>
                </a:solidFill>
                <a:latin typeface="Georgia"/>
                <a:cs typeface="Georgia"/>
              </a:rPr>
              <a:t> </a:t>
            </a:r>
            <a:r>
              <a:rPr sz="4000" dirty="0">
                <a:solidFill>
                  <a:prstClr val="black"/>
                </a:solidFill>
                <a:latin typeface="Georgia"/>
                <a:cs typeface="Georgia"/>
              </a:rPr>
              <a:t>B</a:t>
            </a:r>
          </a:p>
        </p:txBody>
      </p:sp>
      <p:pic>
        <p:nvPicPr>
          <p:cNvPr id="8" name="Imagen 7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C8CECBB0-5835-8ABF-3FE6-92383B2029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9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9B35918-6B0E-1B50-472E-E19D0E1065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79367BF-2610-129A-968D-77D588CEB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6090B3E-F69B-33B4-A622-AB37ABBC70DE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34734AC-EA37-4536-2123-F6D6582F5C54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737941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599DFEC-8F84-C670-8365-92B531E466C2}"/>
              </a:ext>
            </a:extLst>
          </p:cNvPr>
          <p:cNvSpPr/>
          <p:nvPr/>
        </p:nvSpPr>
        <p:spPr>
          <a:xfrm>
            <a:off x="0" y="0"/>
            <a:ext cx="10692130" cy="7564120"/>
          </a:xfrm>
          <a:custGeom>
            <a:avLst/>
            <a:gdLst/>
            <a:ahLst/>
            <a:cxnLst/>
            <a:rect l="l" t="t" r="r" b="b"/>
            <a:pathLst>
              <a:path w="10692130" h="7564120">
                <a:moveTo>
                  <a:pt x="10692003" y="0"/>
                </a:moveTo>
                <a:lnTo>
                  <a:pt x="0" y="0"/>
                </a:lnTo>
                <a:lnTo>
                  <a:pt x="0" y="7563599"/>
                </a:lnTo>
                <a:lnTo>
                  <a:pt x="10692003" y="7563599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7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2ABFDE6-EE13-7989-D99B-7581C96542A9}"/>
              </a:ext>
            </a:extLst>
          </p:cNvPr>
          <p:cNvSpPr txBox="1"/>
          <p:nvPr/>
        </p:nvSpPr>
        <p:spPr>
          <a:xfrm>
            <a:off x="452818" y="2583396"/>
            <a:ext cx="4286885" cy="1272540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9"/>
              </a:spcBef>
            </a:pPr>
            <a:r>
              <a:rPr sz="1200" b="1" spc="-10" dirty="0">
                <a:solidFill>
                  <a:srgbClr val="F58721"/>
                </a:solidFill>
                <a:latin typeface="Tahoma"/>
                <a:cs typeface="Tahoma"/>
              </a:rPr>
              <a:t>Diversificación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spc="-20" dirty="0">
                <a:latin typeface="Lucida Sans Unicode"/>
                <a:cs typeface="Lucida Sans Unicode"/>
              </a:rPr>
              <a:t>Si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un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cliente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invierte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con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Woodville,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el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préstamo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está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mucho</a:t>
            </a:r>
            <a:endParaRPr sz="1200">
              <a:latin typeface="Lucida Sans Unicode"/>
              <a:cs typeface="Lucida Sans Unicode"/>
            </a:endParaRPr>
          </a:p>
          <a:p>
            <a:pPr marL="12700" marR="77470">
              <a:lnSpc>
                <a:spcPct val="116700"/>
              </a:lnSpc>
            </a:pPr>
            <a:r>
              <a:rPr sz="1200" spc="-20" dirty="0">
                <a:latin typeface="Lucida Sans Unicode"/>
                <a:cs typeface="Lucida Sans Unicode"/>
              </a:rPr>
              <a:t>má</a:t>
            </a:r>
            <a:r>
              <a:rPr sz="1200" spc="-10" dirty="0">
                <a:latin typeface="Lucida Sans Unicode"/>
                <a:cs typeface="Lucida Sans Unicode"/>
              </a:rPr>
              <a:t>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diversificado,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ya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que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s</a:t>
            </a:r>
            <a:r>
              <a:rPr sz="1200" spc="-20" dirty="0">
                <a:latin typeface="Lucida Sans Unicode"/>
                <a:cs typeface="Lucida Sans Unicode"/>
              </a:rPr>
              <a:t>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reparte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entre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numerosos  </a:t>
            </a:r>
            <a:r>
              <a:rPr sz="1200" spc="-20" dirty="0">
                <a:latin typeface="Lucida Sans Unicode"/>
                <a:cs typeface="Lucida Sans Unicode"/>
              </a:rPr>
              <a:t>préstamos.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En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lugar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aspirar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ganar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el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75" dirty="0">
                <a:latin typeface="Lucida Sans Unicode"/>
                <a:cs typeface="Lucida Sans Unicode"/>
              </a:rPr>
              <a:t>60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185" dirty="0">
                <a:latin typeface="Lucida Sans Unicode"/>
                <a:cs typeface="Lucida Sans Unicode"/>
              </a:rPr>
              <a:t>%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los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casos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financiados,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como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ocurre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con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un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fondo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litigios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típico,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su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model</a:t>
            </a:r>
            <a:r>
              <a:rPr sz="1200" spc="-15" dirty="0">
                <a:latin typeface="Lucida Sans Unicode"/>
                <a:cs typeface="Lucida Sans Unicode"/>
              </a:rPr>
              <a:t>o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consist</a:t>
            </a:r>
            <a:r>
              <a:rPr sz="1200" spc="-30" dirty="0">
                <a:latin typeface="Lucida Sans Unicode"/>
                <a:cs typeface="Lucida Sans Unicode"/>
              </a:rPr>
              <a:t>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e</a:t>
            </a:r>
            <a:r>
              <a:rPr sz="1200" spc="-5" dirty="0">
                <a:latin typeface="Lucida Sans Unicode"/>
                <a:cs typeface="Lucida Sans Unicode"/>
              </a:rPr>
              <a:t>n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ganar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mucho</a:t>
            </a:r>
            <a:r>
              <a:rPr sz="1200" spc="-20" dirty="0">
                <a:latin typeface="Lucida Sans Unicode"/>
                <a:cs typeface="Lucida Sans Unicode"/>
              </a:rPr>
              <a:t>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má</a:t>
            </a:r>
            <a:r>
              <a:rPr sz="1200" spc="-10" dirty="0">
                <a:latin typeface="Lucida Sans Unicode"/>
                <a:cs typeface="Lucida Sans Unicode"/>
              </a:rPr>
              <a:t>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casos.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28574A60-B2C8-1AAC-627E-39BFD0611AE4}"/>
              </a:ext>
            </a:extLst>
          </p:cNvPr>
          <p:cNvSpPr txBox="1"/>
          <p:nvPr/>
        </p:nvSpPr>
        <p:spPr>
          <a:xfrm>
            <a:off x="452818" y="4884636"/>
            <a:ext cx="4091940" cy="1059180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09"/>
              </a:spcBef>
            </a:pPr>
            <a:r>
              <a:rPr sz="1200" b="1" dirty="0">
                <a:solidFill>
                  <a:srgbClr val="F58721"/>
                </a:solidFill>
                <a:latin typeface="Tahoma"/>
                <a:cs typeface="Tahoma"/>
              </a:rPr>
              <a:t>Préstamos</a:t>
            </a:r>
            <a:r>
              <a:rPr sz="1200" b="1" spc="-50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spc="5" dirty="0">
                <a:solidFill>
                  <a:srgbClr val="F58721"/>
                </a:solidFill>
                <a:latin typeface="Tahoma"/>
                <a:cs typeface="Tahoma"/>
              </a:rPr>
              <a:t>a</a:t>
            </a:r>
            <a:r>
              <a:rPr sz="1200" b="1" spc="-45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F58721"/>
                </a:solidFill>
                <a:latin typeface="Tahoma"/>
                <a:cs typeface="Tahoma"/>
              </a:rPr>
              <a:t>plazo</a:t>
            </a:r>
            <a:r>
              <a:rPr sz="1200" b="1" spc="-45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spc="-20" dirty="0">
                <a:solidFill>
                  <a:srgbClr val="F58721"/>
                </a:solidFill>
                <a:latin typeface="Tahoma"/>
                <a:cs typeface="Tahoma"/>
              </a:rPr>
              <a:t>fijo</a:t>
            </a:r>
            <a:r>
              <a:rPr sz="1200" b="1" spc="-50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F58721"/>
                </a:solidFill>
                <a:latin typeface="Tahoma"/>
                <a:cs typeface="Tahoma"/>
              </a:rPr>
              <a:t>de</a:t>
            </a:r>
            <a:r>
              <a:rPr sz="1200" b="1" spc="-45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spc="15" dirty="0">
                <a:solidFill>
                  <a:srgbClr val="F58721"/>
                </a:solidFill>
                <a:latin typeface="Tahoma"/>
                <a:cs typeface="Tahoma"/>
              </a:rPr>
              <a:t>menor</a:t>
            </a:r>
            <a:r>
              <a:rPr sz="1200" b="1" spc="-45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spc="-20" dirty="0">
                <a:solidFill>
                  <a:srgbClr val="F58721"/>
                </a:solidFill>
                <a:latin typeface="Tahoma"/>
                <a:cs typeface="Tahoma"/>
              </a:rPr>
              <a:t>riesgo</a:t>
            </a:r>
            <a:endParaRPr sz="120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1200" spc="-30" dirty="0">
                <a:latin typeface="Lucida Sans Unicode"/>
                <a:cs typeface="Lucida Sans Unicode"/>
              </a:rPr>
              <a:t>Los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préstamos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concedidos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por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Woodville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los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estudios</a:t>
            </a:r>
            <a:endParaRPr sz="1200">
              <a:latin typeface="Lucida Sans Unicode"/>
              <a:cs typeface="Lucida Sans Unicode"/>
            </a:endParaRPr>
          </a:p>
          <a:p>
            <a:pPr marL="12700" marR="5080" algn="just">
              <a:lnSpc>
                <a:spcPct val="116700"/>
              </a:lnSpc>
            </a:pPr>
            <a:r>
              <a:rPr sz="1200" spc="-35" dirty="0">
                <a:latin typeface="Lucida Sans Unicode"/>
                <a:cs typeface="Lucida Sans Unicode"/>
              </a:rPr>
              <a:t>jurídicos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son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por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montos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bajos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(entre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75" dirty="0">
                <a:latin typeface="Lucida Sans Unicode"/>
                <a:cs typeface="Lucida Sans Unicode"/>
              </a:rPr>
              <a:t>1.000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y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75" dirty="0">
                <a:latin typeface="Lucida Sans Unicode"/>
                <a:cs typeface="Lucida Sans Unicode"/>
              </a:rPr>
              <a:t>5.000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libras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esterlinas</a:t>
            </a:r>
            <a:r>
              <a:rPr sz="1200" spc="-20" dirty="0">
                <a:latin typeface="Lucida Sans Unicode"/>
                <a:cs typeface="Lucida Sans Unicode"/>
              </a:rPr>
              <a:t>,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segú</a:t>
            </a:r>
            <a:r>
              <a:rPr sz="1200" spc="-30" dirty="0">
                <a:latin typeface="Lucida Sans Unicode"/>
                <a:cs typeface="Lucida Sans Unicode"/>
              </a:rPr>
              <a:t>n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e</a:t>
            </a:r>
            <a:r>
              <a:rPr sz="1200" spc="-15" dirty="0">
                <a:latin typeface="Lucida Sans Unicode"/>
                <a:cs typeface="Lucida Sans Unicode"/>
              </a:rPr>
              <a:t>l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tip</a:t>
            </a:r>
            <a:r>
              <a:rPr sz="1200" spc="-35" dirty="0">
                <a:latin typeface="Lucida Sans Unicode"/>
                <a:cs typeface="Lucida Sans Unicode"/>
              </a:rPr>
              <a:t>o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demanda)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y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corta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duración  </a:t>
            </a:r>
            <a:r>
              <a:rPr sz="1200" spc="-15" dirty="0">
                <a:latin typeface="Lucida Sans Unicode"/>
                <a:cs typeface="Lucida Sans Unicode"/>
              </a:rPr>
              <a:t>(entre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75" dirty="0">
                <a:latin typeface="Lucida Sans Unicode"/>
                <a:cs typeface="Lucida Sans Unicode"/>
              </a:rPr>
              <a:t>6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y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75" dirty="0">
                <a:latin typeface="Lucida Sans Unicode"/>
                <a:cs typeface="Lucida Sans Unicode"/>
              </a:rPr>
              <a:t>12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meses).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19872F80-908F-2802-CC3D-252B05B3DFF5}"/>
              </a:ext>
            </a:extLst>
          </p:cNvPr>
          <p:cNvSpPr txBox="1"/>
          <p:nvPr/>
        </p:nvSpPr>
        <p:spPr>
          <a:xfrm>
            <a:off x="5376443" y="2571851"/>
            <a:ext cx="4717415" cy="1059180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9"/>
              </a:spcBef>
            </a:pPr>
            <a:r>
              <a:rPr sz="1200" b="1" dirty="0">
                <a:solidFill>
                  <a:srgbClr val="F58721"/>
                </a:solidFill>
                <a:latin typeface="Tahoma"/>
                <a:cs typeface="Tahoma"/>
              </a:rPr>
              <a:t>Completamente</a:t>
            </a:r>
            <a:r>
              <a:rPr sz="1200" b="1" spc="-70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F58721"/>
                </a:solidFill>
                <a:latin typeface="Tahoma"/>
                <a:cs typeface="Tahoma"/>
              </a:rPr>
              <a:t>asegurado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spc="10" dirty="0">
                <a:latin typeface="Lucida Sans Unicode"/>
                <a:cs typeface="Lucida Sans Unicode"/>
              </a:rPr>
              <a:t>Para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proteger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aún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más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Woodville,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el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préstamo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Woodville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está</a:t>
            </a:r>
            <a:endParaRPr sz="1200">
              <a:latin typeface="Lucida Sans Unicode"/>
              <a:cs typeface="Lucida Sans Unicode"/>
            </a:endParaRPr>
          </a:p>
          <a:p>
            <a:pPr marL="12700" marR="5080">
              <a:lnSpc>
                <a:spcPct val="116700"/>
              </a:lnSpc>
            </a:pPr>
            <a:r>
              <a:rPr sz="1200" spc="-30" dirty="0">
                <a:latin typeface="Lucida Sans Unicode"/>
                <a:cs typeface="Lucida Sans Unicode"/>
              </a:rPr>
              <a:t>garantizado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por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una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póliza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seguro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ATE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("After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The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Event").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Si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se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pierde o </a:t>
            </a:r>
            <a:r>
              <a:rPr sz="1200" spc="-20" dirty="0">
                <a:latin typeface="Lucida Sans Unicode"/>
                <a:cs typeface="Lucida Sans Unicode"/>
              </a:rPr>
              <a:t>se </a:t>
            </a:r>
            <a:r>
              <a:rPr sz="1200" spc="-15" dirty="0">
                <a:latin typeface="Lucida Sans Unicode"/>
                <a:cs typeface="Lucida Sans Unicode"/>
              </a:rPr>
              <a:t>interrumpe </a:t>
            </a:r>
            <a:r>
              <a:rPr sz="1200" spc="-5" dirty="0">
                <a:latin typeface="Lucida Sans Unicode"/>
                <a:cs typeface="Lucida Sans Unicode"/>
              </a:rPr>
              <a:t>una </a:t>
            </a:r>
            <a:r>
              <a:rPr sz="1200" spc="-20" dirty="0">
                <a:latin typeface="Lucida Sans Unicode"/>
                <a:cs typeface="Lucida Sans Unicode"/>
              </a:rPr>
              <a:t>demanda, </a:t>
            </a:r>
            <a:r>
              <a:rPr sz="1200" spc="-25" dirty="0">
                <a:latin typeface="Lucida Sans Unicode"/>
                <a:cs typeface="Lucida Sans Unicode"/>
              </a:rPr>
              <a:t>el </a:t>
            </a:r>
            <a:r>
              <a:rPr sz="1200" spc="-15" dirty="0">
                <a:latin typeface="Lucida Sans Unicode"/>
                <a:cs typeface="Lucida Sans Unicode"/>
              </a:rPr>
              <a:t>préstamo </a:t>
            </a:r>
            <a:r>
              <a:rPr sz="1200" spc="-20" dirty="0">
                <a:latin typeface="Lucida Sans Unicode"/>
                <a:cs typeface="Lucida Sans Unicode"/>
              </a:rPr>
              <a:t>se </a:t>
            </a:r>
            <a:r>
              <a:rPr sz="1200" spc="-15" dirty="0">
                <a:latin typeface="Lucida Sans Unicode"/>
                <a:cs typeface="Lucida Sans Unicode"/>
              </a:rPr>
              <a:t>devuelve 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Woodville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co</a:t>
            </a:r>
            <a:r>
              <a:rPr sz="1200" spc="-25" dirty="0">
                <a:latin typeface="Lucida Sans Unicode"/>
                <a:cs typeface="Lucida Sans Unicode"/>
              </a:rPr>
              <a:t>n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los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ingresos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la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póliza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seguro.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4B92AE0-0F1F-D4CE-5A26-4BDFD00C2C8B}"/>
              </a:ext>
            </a:extLst>
          </p:cNvPr>
          <p:cNvSpPr txBox="1"/>
          <p:nvPr/>
        </p:nvSpPr>
        <p:spPr>
          <a:xfrm>
            <a:off x="5376443" y="3795902"/>
            <a:ext cx="4472940" cy="6654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200" b="1" spc="-20" dirty="0">
                <a:solidFill>
                  <a:srgbClr val="F58721"/>
                </a:solidFill>
                <a:latin typeface="Tahoma"/>
                <a:cs typeface="Tahoma"/>
              </a:rPr>
              <a:t>Flujo</a:t>
            </a:r>
            <a:r>
              <a:rPr sz="1200" b="1" spc="-55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F58721"/>
                </a:solidFill>
                <a:latin typeface="Tahoma"/>
                <a:cs typeface="Tahoma"/>
              </a:rPr>
              <a:t>de</a:t>
            </a:r>
            <a:r>
              <a:rPr sz="1200" b="1" spc="-50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spc="-25" dirty="0">
                <a:solidFill>
                  <a:srgbClr val="F58721"/>
                </a:solidFill>
                <a:latin typeface="Tahoma"/>
                <a:cs typeface="Tahoma"/>
              </a:rPr>
              <a:t>caja</a:t>
            </a:r>
            <a:r>
              <a:rPr sz="1200" b="1" spc="-55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F58721"/>
                </a:solidFill>
                <a:latin typeface="Tahoma"/>
                <a:cs typeface="Tahoma"/>
              </a:rPr>
              <a:t>robusto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ct val="116700"/>
              </a:lnSpc>
            </a:pPr>
            <a:r>
              <a:rPr sz="1200" spc="-15" dirty="0">
                <a:latin typeface="Lucida Sans Unicode"/>
                <a:cs typeface="Lucida Sans Unicode"/>
              </a:rPr>
              <a:t>Woodville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cobra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los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estudios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jurídicos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prestatarios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un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interés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simple</a:t>
            </a:r>
            <a:r>
              <a:rPr sz="1200" spc="-25" dirty="0">
                <a:latin typeface="Lucida Sans Unicode"/>
                <a:cs typeface="Lucida Sans Unicode"/>
              </a:rPr>
              <a:t>,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no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compuesto</a:t>
            </a:r>
            <a:r>
              <a:rPr sz="1200" spc="-15" dirty="0">
                <a:latin typeface="Lucida Sans Unicode"/>
                <a:cs typeface="Lucida Sans Unicode"/>
              </a:rPr>
              <a:t>,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un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costo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del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75" dirty="0">
                <a:latin typeface="Lucida Sans Unicode"/>
                <a:cs typeface="Lucida Sans Unicode"/>
              </a:rPr>
              <a:t>5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185" dirty="0">
                <a:latin typeface="Lucida Sans Unicode"/>
                <a:cs typeface="Lucida Sans Unicode"/>
              </a:rPr>
              <a:t>%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mensual.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CAD9426F-71B1-01F6-958A-0DD9A819B0E9}"/>
              </a:ext>
            </a:extLst>
          </p:cNvPr>
          <p:cNvSpPr txBox="1">
            <a:spLocks/>
          </p:cNvSpPr>
          <p:nvPr/>
        </p:nvSpPr>
        <p:spPr>
          <a:xfrm>
            <a:off x="452818" y="329679"/>
            <a:ext cx="295973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defTabSz="914400">
              <a:spcBef>
                <a:spcPts val="100"/>
              </a:spcBef>
            </a:pPr>
            <a:r>
              <a:rPr lang="en-US" sz="2200" kern="0" spc="-5">
                <a:solidFill>
                  <a:srgbClr val="F58620"/>
                </a:solidFill>
              </a:rPr>
              <a:t>El</a:t>
            </a:r>
            <a:r>
              <a:rPr lang="en-US" sz="2200" kern="0" spc="-35">
                <a:solidFill>
                  <a:srgbClr val="F58620"/>
                </a:solidFill>
              </a:rPr>
              <a:t> </a:t>
            </a:r>
            <a:r>
              <a:rPr lang="en-US" sz="2200" kern="0">
                <a:solidFill>
                  <a:srgbClr val="F58620"/>
                </a:solidFill>
              </a:rPr>
              <a:t>modelo</a:t>
            </a:r>
            <a:r>
              <a:rPr lang="en-US" sz="2200" kern="0" spc="-35">
                <a:solidFill>
                  <a:srgbClr val="F58620"/>
                </a:solidFill>
              </a:rPr>
              <a:t> </a:t>
            </a:r>
            <a:r>
              <a:rPr lang="en-US" sz="2200" kern="0" spc="-5">
                <a:solidFill>
                  <a:srgbClr val="F58620"/>
                </a:solidFill>
              </a:rPr>
              <a:t>de</a:t>
            </a:r>
            <a:r>
              <a:rPr lang="en-US" sz="2200" kern="0" spc="-25">
                <a:solidFill>
                  <a:srgbClr val="F58620"/>
                </a:solidFill>
              </a:rPr>
              <a:t> </a:t>
            </a:r>
            <a:r>
              <a:rPr lang="en-US" sz="2200" kern="0">
                <a:solidFill>
                  <a:srgbClr val="F58620"/>
                </a:solidFill>
              </a:rPr>
              <a:t>Woodville</a:t>
            </a:r>
            <a:endParaRPr lang="en-US" sz="2200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FDE879A-B92A-081D-85CF-4043F7436BE9}"/>
              </a:ext>
            </a:extLst>
          </p:cNvPr>
          <p:cNvSpPr txBox="1"/>
          <p:nvPr/>
        </p:nvSpPr>
        <p:spPr>
          <a:xfrm>
            <a:off x="457170" y="1021347"/>
            <a:ext cx="9507855" cy="122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600"/>
              </a:lnSpc>
              <a:spcBef>
                <a:spcPts val="100"/>
              </a:spcBef>
            </a:pPr>
            <a:r>
              <a:rPr sz="1600" spc="55" dirty="0">
                <a:solidFill>
                  <a:srgbClr val="05463A"/>
                </a:solidFill>
                <a:latin typeface="Tahoma"/>
                <a:cs typeface="Tahoma"/>
              </a:rPr>
              <a:t>Woodville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05463A"/>
                </a:solidFill>
                <a:latin typeface="Tahoma"/>
                <a:cs typeface="Tahoma"/>
              </a:rPr>
              <a:t>opera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65" dirty="0">
                <a:solidFill>
                  <a:srgbClr val="05463A"/>
                </a:solidFill>
                <a:latin typeface="Tahoma"/>
                <a:cs typeface="Tahoma"/>
              </a:rPr>
              <a:t>principalmente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70" dirty="0">
                <a:solidFill>
                  <a:srgbClr val="05463A"/>
                </a:solidFill>
                <a:latin typeface="Tahoma"/>
                <a:cs typeface="Tahoma"/>
              </a:rPr>
              <a:t>en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05463A"/>
                </a:solidFill>
                <a:latin typeface="Tahoma"/>
                <a:cs typeface="Tahoma"/>
              </a:rPr>
              <a:t>casos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05463A"/>
                </a:solidFill>
                <a:latin typeface="Tahoma"/>
                <a:cs typeface="Tahoma"/>
              </a:rPr>
              <a:t>de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60" dirty="0">
                <a:solidFill>
                  <a:srgbClr val="05463A"/>
                </a:solidFill>
                <a:latin typeface="Tahoma"/>
                <a:cs typeface="Tahoma"/>
              </a:rPr>
              <a:t>da</a:t>
            </a:r>
            <a:r>
              <a:rPr sz="1600" spc="60" dirty="0">
                <a:solidFill>
                  <a:srgbClr val="05463A"/>
                </a:solidFill>
                <a:latin typeface="Courier New"/>
                <a:cs typeface="Courier New"/>
              </a:rPr>
              <a:t>ñ</a:t>
            </a:r>
            <a:r>
              <a:rPr sz="1600" spc="60" dirty="0">
                <a:solidFill>
                  <a:srgbClr val="05463A"/>
                </a:solidFill>
                <a:latin typeface="Tahoma"/>
                <a:cs typeface="Tahoma"/>
              </a:rPr>
              <a:t>os</a:t>
            </a:r>
            <a:r>
              <a:rPr sz="1600" spc="-7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05463A"/>
                </a:solidFill>
                <a:latin typeface="Tahoma"/>
                <a:cs typeface="Tahoma"/>
              </a:rPr>
              <a:t>personales,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65" dirty="0">
                <a:solidFill>
                  <a:srgbClr val="05463A"/>
                </a:solidFill>
                <a:latin typeface="Tahoma"/>
                <a:cs typeface="Tahoma"/>
              </a:rPr>
              <a:t>deterioro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05463A"/>
                </a:solidFill>
                <a:latin typeface="Tahoma"/>
                <a:cs typeface="Tahoma"/>
              </a:rPr>
              <a:t>de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40" dirty="0">
                <a:solidFill>
                  <a:srgbClr val="05463A"/>
                </a:solidFill>
                <a:latin typeface="Tahoma"/>
                <a:cs typeface="Tahoma"/>
              </a:rPr>
              <a:t>la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05463A"/>
                </a:solidFill>
                <a:latin typeface="Tahoma"/>
                <a:cs typeface="Tahoma"/>
              </a:rPr>
              <a:t>vivienda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5" dirty="0">
                <a:solidFill>
                  <a:srgbClr val="05463A"/>
                </a:solidFill>
                <a:latin typeface="Tahoma"/>
                <a:cs typeface="Tahoma"/>
              </a:rPr>
              <a:t>y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05463A"/>
                </a:solidFill>
                <a:latin typeface="Tahoma"/>
                <a:cs typeface="Tahoma"/>
              </a:rPr>
              <a:t>demandas </a:t>
            </a:r>
            <a:r>
              <a:rPr sz="1600" spc="-484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90" dirty="0">
                <a:solidFill>
                  <a:srgbClr val="05463A"/>
                </a:solidFill>
                <a:latin typeface="Tahoma"/>
                <a:cs typeface="Tahoma"/>
              </a:rPr>
              <a:t>por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05463A"/>
                </a:solidFill>
                <a:latin typeface="Tahoma"/>
                <a:cs typeface="Tahoma"/>
              </a:rPr>
              <a:t>venta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05463A"/>
                </a:solidFill>
                <a:latin typeface="Tahoma"/>
                <a:cs typeface="Tahoma"/>
              </a:rPr>
              <a:t>indebida.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05463A"/>
                </a:solidFill>
                <a:latin typeface="Tahoma"/>
                <a:cs typeface="Tahoma"/>
              </a:rPr>
              <a:t>El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05463A"/>
                </a:solidFill>
                <a:latin typeface="Tahoma"/>
                <a:cs typeface="Tahoma"/>
              </a:rPr>
              <a:t>sistema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15" dirty="0">
                <a:solidFill>
                  <a:srgbClr val="05463A"/>
                </a:solidFill>
                <a:latin typeface="Lucida Sans Unicode"/>
                <a:cs typeface="Lucida Sans Unicode"/>
              </a:rPr>
              <a:t>"</a:t>
            </a:r>
            <a:r>
              <a:rPr sz="1600" spc="15" dirty="0">
                <a:solidFill>
                  <a:srgbClr val="05463A"/>
                </a:solidFill>
                <a:latin typeface="Tahoma"/>
                <a:cs typeface="Tahoma"/>
              </a:rPr>
              <a:t>si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90" dirty="0">
                <a:solidFill>
                  <a:srgbClr val="05463A"/>
                </a:solidFill>
                <a:latin typeface="Tahoma"/>
                <a:cs typeface="Tahoma"/>
              </a:rPr>
              <a:t>no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05463A"/>
                </a:solidFill>
                <a:latin typeface="Tahoma"/>
                <a:cs typeface="Tahoma"/>
              </a:rPr>
              <a:t>se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05463A"/>
                </a:solidFill>
                <a:latin typeface="Tahoma"/>
                <a:cs typeface="Tahoma"/>
              </a:rPr>
              <a:t>gana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90" dirty="0">
                <a:solidFill>
                  <a:srgbClr val="05463A"/>
                </a:solidFill>
                <a:latin typeface="Tahoma"/>
                <a:cs typeface="Tahoma"/>
              </a:rPr>
              <a:t>no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05463A"/>
                </a:solidFill>
                <a:latin typeface="Tahoma"/>
                <a:cs typeface="Tahoma"/>
              </a:rPr>
              <a:t>se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05463A"/>
                </a:solidFill>
                <a:latin typeface="Tahoma"/>
                <a:cs typeface="Tahoma"/>
              </a:rPr>
              <a:t>reembolsa</a:t>
            </a:r>
            <a:r>
              <a:rPr sz="1600" spc="55" dirty="0">
                <a:solidFill>
                  <a:srgbClr val="05463A"/>
                </a:solidFill>
                <a:latin typeface="Lucida Sans Unicode"/>
                <a:cs typeface="Lucida Sans Unicode"/>
              </a:rPr>
              <a:t>"</a:t>
            </a:r>
            <a:r>
              <a:rPr sz="1600" spc="-85" dirty="0">
                <a:solidFill>
                  <a:srgbClr val="05463A"/>
                </a:solidFill>
                <a:latin typeface="Lucida Sans Unicode"/>
                <a:cs typeface="Lucida Sans Unicode"/>
              </a:rPr>
              <a:t> </a:t>
            </a:r>
            <a:r>
              <a:rPr sz="1600" spc="35" dirty="0">
                <a:solidFill>
                  <a:srgbClr val="05463A"/>
                </a:solidFill>
                <a:latin typeface="Tahoma"/>
                <a:cs typeface="Tahoma"/>
              </a:rPr>
              <a:t>significa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05463A"/>
                </a:solidFill>
                <a:latin typeface="Courier New"/>
                <a:cs typeface="Courier New"/>
              </a:rPr>
              <a:t>q</a:t>
            </a:r>
            <a:r>
              <a:rPr sz="1600" spc="55" dirty="0">
                <a:solidFill>
                  <a:srgbClr val="05463A"/>
                </a:solidFill>
                <a:latin typeface="Tahoma"/>
                <a:cs typeface="Tahoma"/>
              </a:rPr>
              <a:t>ue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60" dirty="0">
                <a:solidFill>
                  <a:srgbClr val="05463A"/>
                </a:solidFill>
                <a:latin typeface="Tahoma"/>
                <a:cs typeface="Tahoma"/>
              </a:rPr>
              <a:t>solamente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60" dirty="0">
                <a:solidFill>
                  <a:srgbClr val="05463A"/>
                </a:solidFill>
                <a:latin typeface="Tahoma"/>
                <a:cs typeface="Tahoma"/>
              </a:rPr>
              <a:t>los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05463A"/>
                </a:solidFill>
                <a:latin typeface="Tahoma"/>
                <a:cs typeface="Tahoma"/>
              </a:rPr>
              <a:t>casos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65" dirty="0">
                <a:solidFill>
                  <a:srgbClr val="05463A"/>
                </a:solidFill>
                <a:latin typeface="Tahoma"/>
                <a:cs typeface="Tahoma"/>
              </a:rPr>
              <a:t>con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600" spc="70" dirty="0">
                <a:solidFill>
                  <a:srgbClr val="05463A"/>
                </a:solidFill>
                <a:latin typeface="Tahoma"/>
                <a:cs typeface="Tahoma"/>
              </a:rPr>
              <a:t>buenas</a:t>
            </a:r>
            <a:r>
              <a:rPr sz="1600" spc="-9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05463A"/>
                </a:solidFill>
                <a:latin typeface="Tahoma"/>
                <a:cs typeface="Tahoma"/>
              </a:rPr>
              <a:t>perspectivas</a:t>
            </a:r>
            <a:r>
              <a:rPr sz="1600" spc="-9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05463A"/>
                </a:solidFill>
                <a:latin typeface="Tahoma"/>
                <a:cs typeface="Tahoma"/>
              </a:rPr>
              <a:t>de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30" dirty="0">
                <a:solidFill>
                  <a:srgbClr val="05463A"/>
                </a:solidFill>
                <a:latin typeface="Courier New"/>
                <a:cs typeface="Courier New"/>
              </a:rPr>
              <a:t>é</a:t>
            </a:r>
            <a:r>
              <a:rPr sz="1600" spc="30" dirty="0">
                <a:solidFill>
                  <a:srgbClr val="05463A"/>
                </a:solidFill>
                <a:latin typeface="Tahoma"/>
                <a:cs typeface="Tahoma"/>
              </a:rPr>
              <a:t>xito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65" dirty="0">
                <a:solidFill>
                  <a:srgbClr val="05463A"/>
                </a:solidFill>
                <a:latin typeface="Tahoma"/>
                <a:cs typeface="Tahoma"/>
              </a:rPr>
              <a:t>tienden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05463A"/>
                </a:solidFill>
                <a:latin typeface="Tahoma"/>
                <a:cs typeface="Tahoma"/>
              </a:rPr>
              <a:t>a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70" dirty="0">
                <a:solidFill>
                  <a:srgbClr val="05463A"/>
                </a:solidFill>
                <a:latin typeface="Tahoma"/>
                <a:cs typeface="Tahoma"/>
              </a:rPr>
              <a:t>obtener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35" dirty="0">
                <a:solidFill>
                  <a:srgbClr val="05463A"/>
                </a:solidFill>
                <a:latin typeface="Tahoma"/>
                <a:cs typeface="Tahoma"/>
              </a:rPr>
              <a:t>financiaci</a:t>
            </a:r>
            <a:r>
              <a:rPr sz="1600" spc="35" dirty="0">
                <a:solidFill>
                  <a:srgbClr val="05463A"/>
                </a:solidFill>
                <a:latin typeface="Courier New"/>
                <a:cs typeface="Courier New"/>
              </a:rPr>
              <a:t>ó</a:t>
            </a:r>
            <a:r>
              <a:rPr sz="1600" spc="35" dirty="0">
                <a:solidFill>
                  <a:srgbClr val="05463A"/>
                </a:solidFill>
                <a:latin typeface="Tahoma"/>
                <a:cs typeface="Tahoma"/>
              </a:rPr>
              <a:t>n.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455"/>
              </a:spcBef>
            </a:pPr>
            <a:r>
              <a:rPr sz="1200" spc="35" dirty="0">
                <a:latin typeface="Tahoma"/>
                <a:cs typeface="Tahoma"/>
              </a:rPr>
              <a:t>Explicador</a:t>
            </a:r>
            <a:r>
              <a:rPr sz="1200" spc="-45" dirty="0">
                <a:latin typeface="Tahoma"/>
                <a:cs typeface="Tahoma"/>
              </a:rPr>
              <a:t> </a:t>
            </a:r>
            <a:r>
              <a:rPr sz="1200" spc="45" dirty="0">
                <a:latin typeface="Tahoma"/>
                <a:cs typeface="Tahoma"/>
              </a:rPr>
              <a:t>del</a:t>
            </a:r>
            <a:r>
              <a:rPr sz="1200" spc="-40" dirty="0">
                <a:latin typeface="Tahoma"/>
                <a:cs typeface="Tahoma"/>
              </a:rPr>
              <a:t> </a:t>
            </a:r>
            <a:r>
              <a:rPr sz="1200" spc="15" dirty="0">
                <a:latin typeface="Tahoma"/>
                <a:cs typeface="Tahoma"/>
              </a:rPr>
              <a:t>video:</a:t>
            </a:r>
            <a:r>
              <a:rPr sz="1200" spc="-40" dirty="0">
                <a:latin typeface="Tahoma"/>
                <a:cs typeface="Tahoma"/>
              </a:rPr>
              <a:t> </a:t>
            </a:r>
            <a:r>
              <a:rPr sz="1200" b="1" spc="15" dirty="0">
                <a:solidFill>
                  <a:srgbClr val="05473B"/>
                </a:solidFill>
                <a:latin typeface="Trebuchet MS"/>
                <a:cs typeface="Trebuchet MS"/>
              </a:rPr>
              <a:t>https://vimeo.com/823263178/bf237ce1b8?share=copy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9" name="object 16">
            <a:extLst>
              <a:ext uri="{FF2B5EF4-FFF2-40B4-BE49-F238E27FC236}">
                <a16:creationId xmlns:a16="http://schemas.microsoft.com/office/drawing/2014/main" id="{63B368BB-00F8-0779-1958-7377BC7070E5}"/>
              </a:ext>
            </a:extLst>
          </p:cNvPr>
          <p:cNvSpPr txBox="1"/>
          <p:nvPr/>
        </p:nvSpPr>
        <p:spPr>
          <a:xfrm>
            <a:off x="452818" y="4054056"/>
            <a:ext cx="4314190" cy="61277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9"/>
              </a:spcBef>
            </a:pPr>
            <a:r>
              <a:rPr sz="1200" b="1" spc="-5" dirty="0">
                <a:solidFill>
                  <a:srgbClr val="F58721"/>
                </a:solidFill>
                <a:latin typeface="Tahoma"/>
                <a:cs typeface="Tahoma"/>
              </a:rPr>
              <a:t>Trayectoria</a:t>
            </a:r>
            <a:endParaRPr sz="1200" dirty="0">
              <a:latin typeface="Tahoma"/>
              <a:cs typeface="Tahoma"/>
            </a:endParaRPr>
          </a:p>
          <a:p>
            <a:pPr marL="52069" marR="5080" indent="-40005">
              <a:lnSpc>
                <a:spcPct val="105800"/>
              </a:lnSpc>
              <a:spcBef>
                <a:spcPts val="25"/>
              </a:spcBef>
            </a:pPr>
            <a:r>
              <a:rPr sz="1200" spc="5" dirty="0">
                <a:latin typeface="Lucida Sans Unicode"/>
                <a:cs typeface="Lucida Sans Unicode"/>
              </a:rPr>
              <a:t>Más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70" dirty="0">
                <a:latin typeface="Arial Rounded MT Bold" panose="020F0704030504030204" pitchFamily="34" charset="0"/>
                <a:cs typeface="Lucida Sans Unicode"/>
              </a:rPr>
              <a:t> </a:t>
            </a:r>
            <a:r>
              <a:rPr lang="es-MX" sz="1200" spc="35" dirty="0">
                <a:latin typeface="Arial Rounded MT Bold" panose="020F0704030504030204" pitchFamily="34" charset="0"/>
                <a:cs typeface="Arial MT"/>
              </a:rPr>
              <a:t> 377,927 </a:t>
            </a:r>
            <a:r>
              <a:rPr sz="1200" spc="-65" dirty="0">
                <a:latin typeface="Arial Rounded MT Bold" panose="020F0704030504030204" pitchFamily="34" charset="0"/>
                <a:cs typeface="Arial MT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caso</a:t>
            </a:r>
            <a:r>
              <a:rPr sz="1200" spc="-25" dirty="0">
                <a:latin typeface="Lucida Sans Unicode"/>
                <a:cs typeface="Lucida Sans Unicode"/>
              </a:rPr>
              <a:t>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fueron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financiados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desde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su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inicio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y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no  </a:t>
            </a:r>
            <a:r>
              <a:rPr sz="1200" spc="-15" dirty="0">
                <a:latin typeface="Lucida Sans Unicode"/>
                <a:cs typeface="Lucida Sans Unicode"/>
              </a:rPr>
              <a:t>hubo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caso</a:t>
            </a:r>
            <a:r>
              <a:rPr sz="1200" spc="-25" dirty="0">
                <a:latin typeface="Lucida Sans Unicode"/>
                <a:cs typeface="Lucida Sans Unicode"/>
              </a:rPr>
              <a:t>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incumplimiento.</a:t>
            </a:r>
            <a:endParaRPr sz="1200" dirty="0">
              <a:latin typeface="Lucida Sans Unicode"/>
              <a:cs typeface="Lucida Sans Unicode"/>
            </a:endParaRPr>
          </a:p>
        </p:txBody>
      </p:sp>
      <p:pic>
        <p:nvPicPr>
          <p:cNvPr id="10" name="object 17">
            <a:extLst>
              <a:ext uri="{FF2B5EF4-FFF2-40B4-BE49-F238E27FC236}">
                <a16:creationId xmlns:a16="http://schemas.microsoft.com/office/drawing/2014/main" id="{5732EB8F-912A-B900-F6CD-62C9FDC71A1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93002" y="2078206"/>
            <a:ext cx="25400" cy="38100"/>
          </a:xfrm>
          <a:prstGeom prst="rect">
            <a:avLst/>
          </a:prstGeom>
        </p:spPr>
      </p:pic>
      <p:pic>
        <p:nvPicPr>
          <p:cNvPr id="11" name="Imagen 10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F986EDE4-8496-0E4E-F357-930D7CB35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12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690B86E-D8F2-13AD-AADC-6DAB63EB1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4051508-1287-C0C8-BD91-25F5B5689E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6F00724-EB43-EA12-388E-EE21E9799A70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F2863F0-F755-BCF1-67FE-48D8CE81109F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419857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29A43AC-4A4B-CC45-231F-C286BCB597A8}"/>
              </a:ext>
            </a:extLst>
          </p:cNvPr>
          <p:cNvSpPr/>
          <p:nvPr/>
        </p:nvSpPr>
        <p:spPr>
          <a:xfrm>
            <a:off x="0" y="0"/>
            <a:ext cx="10692130" cy="7564120"/>
          </a:xfrm>
          <a:custGeom>
            <a:avLst/>
            <a:gdLst/>
            <a:ahLst/>
            <a:cxnLst/>
            <a:rect l="l" t="t" r="r" b="b"/>
            <a:pathLst>
              <a:path w="10692130" h="7564120">
                <a:moveTo>
                  <a:pt x="10692003" y="0"/>
                </a:moveTo>
                <a:lnTo>
                  <a:pt x="0" y="0"/>
                </a:lnTo>
                <a:lnTo>
                  <a:pt x="0" y="7563599"/>
                </a:lnTo>
                <a:lnTo>
                  <a:pt x="10692003" y="7563599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7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0F5A162-5B0A-7F8D-E135-4980B2A4C5A3}"/>
              </a:ext>
            </a:extLst>
          </p:cNvPr>
          <p:cNvSpPr/>
          <p:nvPr/>
        </p:nvSpPr>
        <p:spPr>
          <a:xfrm>
            <a:off x="7855200" y="5030187"/>
            <a:ext cx="2379980" cy="0"/>
          </a:xfrm>
          <a:custGeom>
            <a:avLst/>
            <a:gdLst/>
            <a:ahLst/>
            <a:cxnLst/>
            <a:rect l="l" t="t" r="r" b="b"/>
            <a:pathLst>
              <a:path w="2379979">
                <a:moveTo>
                  <a:pt x="0" y="0"/>
                </a:moveTo>
                <a:lnTo>
                  <a:pt x="2379599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C107895C-9064-C085-0DC5-6F806DE928D2}"/>
              </a:ext>
            </a:extLst>
          </p:cNvPr>
          <p:cNvSpPr/>
          <p:nvPr/>
        </p:nvSpPr>
        <p:spPr>
          <a:xfrm>
            <a:off x="7301035" y="3608623"/>
            <a:ext cx="2936240" cy="0"/>
          </a:xfrm>
          <a:custGeom>
            <a:avLst/>
            <a:gdLst/>
            <a:ahLst/>
            <a:cxnLst/>
            <a:rect l="l" t="t" r="r" b="b"/>
            <a:pathLst>
              <a:path w="2936240">
                <a:moveTo>
                  <a:pt x="0" y="0"/>
                </a:moveTo>
                <a:lnTo>
                  <a:pt x="2935930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C32172F-9951-A687-9F67-E7D2FE1B18E0}"/>
              </a:ext>
            </a:extLst>
          </p:cNvPr>
          <p:cNvSpPr/>
          <p:nvPr/>
        </p:nvSpPr>
        <p:spPr>
          <a:xfrm>
            <a:off x="457200" y="3608623"/>
            <a:ext cx="3007360" cy="0"/>
          </a:xfrm>
          <a:custGeom>
            <a:avLst/>
            <a:gdLst/>
            <a:ahLst/>
            <a:cxnLst/>
            <a:rect l="l" t="t" r="r" b="b"/>
            <a:pathLst>
              <a:path w="3007360">
                <a:moveTo>
                  <a:pt x="0" y="0"/>
                </a:moveTo>
                <a:lnTo>
                  <a:pt x="3007144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B9A0F2D0-D34F-2A33-5EE1-A108EFEA67DF}"/>
              </a:ext>
            </a:extLst>
          </p:cNvPr>
          <p:cNvSpPr/>
          <p:nvPr/>
        </p:nvSpPr>
        <p:spPr>
          <a:xfrm>
            <a:off x="457200" y="5030187"/>
            <a:ext cx="2379980" cy="0"/>
          </a:xfrm>
          <a:custGeom>
            <a:avLst/>
            <a:gdLst/>
            <a:ahLst/>
            <a:cxnLst/>
            <a:rect l="l" t="t" r="r" b="b"/>
            <a:pathLst>
              <a:path w="2379980">
                <a:moveTo>
                  <a:pt x="0" y="0"/>
                </a:moveTo>
                <a:lnTo>
                  <a:pt x="2379599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7B03EDAC-1612-377B-B15D-7E9C92A980C6}"/>
              </a:ext>
            </a:extLst>
          </p:cNvPr>
          <p:cNvSpPr txBox="1"/>
          <p:nvPr/>
        </p:nvSpPr>
        <p:spPr>
          <a:xfrm>
            <a:off x="444500" y="5030940"/>
            <a:ext cx="2101215" cy="1105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sz="1200" spc="45" dirty="0">
                <a:latin typeface="Trebuchet MS"/>
                <a:cs typeface="Trebuchet MS"/>
              </a:rPr>
              <a:t>Las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30" dirty="0">
                <a:latin typeface="Trebuchet MS"/>
                <a:cs typeface="Trebuchet MS"/>
              </a:rPr>
              <a:t>series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75" dirty="0">
                <a:latin typeface="Trebuchet MS"/>
                <a:cs typeface="Trebuchet MS"/>
              </a:rPr>
              <a:t>bonos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con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ISIN </a:t>
            </a:r>
            <a:r>
              <a:rPr sz="1200" spc="55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fueron </a:t>
            </a:r>
            <a:r>
              <a:rPr sz="1200" spc="45" dirty="0">
                <a:latin typeface="Trebuchet MS"/>
                <a:cs typeface="Trebuchet MS"/>
              </a:rPr>
              <a:t>reembolsadas </a:t>
            </a:r>
            <a:r>
              <a:rPr sz="1200" spc="50" dirty="0">
                <a:latin typeface="Trebuchet MS"/>
                <a:cs typeface="Trebuchet MS"/>
              </a:rPr>
              <a:t> </a:t>
            </a:r>
            <a:r>
              <a:rPr sz="1200" spc="20" dirty="0">
                <a:latin typeface="Trebuchet MS"/>
                <a:cs typeface="Trebuchet MS"/>
              </a:rPr>
              <a:t>íntegramente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5" dirty="0">
                <a:latin typeface="Trebuchet MS"/>
                <a:cs typeface="Trebuchet MS"/>
              </a:rPr>
              <a:t>y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a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25" dirty="0">
                <a:latin typeface="Trebuchet MS"/>
                <a:cs typeface="Trebuchet MS"/>
              </a:rPr>
              <a:t>tiempo</a:t>
            </a:r>
            <a:r>
              <a:rPr sz="1200" spc="280" dirty="0">
                <a:latin typeface="Trebuchet MS"/>
                <a:cs typeface="Trebuchet MS"/>
              </a:rPr>
              <a:t> </a:t>
            </a:r>
            <a:r>
              <a:rPr sz="1200" spc="55" dirty="0">
                <a:latin typeface="Trebuchet MS"/>
                <a:cs typeface="Trebuchet MS"/>
              </a:rPr>
              <a:t>por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spc="15" dirty="0">
                <a:latin typeface="Trebuchet MS"/>
                <a:cs typeface="Trebuchet MS"/>
              </a:rPr>
              <a:t>valor </a:t>
            </a:r>
            <a:r>
              <a:rPr sz="1200" spc="40" dirty="0">
                <a:latin typeface="Trebuchet MS"/>
                <a:cs typeface="Trebuchet MS"/>
              </a:rPr>
              <a:t>de </a:t>
            </a:r>
            <a:r>
              <a:rPr sz="1200" spc="75" dirty="0">
                <a:latin typeface="Trebuchet MS"/>
                <a:cs typeface="Trebuchet MS"/>
              </a:rPr>
              <a:t>más </a:t>
            </a:r>
            <a:r>
              <a:rPr sz="1200" spc="40" dirty="0">
                <a:latin typeface="Trebuchet MS"/>
                <a:cs typeface="Trebuchet MS"/>
              </a:rPr>
              <a:t>de </a:t>
            </a:r>
            <a:r>
              <a:rPr sz="1200" spc="55" dirty="0">
                <a:latin typeface="Trebuchet MS"/>
                <a:cs typeface="Trebuchet MS"/>
              </a:rPr>
              <a:t>10 </a:t>
            </a:r>
            <a:r>
              <a:rPr sz="1200" spc="25" dirty="0">
                <a:latin typeface="Trebuchet MS"/>
                <a:cs typeface="Trebuchet MS"/>
              </a:rPr>
              <a:t>millones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15" dirty="0">
                <a:latin typeface="Trebuchet MS"/>
                <a:cs typeface="Trebuchet MS"/>
              </a:rPr>
              <a:t>libras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130" dirty="0">
                <a:latin typeface="Trebuchet MS"/>
                <a:cs typeface="Trebuchet MS"/>
              </a:rPr>
              <a:t>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4A30DC2D-8DD4-B7B8-DDDB-5C10FFC49738}"/>
              </a:ext>
            </a:extLst>
          </p:cNvPr>
          <p:cNvSpPr/>
          <p:nvPr/>
        </p:nvSpPr>
        <p:spPr>
          <a:xfrm>
            <a:off x="2923199" y="5030187"/>
            <a:ext cx="2379980" cy="0"/>
          </a:xfrm>
          <a:custGeom>
            <a:avLst/>
            <a:gdLst/>
            <a:ahLst/>
            <a:cxnLst/>
            <a:rect l="l" t="t" r="r" b="b"/>
            <a:pathLst>
              <a:path w="2379979">
                <a:moveTo>
                  <a:pt x="0" y="0"/>
                </a:moveTo>
                <a:lnTo>
                  <a:pt x="2379599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8E7B5F77-90FE-2EBC-12EF-714F1DF1CB9F}"/>
              </a:ext>
            </a:extLst>
          </p:cNvPr>
          <p:cNvSpPr txBox="1"/>
          <p:nvPr/>
        </p:nvSpPr>
        <p:spPr>
          <a:xfrm>
            <a:off x="2910497" y="5027765"/>
            <a:ext cx="2228850" cy="889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sz="1200" spc="45" dirty="0">
                <a:latin typeface="Trebuchet MS"/>
                <a:cs typeface="Trebuchet MS"/>
              </a:rPr>
              <a:t>Las </a:t>
            </a:r>
            <a:r>
              <a:rPr sz="1200" spc="30" dirty="0">
                <a:latin typeface="Trebuchet MS"/>
                <a:cs typeface="Trebuchet MS"/>
              </a:rPr>
              <a:t>series </a:t>
            </a:r>
            <a:r>
              <a:rPr sz="1200" spc="40" dirty="0">
                <a:latin typeface="Trebuchet MS"/>
                <a:cs typeface="Trebuchet MS"/>
              </a:rPr>
              <a:t>de </a:t>
            </a:r>
            <a:r>
              <a:rPr sz="1200" spc="75" dirty="0">
                <a:latin typeface="Trebuchet MS"/>
                <a:cs typeface="Trebuchet MS"/>
              </a:rPr>
              <a:t>bonos </a:t>
            </a:r>
            <a:r>
              <a:rPr sz="1200" spc="45" dirty="0">
                <a:latin typeface="Trebuchet MS"/>
                <a:cs typeface="Trebuchet MS"/>
              </a:rPr>
              <a:t>con </a:t>
            </a:r>
            <a:r>
              <a:rPr sz="1200" spc="50" dirty="0">
                <a:latin typeface="Trebuchet MS"/>
                <a:cs typeface="Trebuchet MS"/>
              </a:rPr>
              <a:t>ISIN </a:t>
            </a:r>
            <a:r>
              <a:rPr sz="1200" spc="5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permanecen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activas,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con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todos </a:t>
            </a:r>
            <a:r>
              <a:rPr sz="1200" spc="-345" dirty="0">
                <a:latin typeface="Trebuchet MS"/>
                <a:cs typeface="Trebuchet MS"/>
              </a:rPr>
              <a:t> </a:t>
            </a:r>
            <a:r>
              <a:rPr sz="1200" spc="30" dirty="0">
                <a:latin typeface="Trebuchet MS"/>
                <a:cs typeface="Trebuchet MS"/>
              </a:rPr>
              <a:t>los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60" dirty="0">
                <a:latin typeface="Trebuchet MS"/>
                <a:cs typeface="Trebuchet MS"/>
              </a:rPr>
              <a:t>pagos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55" dirty="0">
                <a:latin typeface="Trebuchet MS"/>
                <a:cs typeface="Trebuchet MS"/>
              </a:rPr>
              <a:t>cupones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vencidos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al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día.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4212ED81-B333-17A0-377F-894BB925B7A3}"/>
              </a:ext>
            </a:extLst>
          </p:cNvPr>
          <p:cNvSpPr/>
          <p:nvPr/>
        </p:nvSpPr>
        <p:spPr>
          <a:xfrm>
            <a:off x="5389200" y="5030187"/>
            <a:ext cx="2379980" cy="0"/>
          </a:xfrm>
          <a:custGeom>
            <a:avLst/>
            <a:gdLst/>
            <a:ahLst/>
            <a:cxnLst/>
            <a:rect l="l" t="t" r="r" b="b"/>
            <a:pathLst>
              <a:path w="2379979">
                <a:moveTo>
                  <a:pt x="0" y="0"/>
                </a:moveTo>
                <a:lnTo>
                  <a:pt x="2379599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89FF91BD-9642-58E5-8287-C8D43095955F}"/>
              </a:ext>
            </a:extLst>
          </p:cNvPr>
          <p:cNvSpPr txBox="1"/>
          <p:nvPr/>
        </p:nvSpPr>
        <p:spPr>
          <a:xfrm>
            <a:off x="5373966" y="5028908"/>
            <a:ext cx="1690370" cy="889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sz="1200" spc="70" dirty="0">
                <a:latin typeface="Trebuchet MS"/>
                <a:cs typeface="Trebuchet MS"/>
              </a:rPr>
              <a:t>años </a:t>
            </a:r>
            <a:r>
              <a:rPr sz="1200" spc="40" dirty="0">
                <a:latin typeface="Trebuchet MS"/>
                <a:cs typeface="Trebuchet MS"/>
              </a:rPr>
              <a:t>de </a:t>
            </a:r>
            <a:r>
              <a:rPr sz="1200" spc="30" dirty="0">
                <a:latin typeface="Trebuchet MS"/>
                <a:cs typeface="Trebuchet MS"/>
              </a:rPr>
              <a:t>cuentas </a:t>
            </a:r>
            <a:r>
              <a:rPr sz="1200" spc="35" dirty="0">
                <a:latin typeface="Trebuchet MS"/>
                <a:cs typeface="Trebuchet MS"/>
              </a:rPr>
              <a:t> </a:t>
            </a:r>
            <a:r>
              <a:rPr sz="1200" spc="30" dirty="0">
                <a:latin typeface="Trebuchet MS"/>
                <a:cs typeface="Trebuchet MS"/>
              </a:rPr>
              <a:t>archivadas </a:t>
            </a:r>
            <a:r>
              <a:rPr sz="1200" spc="55" dirty="0">
                <a:latin typeface="Trebuchet MS"/>
                <a:cs typeface="Trebuchet MS"/>
              </a:rPr>
              <a:t>que 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demuestran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saludables  </a:t>
            </a:r>
            <a:r>
              <a:rPr sz="1200" spc="20" dirty="0">
                <a:latin typeface="Trebuchet MS"/>
                <a:cs typeface="Trebuchet MS"/>
              </a:rPr>
              <a:t>beneficios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15" dirty="0">
                <a:latin typeface="Trebuchet MS"/>
                <a:cs typeface="Trebuchet MS"/>
              </a:rPr>
              <a:t>trading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294AA1DB-2747-BF31-1952-74B0E1568741}"/>
              </a:ext>
            </a:extLst>
          </p:cNvPr>
          <p:cNvSpPr/>
          <p:nvPr/>
        </p:nvSpPr>
        <p:spPr>
          <a:xfrm>
            <a:off x="7855200" y="5030187"/>
            <a:ext cx="2379980" cy="0"/>
          </a:xfrm>
          <a:custGeom>
            <a:avLst/>
            <a:gdLst/>
            <a:ahLst/>
            <a:cxnLst/>
            <a:rect l="l" t="t" r="r" b="b"/>
            <a:pathLst>
              <a:path w="2379979">
                <a:moveTo>
                  <a:pt x="0" y="0"/>
                </a:moveTo>
                <a:lnTo>
                  <a:pt x="2379599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746D9D95-EA04-E9C3-A908-F90712A6291B}"/>
              </a:ext>
            </a:extLst>
          </p:cNvPr>
          <p:cNvSpPr txBox="1"/>
          <p:nvPr/>
        </p:nvSpPr>
        <p:spPr>
          <a:xfrm>
            <a:off x="7842504" y="5027765"/>
            <a:ext cx="1931670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sz="1200" spc="25" dirty="0">
                <a:latin typeface="Trebuchet MS"/>
                <a:cs typeface="Trebuchet MS"/>
              </a:rPr>
              <a:t>Incumplimiento </a:t>
            </a:r>
            <a:r>
              <a:rPr sz="1200" spc="40" dirty="0">
                <a:latin typeface="Trebuchet MS"/>
                <a:cs typeface="Trebuchet MS"/>
              </a:rPr>
              <a:t>de </a:t>
            </a:r>
            <a:r>
              <a:rPr sz="1200" spc="30" dirty="0">
                <a:latin typeface="Trebuchet MS"/>
                <a:cs typeface="Trebuchet MS"/>
              </a:rPr>
              <a:t>los </a:t>
            </a:r>
            <a:r>
              <a:rPr sz="1200" spc="35" dirty="0">
                <a:latin typeface="Trebuchet MS"/>
                <a:cs typeface="Trebuchet MS"/>
              </a:rPr>
              <a:t> </a:t>
            </a:r>
            <a:r>
              <a:rPr sz="1200" spc="60" dirty="0">
                <a:latin typeface="Trebuchet MS"/>
                <a:cs typeface="Trebuchet MS"/>
              </a:rPr>
              <a:t>pagos </a:t>
            </a:r>
            <a:r>
              <a:rPr sz="1200" spc="35" dirty="0">
                <a:latin typeface="Trebuchet MS"/>
                <a:cs typeface="Trebuchet MS"/>
              </a:rPr>
              <a:t>a </a:t>
            </a:r>
            <a:r>
              <a:rPr sz="1200" spc="30" dirty="0">
                <a:latin typeface="Trebuchet MS"/>
                <a:cs typeface="Trebuchet MS"/>
              </a:rPr>
              <a:t>los inversores </a:t>
            </a:r>
            <a:r>
              <a:rPr sz="1200" spc="40" dirty="0">
                <a:latin typeface="Trebuchet MS"/>
                <a:cs typeface="Trebuchet MS"/>
              </a:rPr>
              <a:t>de 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spc="30" dirty="0">
                <a:latin typeface="Trebuchet MS"/>
                <a:cs typeface="Trebuchet MS"/>
              </a:rPr>
              <a:t>los</a:t>
            </a:r>
            <a:r>
              <a:rPr sz="1200" spc="-75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pagarés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80" dirty="0">
                <a:latin typeface="Trebuchet MS"/>
                <a:cs typeface="Trebuchet MS"/>
              </a:rPr>
              <a:t>u</a:t>
            </a:r>
            <a:r>
              <a:rPr sz="1200" spc="-75" dirty="0">
                <a:latin typeface="Trebuchet MS"/>
                <a:cs typeface="Trebuchet MS"/>
              </a:rPr>
              <a:t> </a:t>
            </a:r>
            <a:r>
              <a:rPr sz="1200" spc="15" dirty="0">
                <a:latin typeface="Trebuchet MS"/>
                <a:cs typeface="Trebuchet MS"/>
              </a:rPr>
              <a:t>obligaciones.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5432AA53-E315-A006-0EF3-72477B6399FD}"/>
              </a:ext>
            </a:extLst>
          </p:cNvPr>
          <p:cNvSpPr/>
          <p:nvPr/>
        </p:nvSpPr>
        <p:spPr>
          <a:xfrm>
            <a:off x="3842425" y="3608623"/>
            <a:ext cx="3007360" cy="0"/>
          </a:xfrm>
          <a:custGeom>
            <a:avLst/>
            <a:gdLst/>
            <a:ahLst/>
            <a:cxnLst/>
            <a:rect l="l" t="t" r="r" b="b"/>
            <a:pathLst>
              <a:path w="3007359">
                <a:moveTo>
                  <a:pt x="0" y="0"/>
                </a:moveTo>
                <a:lnTo>
                  <a:pt x="3007144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AB20A3D1-AB35-6E8D-2E16-F38A19845DE9}"/>
              </a:ext>
            </a:extLst>
          </p:cNvPr>
          <p:cNvSpPr txBox="1"/>
          <p:nvPr/>
        </p:nvSpPr>
        <p:spPr>
          <a:xfrm>
            <a:off x="3829723" y="3672344"/>
            <a:ext cx="24244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5" dirty="0">
                <a:latin typeface="Trebuchet MS"/>
                <a:cs typeface="Trebuchet MS"/>
              </a:rPr>
              <a:t>Fondos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25" dirty="0">
                <a:latin typeface="Trebuchet MS"/>
                <a:cs typeface="Trebuchet MS"/>
              </a:rPr>
              <a:t>devueltos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a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30" dirty="0">
                <a:latin typeface="Trebuchet MS"/>
                <a:cs typeface="Trebuchet MS"/>
              </a:rPr>
              <a:t>los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30" dirty="0">
                <a:latin typeface="Trebuchet MS"/>
                <a:cs typeface="Trebuchet MS"/>
              </a:rPr>
              <a:t>inversores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6743D76A-BDAA-0E82-D364-6DB1CFE03A5D}"/>
              </a:ext>
            </a:extLst>
          </p:cNvPr>
          <p:cNvSpPr/>
          <p:nvPr/>
        </p:nvSpPr>
        <p:spPr>
          <a:xfrm>
            <a:off x="7301035" y="3608623"/>
            <a:ext cx="2936240" cy="0"/>
          </a:xfrm>
          <a:custGeom>
            <a:avLst/>
            <a:gdLst/>
            <a:ahLst/>
            <a:cxnLst/>
            <a:rect l="l" t="t" r="r" b="b"/>
            <a:pathLst>
              <a:path w="2936240">
                <a:moveTo>
                  <a:pt x="0" y="0"/>
                </a:moveTo>
                <a:lnTo>
                  <a:pt x="2935930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C24C7CB4-A376-522C-ACF6-4C8CA10C8570}"/>
              </a:ext>
            </a:extLst>
          </p:cNvPr>
          <p:cNvSpPr txBox="1"/>
          <p:nvPr/>
        </p:nvSpPr>
        <p:spPr>
          <a:xfrm>
            <a:off x="7287717" y="3672344"/>
            <a:ext cx="1816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latin typeface="Trebuchet MS"/>
                <a:cs typeface="Trebuchet MS"/>
              </a:rPr>
              <a:t>Inversores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en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la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empresa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7B26C503-5A7B-9D14-8C18-C3D59BF10FA0}"/>
              </a:ext>
            </a:extLst>
          </p:cNvPr>
          <p:cNvSpPr txBox="1"/>
          <p:nvPr/>
        </p:nvSpPr>
        <p:spPr>
          <a:xfrm>
            <a:off x="444500" y="3672344"/>
            <a:ext cx="1217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5" dirty="0">
                <a:latin typeface="Trebuchet MS"/>
                <a:cs typeface="Trebuchet MS"/>
              </a:rPr>
              <a:t>Fondos</a:t>
            </a:r>
            <a:r>
              <a:rPr sz="1200" spc="-85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reunidos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0B65AB91-06F7-7351-1B6D-DB88A0B41A1B}"/>
              </a:ext>
            </a:extLst>
          </p:cNvPr>
          <p:cNvSpPr txBox="1"/>
          <p:nvPr/>
        </p:nvSpPr>
        <p:spPr>
          <a:xfrm>
            <a:off x="610108" y="4298778"/>
            <a:ext cx="368617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78405" algn="l"/>
              </a:tabLst>
            </a:pPr>
            <a:r>
              <a:rPr lang="es-MX" sz="4000" dirty="0">
                <a:latin typeface="Georgia"/>
                <a:cs typeface="Georgia"/>
              </a:rPr>
              <a:t>12</a:t>
            </a:r>
            <a:r>
              <a:rPr sz="4000" dirty="0">
                <a:latin typeface="Georgia"/>
                <a:cs typeface="Georgia"/>
              </a:rPr>
              <a:t>	</a:t>
            </a:r>
            <a:r>
              <a:rPr lang="es-MX" sz="4000" dirty="0">
                <a:latin typeface="Georgia"/>
                <a:cs typeface="Georgia"/>
              </a:rPr>
              <a:t> 11</a:t>
            </a:r>
            <a:endParaRPr sz="4000" dirty="0">
              <a:latin typeface="Georgia"/>
              <a:cs typeface="Georgia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D05D6056-95A1-8AE3-68B2-92A3B03BCE85}"/>
              </a:ext>
            </a:extLst>
          </p:cNvPr>
          <p:cNvSpPr txBox="1"/>
          <p:nvPr/>
        </p:nvSpPr>
        <p:spPr>
          <a:xfrm>
            <a:off x="5376164" y="4237520"/>
            <a:ext cx="3060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4000" dirty="0">
                <a:latin typeface="Georgia"/>
                <a:cs typeface="Georgia"/>
              </a:rPr>
              <a:t>4</a:t>
            </a:r>
            <a:endParaRPr sz="4000" dirty="0">
              <a:latin typeface="Georgia"/>
              <a:cs typeface="Georgia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C29FE5AA-79F7-A414-6B0C-4222FFE894F5}"/>
              </a:ext>
            </a:extLst>
          </p:cNvPr>
          <p:cNvSpPr txBox="1"/>
          <p:nvPr/>
        </p:nvSpPr>
        <p:spPr>
          <a:xfrm>
            <a:off x="7841995" y="4237524"/>
            <a:ext cx="3378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Georgia"/>
                <a:cs typeface="Georgia"/>
              </a:rPr>
              <a:t>0</a:t>
            </a:r>
            <a:endParaRPr sz="4000">
              <a:latin typeface="Georgia"/>
              <a:cs typeface="Georgia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B63B876D-7736-031C-AB88-B692F8A3B22A}"/>
              </a:ext>
            </a:extLst>
          </p:cNvPr>
          <p:cNvSpPr txBox="1"/>
          <p:nvPr/>
        </p:nvSpPr>
        <p:spPr>
          <a:xfrm>
            <a:off x="7285850" y="2827668"/>
            <a:ext cx="164618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4000" dirty="0"/>
              <a:t>4,760</a:t>
            </a:r>
            <a:r>
              <a:rPr lang="es-MX" sz="3500" dirty="0">
                <a:latin typeface="Georgia"/>
                <a:cs typeface="Georgia"/>
              </a:rPr>
              <a:t>+</a:t>
            </a: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F3CAD5E6-058D-617C-B131-6A463027FE82}"/>
              </a:ext>
            </a:extLst>
          </p:cNvPr>
          <p:cNvSpPr txBox="1"/>
          <p:nvPr/>
        </p:nvSpPr>
        <p:spPr>
          <a:xfrm>
            <a:off x="320675" y="2824916"/>
            <a:ext cx="684389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97250" algn="l"/>
              </a:tabLst>
            </a:pPr>
            <a:r>
              <a:rPr lang="es-MX" sz="3500" spc="-5" dirty="0">
                <a:latin typeface="Georgia"/>
                <a:cs typeface="Georgia"/>
              </a:rPr>
              <a:t> £</a:t>
            </a:r>
            <a:r>
              <a:rPr lang="es-MX" sz="4000" dirty="0"/>
              <a:t>307,500,000</a:t>
            </a:r>
            <a:r>
              <a:rPr lang="es-MX" sz="3500" spc="-5" dirty="0">
                <a:latin typeface="Georgia"/>
                <a:cs typeface="Georgia"/>
              </a:rPr>
              <a:t>+</a:t>
            </a:r>
            <a:r>
              <a:rPr sz="3500" spc="-5" dirty="0">
                <a:latin typeface="Georgia"/>
                <a:cs typeface="Georgia"/>
              </a:rPr>
              <a:t>	</a:t>
            </a:r>
            <a:r>
              <a:rPr lang="es-MX" sz="3500" spc="-5" dirty="0">
                <a:latin typeface="Georgia"/>
                <a:cs typeface="Georgia"/>
              </a:rPr>
              <a:t> </a:t>
            </a:r>
            <a:r>
              <a:rPr lang="es-MX" sz="4000" dirty="0"/>
              <a:t>£</a:t>
            </a:r>
            <a:r>
              <a:rPr lang="es-MX" sz="4400" dirty="0"/>
              <a:t>124,000,000</a:t>
            </a:r>
            <a:r>
              <a:rPr lang="es-MX" sz="4000" dirty="0"/>
              <a:t>+</a:t>
            </a:r>
            <a:endParaRPr sz="3500" dirty="0">
              <a:latin typeface="Georgia"/>
              <a:cs typeface="Georgia"/>
            </a:endParaRPr>
          </a:p>
        </p:txBody>
      </p:sp>
      <p:sp>
        <p:nvSpPr>
          <p:cNvPr id="24" name="object 31">
            <a:extLst>
              <a:ext uri="{FF2B5EF4-FFF2-40B4-BE49-F238E27FC236}">
                <a16:creationId xmlns:a16="http://schemas.microsoft.com/office/drawing/2014/main" id="{F0C50BBD-4BB2-458A-40B7-EF1229702FC6}"/>
              </a:ext>
            </a:extLst>
          </p:cNvPr>
          <p:cNvSpPr txBox="1"/>
          <p:nvPr/>
        </p:nvSpPr>
        <p:spPr>
          <a:xfrm>
            <a:off x="449402" y="328003"/>
            <a:ext cx="5314315" cy="2168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solidFill>
                  <a:srgbClr val="F58721"/>
                </a:solidFill>
                <a:latin typeface="Georgia"/>
                <a:cs typeface="Georgia"/>
              </a:rPr>
              <a:t>Historial</a:t>
            </a:r>
            <a:endParaRPr sz="2200" dirty="0">
              <a:latin typeface="Georgia"/>
              <a:cs typeface="Georgia"/>
            </a:endParaRPr>
          </a:p>
          <a:p>
            <a:pPr marL="16510" marR="5080" algn="just">
              <a:lnSpc>
                <a:spcPct val="125800"/>
              </a:lnSpc>
              <a:spcBef>
                <a:spcPts val="1040"/>
              </a:spcBef>
            </a:pPr>
            <a:r>
              <a:rPr sz="1600" spc="35" dirty="0">
                <a:solidFill>
                  <a:srgbClr val="05473B"/>
                </a:solidFill>
                <a:latin typeface="Trebuchet MS"/>
                <a:cs typeface="Trebuchet MS"/>
              </a:rPr>
              <a:t>La</a:t>
            </a:r>
            <a:r>
              <a:rPr sz="1600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65" dirty="0">
                <a:solidFill>
                  <a:srgbClr val="05473B"/>
                </a:solidFill>
                <a:latin typeface="Trebuchet MS"/>
                <a:cs typeface="Trebuchet MS"/>
              </a:rPr>
              <a:t>empresa</a:t>
            </a:r>
            <a:r>
              <a:rPr sz="1600" spc="-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65" dirty="0">
                <a:solidFill>
                  <a:srgbClr val="05473B"/>
                </a:solidFill>
                <a:latin typeface="Trebuchet MS"/>
                <a:cs typeface="Trebuchet MS"/>
              </a:rPr>
              <a:t>comenzó</a:t>
            </a:r>
            <a:r>
              <a:rPr sz="1600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45" dirty="0">
                <a:solidFill>
                  <a:srgbClr val="05473B"/>
                </a:solidFill>
                <a:latin typeface="Trebuchet MS"/>
                <a:cs typeface="Trebuchet MS"/>
              </a:rPr>
              <a:t>a</a:t>
            </a:r>
            <a:r>
              <a:rPr sz="1600" spc="-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40" dirty="0">
                <a:solidFill>
                  <a:srgbClr val="05473B"/>
                </a:solidFill>
                <a:latin typeface="Trebuchet MS"/>
                <a:cs typeface="Trebuchet MS"/>
              </a:rPr>
              <a:t>recaudar</a:t>
            </a:r>
            <a:r>
              <a:rPr sz="1600" spc="-6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05473B"/>
                </a:solidFill>
                <a:latin typeface="Trebuchet MS"/>
                <a:cs typeface="Trebuchet MS"/>
              </a:rPr>
              <a:t>capital</a:t>
            </a:r>
            <a:r>
              <a:rPr sz="1600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65" dirty="0">
                <a:solidFill>
                  <a:srgbClr val="05473B"/>
                </a:solidFill>
                <a:latin typeface="Trebuchet MS"/>
                <a:cs typeface="Trebuchet MS"/>
              </a:rPr>
              <a:t>en</a:t>
            </a:r>
            <a:r>
              <a:rPr sz="1600" spc="-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25" dirty="0">
                <a:solidFill>
                  <a:srgbClr val="05473B"/>
                </a:solidFill>
                <a:latin typeface="Trebuchet MS"/>
                <a:cs typeface="Trebuchet MS"/>
              </a:rPr>
              <a:t>2019.</a:t>
            </a:r>
            <a:r>
              <a:rPr sz="1600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85" dirty="0">
                <a:solidFill>
                  <a:srgbClr val="05473B"/>
                </a:solidFill>
                <a:latin typeface="Trebuchet MS"/>
                <a:cs typeface="Trebuchet MS"/>
              </a:rPr>
              <a:t>Desde </a:t>
            </a:r>
            <a:r>
              <a:rPr sz="1600" spc="-4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20" dirty="0">
                <a:solidFill>
                  <a:srgbClr val="05473B"/>
                </a:solidFill>
                <a:latin typeface="Trebuchet MS"/>
                <a:cs typeface="Trebuchet MS"/>
              </a:rPr>
              <a:t>entonces,</a:t>
            </a:r>
            <a:r>
              <a:rPr sz="1600" spc="-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70" dirty="0">
                <a:solidFill>
                  <a:srgbClr val="05473B"/>
                </a:solidFill>
                <a:latin typeface="Trebuchet MS"/>
                <a:cs typeface="Trebuchet MS"/>
              </a:rPr>
              <a:t>se</a:t>
            </a:r>
            <a:r>
              <a:rPr sz="1600" spc="-6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25" dirty="0">
                <a:solidFill>
                  <a:srgbClr val="05473B"/>
                </a:solidFill>
                <a:latin typeface="Trebuchet MS"/>
                <a:cs typeface="Trebuchet MS"/>
              </a:rPr>
              <a:t>financiaron</a:t>
            </a:r>
            <a:r>
              <a:rPr sz="1600" spc="-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105" dirty="0">
                <a:solidFill>
                  <a:srgbClr val="05473B"/>
                </a:solidFill>
                <a:latin typeface="Trebuchet MS"/>
                <a:cs typeface="Trebuchet MS"/>
              </a:rPr>
              <a:t>más</a:t>
            </a:r>
            <a:r>
              <a:rPr sz="1600" spc="-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55" dirty="0">
                <a:solidFill>
                  <a:srgbClr val="05473B"/>
                </a:solidFill>
                <a:latin typeface="Trebuchet MS"/>
                <a:cs typeface="Trebuchet MS"/>
              </a:rPr>
              <a:t>de</a:t>
            </a:r>
            <a:r>
              <a:rPr sz="1600" spc="-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lang="es-MX" sz="1600" b="1" spc="5" dirty="0">
                <a:solidFill>
                  <a:srgbClr val="05473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184,479</a:t>
            </a:r>
            <a:r>
              <a:rPr sz="1600" b="1" spc="-12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80" dirty="0">
                <a:solidFill>
                  <a:srgbClr val="05473B"/>
                </a:solidFill>
                <a:latin typeface="Trebuchet MS"/>
                <a:cs typeface="Trebuchet MS"/>
              </a:rPr>
              <a:t>demandas</a:t>
            </a:r>
            <a:r>
              <a:rPr sz="1600" b="1" spc="-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10" dirty="0">
                <a:solidFill>
                  <a:srgbClr val="05473B"/>
                </a:solidFill>
                <a:latin typeface="Trebuchet MS"/>
                <a:cs typeface="Trebuchet MS"/>
              </a:rPr>
              <a:t>y</a:t>
            </a:r>
            <a:r>
              <a:rPr sz="1600" spc="-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100" dirty="0">
                <a:solidFill>
                  <a:srgbClr val="05473B"/>
                </a:solidFill>
                <a:latin typeface="Trebuchet MS"/>
                <a:cs typeface="Trebuchet MS"/>
              </a:rPr>
              <a:t>no </a:t>
            </a:r>
            <a:r>
              <a:rPr sz="1600" spc="-4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95" dirty="0">
                <a:solidFill>
                  <a:srgbClr val="05473B"/>
                </a:solidFill>
                <a:latin typeface="Trebuchet MS"/>
                <a:cs typeface="Trebuchet MS"/>
              </a:rPr>
              <a:t>hubo</a:t>
            </a:r>
            <a:r>
              <a:rPr sz="1600" spc="-7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70" dirty="0">
                <a:solidFill>
                  <a:srgbClr val="05473B"/>
                </a:solidFill>
                <a:latin typeface="Trebuchet MS"/>
                <a:cs typeface="Trebuchet MS"/>
              </a:rPr>
              <a:t>casos</a:t>
            </a:r>
            <a:r>
              <a:rPr sz="1600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55" dirty="0">
                <a:solidFill>
                  <a:srgbClr val="05473B"/>
                </a:solidFill>
                <a:latin typeface="Trebuchet MS"/>
                <a:cs typeface="Trebuchet MS"/>
              </a:rPr>
              <a:t>de</a:t>
            </a:r>
            <a:r>
              <a:rPr sz="1600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15" dirty="0">
                <a:solidFill>
                  <a:srgbClr val="05473B"/>
                </a:solidFill>
                <a:latin typeface="Trebuchet MS"/>
                <a:cs typeface="Trebuchet MS"/>
              </a:rPr>
              <a:t>incumplimiento.</a:t>
            </a:r>
            <a:endParaRPr sz="16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200" dirty="0">
              <a:latin typeface="Trebuchet MS"/>
              <a:cs typeface="Trebuchet MS"/>
            </a:endParaRPr>
          </a:p>
          <a:p>
            <a:pPr marL="16510" algn="just">
              <a:lnSpc>
                <a:spcPct val="100000"/>
              </a:lnSpc>
              <a:spcBef>
                <a:spcPts val="1475"/>
              </a:spcBef>
            </a:pPr>
            <a:r>
              <a:rPr sz="1600" b="1" dirty="0">
                <a:solidFill>
                  <a:srgbClr val="05473B"/>
                </a:solidFill>
                <a:latin typeface="Trebuchet MS"/>
                <a:cs typeface="Trebuchet MS"/>
              </a:rPr>
              <a:t>Al</a:t>
            </a:r>
            <a:r>
              <a:rPr sz="1600" b="1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-50" dirty="0">
                <a:solidFill>
                  <a:srgbClr val="05473B"/>
                </a:solidFill>
                <a:latin typeface="Courier New"/>
                <a:cs typeface="Courier New"/>
              </a:rPr>
              <a:t>2</a:t>
            </a:r>
            <a:r>
              <a:rPr lang="es-MX" sz="1600" b="1" spc="-50" dirty="0">
                <a:solidFill>
                  <a:srgbClr val="05473B"/>
                </a:solidFill>
                <a:latin typeface="Courier New"/>
                <a:cs typeface="Courier New"/>
              </a:rPr>
              <a:t>8</a:t>
            </a:r>
            <a:r>
              <a:rPr sz="1600" b="1" spc="-550" dirty="0">
                <a:solidFill>
                  <a:srgbClr val="05473B"/>
                </a:solidFill>
                <a:latin typeface="Courier New"/>
                <a:cs typeface="Courier New"/>
              </a:rPr>
              <a:t> </a:t>
            </a:r>
            <a:r>
              <a:rPr sz="1600" b="1" spc="55" dirty="0">
                <a:solidFill>
                  <a:srgbClr val="05473B"/>
                </a:solidFill>
                <a:latin typeface="Trebuchet MS"/>
                <a:cs typeface="Trebuchet MS"/>
              </a:rPr>
              <a:t>de</a:t>
            </a:r>
            <a:r>
              <a:rPr sz="1600" b="1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lang="es-MX" sz="1600" b="1" dirty="0">
                <a:solidFill>
                  <a:srgbClr val="05473B"/>
                </a:solidFill>
                <a:latin typeface="Arial MT"/>
                <a:cs typeface="Arial MT"/>
              </a:rPr>
              <a:t>Julio</a:t>
            </a:r>
            <a:r>
              <a:rPr sz="1600" b="1" spc="-5" dirty="0">
                <a:solidFill>
                  <a:srgbClr val="05473B"/>
                </a:solidFill>
                <a:latin typeface="Arial MT"/>
                <a:cs typeface="Arial MT"/>
              </a:rPr>
              <a:t> </a:t>
            </a:r>
            <a:r>
              <a:rPr sz="1600" b="1" spc="75" dirty="0">
                <a:solidFill>
                  <a:srgbClr val="05473B"/>
                </a:solidFill>
                <a:latin typeface="Trebuchet MS"/>
                <a:cs typeface="Trebuchet MS"/>
              </a:rPr>
              <a:t>20</a:t>
            </a:r>
            <a:r>
              <a:rPr sz="1600" b="1" spc="70" dirty="0">
                <a:solidFill>
                  <a:srgbClr val="05473B"/>
                </a:solidFill>
                <a:latin typeface="Trebuchet MS"/>
                <a:cs typeface="Trebuchet MS"/>
              </a:rPr>
              <a:t>2</a:t>
            </a:r>
            <a:r>
              <a:rPr lang="es-MX" sz="1600" b="1" spc="-55" dirty="0">
                <a:solidFill>
                  <a:srgbClr val="05473B"/>
                </a:solidFill>
                <a:latin typeface="Courier New"/>
                <a:cs typeface="Courier New"/>
              </a:rPr>
              <a:t>5</a:t>
            </a:r>
            <a:r>
              <a:rPr sz="1600" b="1" spc="-170" dirty="0">
                <a:solidFill>
                  <a:srgbClr val="05473B"/>
                </a:solidFill>
                <a:latin typeface="Trebuchet MS"/>
                <a:cs typeface="Trebuchet MS"/>
              </a:rPr>
              <a:t>:</a:t>
            </a:r>
            <a:endParaRPr sz="1600" b="1" dirty="0">
              <a:latin typeface="Trebuchet MS"/>
              <a:cs typeface="Trebuchet MS"/>
            </a:endParaRPr>
          </a:p>
        </p:txBody>
      </p:sp>
      <p:pic>
        <p:nvPicPr>
          <p:cNvPr id="25" name="Imagen 24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6FB47943-3551-0E33-66F1-1AA55C84CE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26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4A64595-702F-E815-1B24-840AF37297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8AE96DE6-72E3-DFEC-DC9A-742934BB3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52BCE487-5380-663C-7BC5-DBCC8E5CFB3A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004FAC9-D9F9-1A29-9B84-F12541EC8479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693754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9B36DE18-C933-2290-67FD-B1A9E4103F82}"/>
              </a:ext>
            </a:extLst>
          </p:cNvPr>
          <p:cNvSpPr/>
          <p:nvPr/>
        </p:nvSpPr>
        <p:spPr>
          <a:xfrm>
            <a:off x="-32616" y="635"/>
            <a:ext cx="10689590" cy="7559040"/>
          </a:xfrm>
          <a:custGeom>
            <a:avLst/>
            <a:gdLst/>
            <a:ahLst/>
            <a:cxnLst/>
            <a:rect l="l" t="t" r="r" b="b"/>
            <a:pathLst>
              <a:path w="10689590" h="7559040">
                <a:moveTo>
                  <a:pt x="10689336" y="7559040"/>
                </a:moveTo>
                <a:lnTo>
                  <a:pt x="10689336" y="0"/>
                </a:lnTo>
                <a:lnTo>
                  <a:pt x="0" y="0"/>
                </a:lnTo>
                <a:lnTo>
                  <a:pt x="0" y="7559040"/>
                </a:lnTo>
                <a:lnTo>
                  <a:pt x="10689336" y="7559040"/>
                </a:lnTo>
                <a:close/>
              </a:path>
            </a:pathLst>
          </a:custGeom>
          <a:solidFill>
            <a:srgbClr val="EEE7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CuadroTexto 149">
            <a:extLst>
              <a:ext uri="{FF2B5EF4-FFF2-40B4-BE49-F238E27FC236}">
                <a16:creationId xmlns:a16="http://schemas.microsoft.com/office/drawing/2014/main" id="{909CA866-EA12-7C56-26CB-23FF6248E592}"/>
              </a:ext>
            </a:extLst>
          </p:cNvPr>
          <p:cNvSpPr txBox="1"/>
          <p:nvPr/>
        </p:nvSpPr>
        <p:spPr>
          <a:xfrm>
            <a:off x="415723" y="230284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>
                <a:solidFill>
                  <a:srgbClr val="F68D30"/>
                </a:solidFill>
                <a:latin typeface="Avenir Next LT Pro Light" panose="020B0304020202020204" pitchFamily="34" charset="0"/>
              </a:rPr>
              <a:t>Tickets de Emisión</a:t>
            </a:r>
            <a:endParaRPr lang="en-US" sz="1800" dirty="0">
              <a:solidFill>
                <a:srgbClr val="F68D30"/>
              </a:solidFill>
              <a:latin typeface="Avenir Next LT Pro Light" panose="020B0304020202020204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9C9F0FF-1B0B-7ACA-F537-BBC7127F66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222779"/>
              </p:ext>
            </p:extLst>
          </p:nvPr>
        </p:nvGraphicFramePr>
        <p:xfrm>
          <a:off x="530426" y="1373058"/>
          <a:ext cx="9486497" cy="3840649"/>
        </p:xfrm>
        <a:graphic>
          <a:graphicData uri="http://schemas.openxmlformats.org/drawingml/2006/table">
            <a:tbl>
              <a:tblPr/>
              <a:tblGrid>
                <a:gridCol w="3238098">
                  <a:extLst>
                    <a:ext uri="{9D8B030D-6E8A-4147-A177-3AD203B41FA5}">
                      <a16:colId xmlns:a16="http://schemas.microsoft.com/office/drawing/2014/main" val="3403535681"/>
                    </a:ext>
                  </a:extLst>
                </a:gridCol>
                <a:gridCol w="1524331">
                  <a:extLst>
                    <a:ext uri="{9D8B030D-6E8A-4147-A177-3AD203B41FA5}">
                      <a16:colId xmlns:a16="http://schemas.microsoft.com/office/drawing/2014/main" val="2783852297"/>
                    </a:ext>
                  </a:extLst>
                </a:gridCol>
                <a:gridCol w="1428620">
                  <a:extLst>
                    <a:ext uri="{9D8B030D-6E8A-4147-A177-3AD203B41FA5}">
                      <a16:colId xmlns:a16="http://schemas.microsoft.com/office/drawing/2014/main" val="2530686753"/>
                    </a:ext>
                  </a:extLst>
                </a:gridCol>
                <a:gridCol w="1243755">
                  <a:extLst>
                    <a:ext uri="{9D8B030D-6E8A-4147-A177-3AD203B41FA5}">
                      <a16:colId xmlns:a16="http://schemas.microsoft.com/office/drawing/2014/main" val="444343613"/>
                    </a:ext>
                  </a:extLst>
                </a:gridCol>
                <a:gridCol w="2051693">
                  <a:extLst>
                    <a:ext uri="{9D8B030D-6E8A-4147-A177-3AD203B41FA5}">
                      <a16:colId xmlns:a16="http://schemas.microsoft.com/office/drawing/2014/main" val="2644791363"/>
                    </a:ext>
                  </a:extLst>
                </a:gridCol>
              </a:tblGrid>
              <a:tr h="6289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cap="all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1" cap="all" dirty="0" err="1">
                          <a:solidFill>
                            <a:schemeClr val="bg1"/>
                          </a:solidFill>
                          <a:effectLst/>
                        </a:rPr>
                        <a:t>Instrumento</a:t>
                      </a:r>
                      <a:r>
                        <a:rPr lang="en-US" sz="1400" b="1" cap="all" dirty="0">
                          <a:solidFill>
                            <a:schemeClr val="bg1"/>
                          </a:solidFill>
                          <a:effectLst/>
                        </a:rPr>
                        <a:t> de </a:t>
                      </a:r>
                      <a:r>
                        <a:rPr lang="en-US" sz="1400" b="1" cap="all" dirty="0" err="1">
                          <a:solidFill>
                            <a:schemeClr val="bg1"/>
                          </a:solidFill>
                          <a:effectLst/>
                        </a:rPr>
                        <a:t>deuda</a:t>
                      </a:r>
                      <a:r>
                        <a:rPr lang="en-US" sz="1400" b="1" cap="all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1" cap="all" dirty="0" err="1">
                          <a:solidFill>
                            <a:schemeClr val="bg1"/>
                          </a:solidFill>
                          <a:effectLst/>
                        </a:rPr>
                        <a:t>privada</a:t>
                      </a:r>
                      <a:endParaRPr lang="en-US" sz="1400" b="1" cap="all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87" marR="3587" marT="1794" marB="1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382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cap="all" dirty="0">
                          <a:solidFill>
                            <a:schemeClr val="bg1"/>
                          </a:solidFill>
                          <a:effectLst/>
                        </a:rPr>
                        <a:t>INVERSIÓN MÍNIMA</a:t>
                      </a:r>
                    </a:p>
                    <a:p>
                      <a:pPr algn="l" fontAlgn="b"/>
                      <a:r>
                        <a:rPr lang="en-US" sz="1400" b="1" cap="all" dirty="0">
                          <a:solidFill>
                            <a:schemeClr val="bg1"/>
                          </a:solidFill>
                          <a:effectLst/>
                        </a:rPr>
                        <a:t>USD/EUR/GBP</a:t>
                      </a:r>
                    </a:p>
                  </a:txBody>
                  <a:tcPr marL="3587" marR="3587" marT="1794" marB="1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382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cap="all" dirty="0">
                          <a:solidFill>
                            <a:schemeClr val="bg1"/>
                          </a:solidFill>
                          <a:effectLst/>
                        </a:rPr>
                        <a:t>CUPÓN ANUAL</a:t>
                      </a:r>
                    </a:p>
                  </a:txBody>
                  <a:tcPr marL="3587" marR="3587" marT="1794" marB="1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382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cap="all" dirty="0">
                          <a:solidFill>
                            <a:schemeClr val="bg1"/>
                          </a:solidFill>
                          <a:effectLst/>
                        </a:rPr>
                        <a:t>FRECUENCIA DE PAGO</a:t>
                      </a:r>
                    </a:p>
                  </a:txBody>
                  <a:tcPr marL="3587" marR="3587" marT="1794" marB="1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382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cap="all" dirty="0">
                          <a:solidFill>
                            <a:schemeClr val="bg1"/>
                          </a:solidFill>
                          <a:effectLst/>
                        </a:rPr>
                        <a:t>PLAZO / FECHA DE VENCIMIENTO</a:t>
                      </a:r>
                    </a:p>
                  </a:txBody>
                  <a:tcPr marL="3587" marR="3587" marT="1794" marB="1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38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555412"/>
                  </a:ext>
                </a:extLst>
              </a:tr>
              <a:tr h="7598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Woodville ATE Loan Note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i="1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Via </a:t>
                      </a:r>
                      <a:r>
                        <a:rPr lang="en-US" sz="1200" b="1" i="1" kern="100" dirty="0" err="1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Plataformas</a:t>
                      </a:r>
                      <a:r>
                        <a:rPr lang="en-US" sz="1200" b="1" i="1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 ISIN</a:t>
                      </a:r>
                      <a:endParaRPr lang="en-US" sz="120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b="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11%pa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kern="100" cap="all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Trimestral</a:t>
                      </a:r>
                      <a:endParaRPr lang="en-US" sz="1200" b="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Sept 2027</a:t>
                      </a:r>
                      <a:br>
                        <a:rPr lang="en-US" sz="1200" b="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en-US" sz="1200" b="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8319718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Woodville ATE Loan Note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i="1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Institutional Share Class</a:t>
                      </a:r>
                      <a:endParaRPr lang="en-US" sz="120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en-US" sz="1200" kern="10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12%pa</a:t>
                      </a:r>
                      <a:endParaRPr lang="en-US" sz="1200" kern="10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Trimestral</a:t>
                      </a:r>
                    </a:p>
                    <a:p>
                      <a:pPr fontAlgn="ctr"/>
                      <a:r>
                        <a:rPr lang="en-US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Semestral</a:t>
                      </a:r>
                    </a:p>
                    <a:p>
                      <a:pPr fontAlgn="ctr"/>
                      <a:r>
                        <a:rPr lang="en-US" sz="1200" kern="100" dirty="0" err="1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Anual</a:t>
                      </a:r>
                      <a:endParaRPr lang="en-US" sz="120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meses</a:t>
                      </a:r>
                      <a:endParaRPr lang="en-US" sz="120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91915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Woodville ATE Loan Note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i="1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Retail Share Class</a:t>
                      </a:r>
                      <a:endParaRPr lang="en-US" sz="1200" kern="10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en-US" sz="1200" kern="10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14%pa</a:t>
                      </a:r>
                      <a:endParaRPr lang="en-US" sz="1200" kern="10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Trimestral</a:t>
                      </a:r>
                    </a:p>
                    <a:p>
                      <a:pPr fontAlgn="ctr"/>
                      <a:r>
                        <a:rPr lang="en-US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Semestral</a:t>
                      </a:r>
                    </a:p>
                    <a:p>
                      <a:pPr fontAlgn="ctr"/>
                      <a:r>
                        <a:rPr lang="en-US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Anual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meses</a:t>
                      </a:r>
                      <a:endParaRPr lang="en-US" sz="1200" kern="10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92321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Woodville ATE Loan Note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i="1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Retail Share Class</a:t>
                      </a:r>
                      <a:endParaRPr lang="en-US" sz="1200" kern="10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1,000,000</a:t>
                      </a:r>
                      <a:endParaRPr lang="en-US" sz="1200" kern="10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13%pa</a:t>
                      </a:r>
                      <a:endParaRPr lang="en-US" sz="1200" kern="10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Trimestral</a:t>
                      </a:r>
                    </a:p>
                    <a:p>
                      <a:pPr fontAlgn="ctr"/>
                      <a:r>
                        <a:rPr lang="en-US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Semestral</a:t>
                      </a:r>
                    </a:p>
                    <a:p>
                      <a:pPr fontAlgn="ctr"/>
                      <a:r>
                        <a:rPr lang="en-US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Anual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meses</a:t>
                      </a:r>
                      <a:endParaRPr lang="en-US" sz="120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2826123"/>
                  </a:ext>
                </a:extLst>
              </a:tr>
              <a:tr h="6687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Woodville ATE Loan Note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i="1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Retail Share Class</a:t>
                      </a:r>
                      <a:endParaRPr lang="en-US" sz="1200" kern="10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1,000,000</a:t>
                      </a:r>
                      <a:endParaRPr lang="en-US" sz="1200" kern="10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15%pa</a:t>
                      </a:r>
                      <a:endParaRPr lang="en-US" sz="1200" kern="10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Trimestral</a:t>
                      </a:r>
                    </a:p>
                    <a:p>
                      <a:pPr fontAlgn="ctr"/>
                      <a:r>
                        <a:rPr lang="en-US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Semestral</a:t>
                      </a:r>
                    </a:p>
                    <a:p>
                      <a:pPr fontAlgn="ctr"/>
                      <a:r>
                        <a:rPr lang="en-US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Anual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meses</a:t>
                      </a:r>
                      <a:endParaRPr lang="en-US" sz="120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4922122"/>
                  </a:ext>
                </a:extLst>
              </a:tr>
            </a:tbl>
          </a:graphicData>
        </a:graphic>
      </p:graphicFrame>
      <p:pic>
        <p:nvPicPr>
          <p:cNvPr id="4" name="Imagen 3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8E547827-4CAF-2033-8EF8-16B8905175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6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EDD764D-DCC8-F5FD-3331-367353ACC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95E7A02-AD68-0572-2762-A4471E6AA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CE3B56D-42CA-365D-025D-2E0375FB2E26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9ECFE2E-B536-23EC-3B3D-DCC4CC564271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4286625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5A8F50DF-5F17-F74D-C487-C7B61621085B}"/>
              </a:ext>
            </a:extLst>
          </p:cNvPr>
          <p:cNvSpPr/>
          <p:nvPr/>
        </p:nvSpPr>
        <p:spPr>
          <a:xfrm>
            <a:off x="0" y="-1200905"/>
            <a:ext cx="10689590" cy="8760580"/>
          </a:xfrm>
          <a:custGeom>
            <a:avLst/>
            <a:gdLst/>
            <a:ahLst/>
            <a:cxnLst/>
            <a:rect l="l" t="t" r="r" b="b"/>
            <a:pathLst>
              <a:path w="10689590" h="7559040">
                <a:moveTo>
                  <a:pt x="10689336" y="7559040"/>
                </a:moveTo>
                <a:lnTo>
                  <a:pt x="10689336" y="0"/>
                </a:lnTo>
                <a:lnTo>
                  <a:pt x="0" y="0"/>
                </a:lnTo>
                <a:lnTo>
                  <a:pt x="0" y="7559040"/>
                </a:lnTo>
                <a:lnTo>
                  <a:pt x="10689336" y="7559040"/>
                </a:lnTo>
                <a:close/>
              </a:path>
            </a:pathLst>
          </a:custGeom>
          <a:solidFill>
            <a:srgbClr val="EEE7E3"/>
          </a:solidFill>
        </p:spPr>
        <p:txBody>
          <a:bodyPr wrap="square" lIns="0" tIns="0" rIns="0" bIns="0" rtlCol="0"/>
          <a:lstStyle/>
          <a:p>
            <a:endParaRPr lang="es-MX" dirty="0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D56047AD-4F5E-898F-A840-03164E234C8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5106" y="399288"/>
            <a:ext cx="1293876" cy="224027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D7781BD3-B2E5-AE3D-0331-97E42C803AF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63470" y="379475"/>
            <a:ext cx="318516" cy="243840"/>
          </a:xfrm>
          <a:prstGeom prst="rect">
            <a:avLst/>
          </a:prstGeom>
        </p:spPr>
      </p:pic>
      <p:pic>
        <p:nvPicPr>
          <p:cNvPr id="6" name="object 5">
            <a:extLst>
              <a:ext uri="{FF2B5EF4-FFF2-40B4-BE49-F238E27FC236}">
                <a16:creationId xmlns:a16="http://schemas.microsoft.com/office/drawing/2014/main" id="{B32460B9-578A-02CD-C83C-26C03EDD2DF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4282" y="379475"/>
            <a:ext cx="1414271" cy="243839"/>
          </a:xfrm>
          <a:prstGeom prst="rect">
            <a:avLst/>
          </a:prstGeom>
        </p:spPr>
      </p:pic>
      <p:pic>
        <p:nvPicPr>
          <p:cNvPr id="7" name="object 6">
            <a:extLst>
              <a:ext uri="{FF2B5EF4-FFF2-40B4-BE49-F238E27FC236}">
                <a16:creationId xmlns:a16="http://schemas.microsoft.com/office/drawing/2014/main" id="{D223122C-25AA-7E43-7A08-104C6423CF6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73042" y="379475"/>
            <a:ext cx="1652016" cy="245363"/>
          </a:xfrm>
          <a:prstGeom prst="rect">
            <a:avLst/>
          </a:prstGeom>
        </p:spPr>
      </p:pic>
      <p:grpSp>
        <p:nvGrpSpPr>
          <p:cNvPr id="8" name="object 7">
            <a:extLst>
              <a:ext uri="{FF2B5EF4-FFF2-40B4-BE49-F238E27FC236}">
                <a16:creationId xmlns:a16="http://schemas.microsoft.com/office/drawing/2014/main" id="{5460AAA0-791C-E188-3CA0-02E435314C25}"/>
              </a:ext>
            </a:extLst>
          </p:cNvPr>
          <p:cNvGrpSpPr/>
          <p:nvPr/>
        </p:nvGrpSpPr>
        <p:grpSpPr>
          <a:xfrm>
            <a:off x="459866" y="958596"/>
            <a:ext cx="6187440" cy="330835"/>
            <a:chOff x="459866" y="958596"/>
            <a:chExt cx="6187440" cy="330835"/>
          </a:xfrm>
        </p:grpSpPr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9AB7961A-E620-F4FF-99ED-21AB1D732CAC}"/>
                </a:ext>
              </a:extLst>
            </p:cNvPr>
            <p:cNvSpPr/>
            <p:nvPr/>
          </p:nvSpPr>
          <p:spPr>
            <a:xfrm>
              <a:off x="459866" y="961644"/>
              <a:ext cx="6174105" cy="325120"/>
            </a:xfrm>
            <a:custGeom>
              <a:avLst/>
              <a:gdLst/>
              <a:ahLst/>
              <a:cxnLst/>
              <a:rect l="l" t="t" r="r" b="b"/>
              <a:pathLst>
                <a:path w="6174105" h="325119">
                  <a:moveTo>
                    <a:pt x="6173724" y="324611"/>
                  </a:moveTo>
                  <a:lnTo>
                    <a:pt x="6173724" y="0"/>
                  </a:lnTo>
                  <a:lnTo>
                    <a:pt x="0" y="0"/>
                  </a:lnTo>
                  <a:lnTo>
                    <a:pt x="0" y="324611"/>
                  </a:lnTo>
                  <a:lnTo>
                    <a:pt x="6173724" y="324611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C877B0A5-B188-A8A8-4F31-77B93FFD4003}"/>
                </a:ext>
              </a:extLst>
            </p:cNvPr>
            <p:cNvSpPr/>
            <p:nvPr/>
          </p:nvSpPr>
          <p:spPr>
            <a:xfrm>
              <a:off x="459867" y="958603"/>
              <a:ext cx="6187440" cy="330835"/>
            </a:xfrm>
            <a:custGeom>
              <a:avLst/>
              <a:gdLst/>
              <a:ahLst/>
              <a:cxnLst/>
              <a:rect l="l" t="t" r="r" b="b"/>
              <a:pathLst>
                <a:path w="6187440" h="330834">
                  <a:moveTo>
                    <a:pt x="3002280" y="324612"/>
                  </a:moveTo>
                  <a:lnTo>
                    <a:pt x="1641348" y="324612"/>
                  </a:lnTo>
                  <a:lnTo>
                    <a:pt x="0" y="324612"/>
                  </a:lnTo>
                  <a:lnTo>
                    <a:pt x="0" y="330708"/>
                  </a:lnTo>
                  <a:lnTo>
                    <a:pt x="1641348" y="330708"/>
                  </a:lnTo>
                  <a:lnTo>
                    <a:pt x="3002280" y="330708"/>
                  </a:lnTo>
                  <a:lnTo>
                    <a:pt x="3002280" y="324612"/>
                  </a:lnTo>
                  <a:close/>
                </a:path>
                <a:path w="6187440" h="330834">
                  <a:moveTo>
                    <a:pt x="3002280" y="0"/>
                  </a:moveTo>
                  <a:lnTo>
                    <a:pt x="1641348" y="0"/>
                  </a:lnTo>
                  <a:lnTo>
                    <a:pt x="0" y="0"/>
                  </a:lnTo>
                  <a:lnTo>
                    <a:pt x="0" y="6096"/>
                  </a:lnTo>
                  <a:lnTo>
                    <a:pt x="1641348" y="6096"/>
                  </a:lnTo>
                  <a:lnTo>
                    <a:pt x="3002280" y="6096"/>
                  </a:lnTo>
                  <a:lnTo>
                    <a:pt x="3002280" y="0"/>
                  </a:lnTo>
                  <a:close/>
                </a:path>
                <a:path w="6187440" h="330834">
                  <a:moveTo>
                    <a:pt x="6187427" y="324612"/>
                  </a:moveTo>
                  <a:lnTo>
                    <a:pt x="3003804" y="324612"/>
                  </a:lnTo>
                  <a:lnTo>
                    <a:pt x="3003804" y="330708"/>
                  </a:lnTo>
                  <a:lnTo>
                    <a:pt x="6187427" y="330708"/>
                  </a:lnTo>
                  <a:lnTo>
                    <a:pt x="6187427" y="324612"/>
                  </a:lnTo>
                  <a:close/>
                </a:path>
                <a:path w="6187440" h="330834">
                  <a:moveTo>
                    <a:pt x="6187427" y="0"/>
                  </a:moveTo>
                  <a:lnTo>
                    <a:pt x="3003804" y="0"/>
                  </a:lnTo>
                  <a:lnTo>
                    <a:pt x="3003804" y="6096"/>
                  </a:lnTo>
                  <a:lnTo>
                    <a:pt x="6187427" y="6096"/>
                  </a:lnTo>
                  <a:lnTo>
                    <a:pt x="61874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0">
            <a:extLst>
              <a:ext uri="{FF2B5EF4-FFF2-40B4-BE49-F238E27FC236}">
                <a16:creationId xmlns:a16="http://schemas.microsoft.com/office/drawing/2014/main" id="{70260FDA-3758-9532-B779-5FFC0374ED5B}"/>
              </a:ext>
            </a:extLst>
          </p:cNvPr>
          <p:cNvSpPr/>
          <p:nvPr/>
        </p:nvSpPr>
        <p:spPr>
          <a:xfrm>
            <a:off x="459867" y="1606303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3000756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3000756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60C7C7DD-AC57-D8CF-5DBC-7516E1115865}"/>
              </a:ext>
            </a:extLst>
          </p:cNvPr>
          <p:cNvSpPr/>
          <p:nvPr/>
        </p:nvSpPr>
        <p:spPr>
          <a:xfrm>
            <a:off x="459867" y="1930915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97708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97708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776DEEC3-488F-FE17-7E3F-F7F54993FD8E}"/>
              </a:ext>
            </a:extLst>
          </p:cNvPr>
          <p:cNvSpPr/>
          <p:nvPr/>
        </p:nvSpPr>
        <p:spPr>
          <a:xfrm>
            <a:off x="459867" y="2254003"/>
            <a:ext cx="6118860" cy="7620"/>
          </a:xfrm>
          <a:custGeom>
            <a:avLst/>
            <a:gdLst/>
            <a:ahLst/>
            <a:cxnLst/>
            <a:rect l="l" t="t" r="r" b="b"/>
            <a:pathLst>
              <a:path w="6118859" h="7619">
                <a:moveTo>
                  <a:pt x="6118860" y="0"/>
                </a:moveTo>
                <a:lnTo>
                  <a:pt x="3002280" y="0"/>
                </a:lnTo>
                <a:lnTo>
                  <a:pt x="2987040" y="0"/>
                </a:lnTo>
                <a:lnTo>
                  <a:pt x="1641348" y="0"/>
                </a:lnTo>
                <a:lnTo>
                  <a:pt x="0" y="0"/>
                </a:lnTo>
                <a:lnTo>
                  <a:pt x="0" y="7620"/>
                </a:lnTo>
                <a:lnTo>
                  <a:pt x="1641348" y="7620"/>
                </a:lnTo>
                <a:lnTo>
                  <a:pt x="2987040" y="7620"/>
                </a:lnTo>
                <a:lnTo>
                  <a:pt x="3002280" y="7620"/>
                </a:lnTo>
                <a:lnTo>
                  <a:pt x="6118860" y="7620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47351FB4-68CE-BD58-963C-1F509C2EAEB3}"/>
              </a:ext>
            </a:extLst>
          </p:cNvPr>
          <p:cNvSpPr/>
          <p:nvPr/>
        </p:nvSpPr>
        <p:spPr>
          <a:xfrm>
            <a:off x="459867" y="2578615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88564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88564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96AD2B48-A28F-F867-14C5-C199AC78D3F7}"/>
              </a:ext>
            </a:extLst>
          </p:cNvPr>
          <p:cNvSpPr/>
          <p:nvPr/>
        </p:nvSpPr>
        <p:spPr>
          <a:xfrm>
            <a:off x="459867" y="2903227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93136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93136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BA2C01B7-8ADD-E9E9-B7BD-7049974648C4}"/>
              </a:ext>
            </a:extLst>
          </p:cNvPr>
          <p:cNvSpPr/>
          <p:nvPr/>
        </p:nvSpPr>
        <p:spPr>
          <a:xfrm>
            <a:off x="459867" y="3226315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93136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93136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6">
            <a:extLst>
              <a:ext uri="{FF2B5EF4-FFF2-40B4-BE49-F238E27FC236}">
                <a16:creationId xmlns:a16="http://schemas.microsoft.com/office/drawing/2014/main" id="{99FB0803-6E59-9328-B7C5-530AA4326096}"/>
              </a:ext>
            </a:extLst>
          </p:cNvPr>
          <p:cNvGrpSpPr/>
          <p:nvPr/>
        </p:nvGrpSpPr>
        <p:grpSpPr>
          <a:xfrm>
            <a:off x="522351" y="1092708"/>
            <a:ext cx="189230" cy="83820"/>
            <a:chOff x="522351" y="1092708"/>
            <a:chExt cx="189230" cy="83820"/>
          </a:xfrm>
        </p:grpSpPr>
        <p:pic>
          <p:nvPicPr>
            <p:cNvPr id="18" name="object 17">
              <a:extLst>
                <a:ext uri="{FF2B5EF4-FFF2-40B4-BE49-F238E27FC236}">
                  <a16:creationId xmlns:a16="http://schemas.microsoft.com/office/drawing/2014/main" id="{B1BB129D-F704-DBB9-DCA0-9794B9E77DB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2351" y="1092708"/>
              <a:ext cx="103631" cy="83819"/>
            </a:xfrm>
            <a:prstGeom prst="rect">
              <a:avLst/>
            </a:prstGeom>
          </p:spPr>
        </p:pic>
        <p:sp>
          <p:nvSpPr>
            <p:cNvPr id="19" name="object 18">
              <a:extLst>
                <a:ext uri="{FF2B5EF4-FFF2-40B4-BE49-F238E27FC236}">
                  <a16:creationId xmlns:a16="http://schemas.microsoft.com/office/drawing/2014/main" id="{C77A93BF-37F8-369E-34CA-352FEFDF36F2}"/>
                </a:ext>
              </a:extLst>
            </p:cNvPr>
            <p:cNvSpPr/>
            <p:nvPr/>
          </p:nvSpPr>
          <p:spPr>
            <a:xfrm>
              <a:off x="648843" y="1094232"/>
              <a:ext cx="62865" cy="82550"/>
            </a:xfrm>
            <a:custGeom>
              <a:avLst/>
              <a:gdLst/>
              <a:ahLst/>
              <a:cxnLst/>
              <a:rect l="l" t="t" r="r" b="b"/>
              <a:pathLst>
                <a:path w="62865" h="82550">
                  <a:moveTo>
                    <a:pt x="62483" y="82296"/>
                  </a:moveTo>
                  <a:lnTo>
                    <a:pt x="62483" y="0"/>
                  </a:lnTo>
                  <a:lnTo>
                    <a:pt x="54863" y="0"/>
                  </a:lnTo>
                  <a:lnTo>
                    <a:pt x="54863" y="68580"/>
                  </a:lnTo>
                  <a:lnTo>
                    <a:pt x="10667" y="0"/>
                  </a:lnTo>
                  <a:lnTo>
                    <a:pt x="0" y="0"/>
                  </a:lnTo>
                  <a:lnTo>
                    <a:pt x="0" y="82296"/>
                  </a:lnTo>
                  <a:lnTo>
                    <a:pt x="7619" y="82296"/>
                  </a:lnTo>
                  <a:lnTo>
                    <a:pt x="7619" y="13716"/>
                  </a:lnTo>
                  <a:lnTo>
                    <a:pt x="51815" y="82296"/>
                  </a:lnTo>
                  <a:lnTo>
                    <a:pt x="62483" y="822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19">
            <a:extLst>
              <a:ext uri="{FF2B5EF4-FFF2-40B4-BE49-F238E27FC236}">
                <a16:creationId xmlns:a16="http://schemas.microsoft.com/office/drawing/2014/main" id="{AD996FA9-9AC1-B75B-D753-5F8F5315BE9D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162175" y="1089660"/>
            <a:ext cx="1141476" cy="86868"/>
          </a:xfrm>
          <a:prstGeom prst="rect">
            <a:avLst/>
          </a:prstGeom>
        </p:spPr>
      </p:pic>
      <p:pic>
        <p:nvPicPr>
          <p:cNvPr id="21" name="object 20">
            <a:extLst>
              <a:ext uri="{FF2B5EF4-FFF2-40B4-BE49-F238E27FC236}">
                <a16:creationId xmlns:a16="http://schemas.microsoft.com/office/drawing/2014/main" id="{0C782439-6E25-EBC8-357D-632679CD888D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16298" y="1089660"/>
            <a:ext cx="344424" cy="86868"/>
          </a:xfrm>
          <a:prstGeom prst="rect">
            <a:avLst/>
          </a:prstGeom>
        </p:spPr>
      </p:pic>
      <p:pic>
        <p:nvPicPr>
          <p:cNvPr id="37" name="object 36">
            <a:extLst>
              <a:ext uri="{FF2B5EF4-FFF2-40B4-BE49-F238E27FC236}">
                <a16:creationId xmlns:a16="http://schemas.microsoft.com/office/drawing/2014/main" id="{7D48043C-0771-224D-3002-831C5BC707B3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7779" y="1406920"/>
            <a:ext cx="1258824" cy="100584"/>
          </a:xfrm>
          <a:prstGeom prst="rect">
            <a:avLst/>
          </a:prstGeom>
        </p:spPr>
      </p:pic>
      <p:pic>
        <p:nvPicPr>
          <p:cNvPr id="38" name="object 37">
            <a:extLst>
              <a:ext uri="{FF2B5EF4-FFF2-40B4-BE49-F238E27FC236}">
                <a16:creationId xmlns:a16="http://schemas.microsoft.com/office/drawing/2014/main" id="{5B8FBD17-1FE5-01DD-5C02-ACD75F6152A9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132457" y="1414541"/>
            <a:ext cx="1106423" cy="114300"/>
          </a:xfrm>
          <a:prstGeom prst="rect">
            <a:avLst/>
          </a:prstGeom>
        </p:spPr>
      </p:pic>
      <p:pic>
        <p:nvPicPr>
          <p:cNvPr id="39" name="object 38">
            <a:extLst>
              <a:ext uri="{FF2B5EF4-FFF2-40B4-BE49-F238E27FC236}">
                <a16:creationId xmlns:a16="http://schemas.microsoft.com/office/drawing/2014/main" id="{F8BFF353-A8E6-2D30-6C5C-5F65C563EBDB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897525" y="1433326"/>
            <a:ext cx="1533143" cy="88392"/>
          </a:xfrm>
          <a:prstGeom prst="rect">
            <a:avLst/>
          </a:prstGeom>
        </p:spPr>
      </p:pic>
      <p:sp>
        <p:nvSpPr>
          <p:cNvPr id="40" name="object 39">
            <a:extLst>
              <a:ext uri="{FF2B5EF4-FFF2-40B4-BE49-F238E27FC236}">
                <a16:creationId xmlns:a16="http://schemas.microsoft.com/office/drawing/2014/main" id="{D812C86C-A813-24BA-6420-9B0ED16C97A1}"/>
              </a:ext>
            </a:extLst>
          </p:cNvPr>
          <p:cNvSpPr/>
          <p:nvPr/>
        </p:nvSpPr>
        <p:spPr>
          <a:xfrm>
            <a:off x="459867" y="3547879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94660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94660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0">
            <a:extLst>
              <a:ext uri="{FF2B5EF4-FFF2-40B4-BE49-F238E27FC236}">
                <a16:creationId xmlns:a16="http://schemas.microsoft.com/office/drawing/2014/main" id="{D361F71B-A699-72DC-7EB4-FB65EE04EF6F}"/>
              </a:ext>
            </a:extLst>
          </p:cNvPr>
          <p:cNvSpPr/>
          <p:nvPr/>
        </p:nvSpPr>
        <p:spPr>
          <a:xfrm>
            <a:off x="459867" y="3870967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94660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94660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>
            <a:extLst>
              <a:ext uri="{FF2B5EF4-FFF2-40B4-BE49-F238E27FC236}">
                <a16:creationId xmlns:a16="http://schemas.microsoft.com/office/drawing/2014/main" id="{0D67C7A8-3F0B-264C-F191-C77B858AD4BB}"/>
              </a:ext>
            </a:extLst>
          </p:cNvPr>
          <p:cNvSpPr/>
          <p:nvPr/>
        </p:nvSpPr>
        <p:spPr>
          <a:xfrm>
            <a:off x="459867" y="4195579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90088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90088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2">
            <a:extLst>
              <a:ext uri="{FF2B5EF4-FFF2-40B4-BE49-F238E27FC236}">
                <a16:creationId xmlns:a16="http://schemas.microsoft.com/office/drawing/2014/main" id="{FCEF99C4-45DA-7A73-28D9-9A5B0B90EF95}"/>
              </a:ext>
            </a:extLst>
          </p:cNvPr>
          <p:cNvSpPr/>
          <p:nvPr/>
        </p:nvSpPr>
        <p:spPr>
          <a:xfrm>
            <a:off x="459867" y="4518667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90088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90088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3">
            <a:extLst>
              <a:ext uri="{FF2B5EF4-FFF2-40B4-BE49-F238E27FC236}">
                <a16:creationId xmlns:a16="http://schemas.microsoft.com/office/drawing/2014/main" id="{DFA46A2A-E472-3B67-53CD-F3186CD776B4}"/>
              </a:ext>
            </a:extLst>
          </p:cNvPr>
          <p:cNvSpPr/>
          <p:nvPr/>
        </p:nvSpPr>
        <p:spPr>
          <a:xfrm>
            <a:off x="459867" y="4843279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91612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91612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4">
            <a:extLst>
              <a:ext uri="{FF2B5EF4-FFF2-40B4-BE49-F238E27FC236}">
                <a16:creationId xmlns:a16="http://schemas.microsoft.com/office/drawing/2014/main" id="{D4E90BAE-8B8A-AFE9-354E-62BA6F4588CC}"/>
              </a:ext>
            </a:extLst>
          </p:cNvPr>
          <p:cNvSpPr/>
          <p:nvPr/>
        </p:nvSpPr>
        <p:spPr>
          <a:xfrm>
            <a:off x="459867" y="5166367"/>
            <a:ext cx="6118860" cy="7620"/>
          </a:xfrm>
          <a:custGeom>
            <a:avLst/>
            <a:gdLst/>
            <a:ahLst/>
            <a:cxnLst/>
            <a:rect l="l" t="t" r="r" b="b"/>
            <a:pathLst>
              <a:path w="6118859" h="7620">
                <a:moveTo>
                  <a:pt x="6118860" y="0"/>
                </a:moveTo>
                <a:lnTo>
                  <a:pt x="3002280" y="0"/>
                </a:lnTo>
                <a:lnTo>
                  <a:pt x="2993136" y="0"/>
                </a:lnTo>
                <a:lnTo>
                  <a:pt x="1641348" y="0"/>
                </a:lnTo>
                <a:lnTo>
                  <a:pt x="0" y="0"/>
                </a:lnTo>
                <a:lnTo>
                  <a:pt x="0" y="7620"/>
                </a:lnTo>
                <a:lnTo>
                  <a:pt x="1641348" y="7620"/>
                </a:lnTo>
                <a:lnTo>
                  <a:pt x="2993136" y="7620"/>
                </a:lnTo>
                <a:lnTo>
                  <a:pt x="3002280" y="7620"/>
                </a:lnTo>
                <a:lnTo>
                  <a:pt x="6118860" y="7620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5">
            <a:extLst>
              <a:ext uri="{FF2B5EF4-FFF2-40B4-BE49-F238E27FC236}">
                <a16:creationId xmlns:a16="http://schemas.microsoft.com/office/drawing/2014/main" id="{43FDAB3B-8416-6089-9A44-7AD6949240A3}"/>
              </a:ext>
            </a:extLst>
          </p:cNvPr>
          <p:cNvSpPr/>
          <p:nvPr/>
        </p:nvSpPr>
        <p:spPr>
          <a:xfrm>
            <a:off x="459867" y="5490979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93136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93136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6">
            <a:extLst>
              <a:ext uri="{FF2B5EF4-FFF2-40B4-BE49-F238E27FC236}">
                <a16:creationId xmlns:a16="http://schemas.microsoft.com/office/drawing/2014/main" id="{142D3814-8DF2-F331-0EB2-24A95CCC8F37}"/>
              </a:ext>
            </a:extLst>
          </p:cNvPr>
          <p:cNvSpPr/>
          <p:nvPr/>
        </p:nvSpPr>
        <p:spPr>
          <a:xfrm>
            <a:off x="459867" y="5814067"/>
            <a:ext cx="6118860" cy="7620"/>
          </a:xfrm>
          <a:custGeom>
            <a:avLst/>
            <a:gdLst/>
            <a:ahLst/>
            <a:cxnLst/>
            <a:rect l="l" t="t" r="r" b="b"/>
            <a:pathLst>
              <a:path w="6118859" h="7620">
                <a:moveTo>
                  <a:pt x="6118860" y="0"/>
                </a:moveTo>
                <a:lnTo>
                  <a:pt x="3002280" y="0"/>
                </a:lnTo>
                <a:lnTo>
                  <a:pt x="2996184" y="0"/>
                </a:lnTo>
                <a:lnTo>
                  <a:pt x="1641348" y="0"/>
                </a:lnTo>
                <a:lnTo>
                  <a:pt x="0" y="0"/>
                </a:lnTo>
                <a:lnTo>
                  <a:pt x="0" y="7620"/>
                </a:lnTo>
                <a:lnTo>
                  <a:pt x="1641348" y="7620"/>
                </a:lnTo>
                <a:lnTo>
                  <a:pt x="2996184" y="7620"/>
                </a:lnTo>
                <a:lnTo>
                  <a:pt x="3002280" y="7620"/>
                </a:lnTo>
                <a:lnTo>
                  <a:pt x="6118860" y="7620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7">
            <a:extLst>
              <a:ext uri="{FF2B5EF4-FFF2-40B4-BE49-F238E27FC236}">
                <a16:creationId xmlns:a16="http://schemas.microsoft.com/office/drawing/2014/main" id="{F4BB7790-069B-71F9-5F60-25EDF91FB3E2}"/>
              </a:ext>
            </a:extLst>
          </p:cNvPr>
          <p:cNvSpPr/>
          <p:nvPr/>
        </p:nvSpPr>
        <p:spPr>
          <a:xfrm>
            <a:off x="459867" y="6138679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44368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44368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object 48">
            <a:extLst>
              <a:ext uri="{FF2B5EF4-FFF2-40B4-BE49-F238E27FC236}">
                <a16:creationId xmlns:a16="http://schemas.microsoft.com/office/drawing/2014/main" id="{D3DDCA77-814D-1171-024B-9CC90EAF1C53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34542" y="1743454"/>
            <a:ext cx="1175004" cy="100583"/>
          </a:xfrm>
          <a:prstGeom prst="rect">
            <a:avLst/>
          </a:prstGeom>
        </p:spPr>
      </p:pic>
      <p:pic>
        <p:nvPicPr>
          <p:cNvPr id="50" name="object 49">
            <a:extLst>
              <a:ext uri="{FF2B5EF4-FFF2-40B4-BE49-F238E27FC236}">
                <a16:creationId xmlns:a16="http://schemas.microsoft.com/office/drawing/2014/main" id="{2B1E1E44-417B-E82C-3925-304C9D5EEB7F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21612" y="1744734"/>
            <a:ext cx="987551" cy="114300"/>
          </a:xfrm>
          <a:prstGeom prst="rect">
            <a:avLst/>
          </a:prstGeom>
        </p:spPr>
      </p:pic>
      <p:pic>
        <p:nvPicPr>
          <p:cNvPr id="51" name="object 50">
            <a:extLst>
              <a:ext uri="{FF2B5EF4-FFF2-40B4-BE49-F238E27FC236}">
                <a16:creationId xmlns:a16="http://schemas.microsoft.com/office/drawing/2014/main" id="{45D02507-2075-BD5B-3167-DBEFE5A728F6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953712" y="1770491"/>
            <a:ext cx="1533143" cy="88391"/>
          </a:xfrm>
          <a:prstGeom prst="rect">
            <a:avLst/>
          </a:prstGeom>
        </p:spPr>
      </p:pic>
      <p:pic>
        <p:nvPicPr>
          <p:cNvPr id="52" name="object 51">
            <a:extLst>
              <a:ext uri="{FF2B5EF4-FFF2-40B4-BE49-F238E27FC236}">
                <a16:creationId xmlns:a16="http://schemas.microsoft.com/office/drawing/2014/main" id="{4D053D00-2AC6-EB96-8157-8B9C03581476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26034" y="2058668"/>
            <a:ext cx="1223772" cy="100583"/>
          </a:xfrm>
          <a:prstGeom prst="rect">
            <a:avLst/>
          </a:prstGeom>
        </p:spPr>
      </p:pic>
      <p:pic>
        <p:nvPicPr>
          <p:cNvPr id="53" name="object 52">
            <a:extLst>
              <a:ext uri="{FF2B5EF4-FFF2-40B4-BE49-F238E27FC236}">
                <a16:creationId xmlns:a16="http://schemas.microsoft.com/office/drawing/2014/main" id="{929C2CB3-EC17-96EB-1B24-C0DEF3C4E5D1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173225" y="2032017"/>
            <a:ext cx="1056132" cy="114300"/>
          </a:xfrm>
          <a:prstGeom prst="rect">
            <a:avLst/>
          </a:prstGeom>
        </p:spPr>
      </p:pic>
      <p:pic>
        <p:nvPicPr>
          <p:cNvPr id="54" name="object 53">
            <a:extLst>
              <a:ext uri="{FF2B5EF4-FFF2-40B4-BE49-F238E27FC236}">
                <a16:creationId xmlns:a16="http://schemas.microsoft.com/office/drawing/2014/main" id="{47EE2092-F0CB-2530-A48C-15EC21F18BAF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953712" y="2098306"/>
            <a:ext cx="1533143" cy="88391"/>
          </a:xfrm>
          <a:prstGeom prst="rect">
            <a:avLst/>
          </a:prstGeom>
        </p:spPr>
      </p:pic>
      <p:pic>
        <p:nvPicPr>
          <p:cNvPr id="55" name="object 54">
            <a:extLst>
              <a:ext uri="{FF2B5EF4-FFF2-40B4-BE49-F238E27FC236}">
                <a16:creationId xmlns:a16="http://schemas.microsoft.com/office/drawing/2014/main" id="{483A1333-9D46-93F8-BA48-F253BF5B3399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91232" y="2391425"/>
            <a:ext cx="1100327" cy="105155"/>
          </a:xfrm>
          <a:prstGeom prst="rect">
            <a:avLst/>
          </a:prstGeom>
        </p:spPr>
      </p:pic>
      <p:pic>
        <p:nvPicPr>
          <p:cNvPr id="56" name="object 55">
            <a:extLst>
              <a:ext uri="{FF2B5EF4-FFF2-40B4-BE49-F238E27FC236}">
                <a16:creationId xmlns:a16="http://schemas.microsoft.com/office/drawing/2014/main" id="{6B765AE8-3353-BC21-DF48-B0F59577C4B4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044827" y="2372611"/>
            <a:ext cx="1376171" cy="114300"/>
          </a:xfrm>
          <a:prstGeom prst="rect">
            <a:avLst/>
          </a:prstGeom>
        </p:spPr>
      </p:pic>
      <p:pic>
        <p:nvPicPr>
          <p:cNvPr id="57" name="object 56">
            <a:extLst>
              <a:ext uri="{FF2B5EF4-FFF2-40B4-BE49-F238E27FC236}">
                <a16:creationId xmlns:a16="http://schemas.microsoft.com/office/drawing/2014/main" id="{105DDFE7-584F-CC0F-A628-378ADC48A6F2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967810" y="2386327"/>
            <a:ext cx="1533143" cy="86867"/>
          </a:xfrm>
          <a:prstGeom prst="rect">
            <a:avLst/>
          </a:prstGeom>
        </p:spPr>
      </p:pic>
      <p:pic>
        <p:nvPicPr>
          <p:cNvPr id="58" name="object 57">
            <a:extLst>
              <a:ext uri="{FF2B5EF4-FFF2-40B4-BE49-F238E27FC236}">
                <a16:creationId xmlns:a16="http://schemas.microsoft.com/office/drawing/2014/main" id="{E8CB0807-2EBD-BE1C-D27A-C21B407A5D08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17779" y="2722181"/>
            <a:ext cx="1173480" cy="100583"/>
          </a:xfrm>
          <a:prstGeom prst="rect">
            <a:avLst/>
          </a:prstGeom>
        </p:spPr>
      </p:pic>
      <p:pic>
        <p:nvPicPr>
          <p:cNvPr id="59" name="object 58">
            <a:extLst>
              <a:ext uri="{FF2B5EF4-FFF2-40B4-BE49-F238E27FC236}">
                <a16:creationId xmlns:a16="http://schemas.microsoft.com/office/drawing/2014/main" id="{9F7BEB19-101A-34E7-58A2-E220CE7D89A4}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121407" y="2718068"/>
            <a:ext cx="1046988" cy="114300"/>
          </a:xfrm>
          <a:prstGeom prst="rect">
            <a:avLst/>
          </a:prstGeom>
        </p:spPr>
      </p:pic>
      <p:pic>
        <p:nvPicPr>
          <p:cNvPr id="61" name="object 60">
            <a:extLst>
              <a:ext uri="{FF2B5EF4-FFF2-40B4-BE49-F238E27FC236}">
                <a16:creationId xmlns:a16="http://schemas.microsoft.com/office/drawing/2014/main" id="{C8BC7B86-9C86-8563-886B-2B684BFBBD56}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34542" y="3051464"/>
            <a:ext cx="1144523" cy="102107"/>
          </a:xfrm>
          <a:prstGeom prst="rect">
            <a:avLst/>
          </a:prstGeom>
        </p:spPr>
      </p:pic>
      <p:pic>
        <p:nvPicPr>
          <p:cNvPr id="62" name="object 61">
            <a:extLst>
              <a:ext uri="{FF2B5EF4-FFF2-40B4-BE49-F238E27FC236}">
                <a16:creationId xmlns:a16="http://schemas.microsoft.com/office/drawing/2014/main" id="{555A4E11-16CA-68A7-3AA0-A46FEDF4F23D}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2162175" y="3049824"/>
            <a:ext cx="1046988" cy="114300"/>
          </a:xfrm>
          <a:prstGeom prst="rect">
            <a:avLst/>
          </a:prstGeom>
        </p:spPr>
      </p:pic>
      <p:pic>
        <p:nvPicPr>
          <p:cNvPr id="64" name="object 63">
            <a:extLst>
              <a:ext uri="{FF2B5EF4-FFF2-40B4-BE49-F238E27FC236}">
                <a16:creationId xmlns:a16="http://schemas.microsoft.com/office/drawing/2014/main" id="{98B414F8-52A5-BB65-6364-07A397278312}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70357" y="3362087"/>
            <a:ext cx="1153668" cy="100583"/>
          </a:xfrm>
          <a:prstGeom prst="rect">
            <a:avLst/>
          </a:prstGeom>
        </p:spPr>
      </p:pic>
      <p:pic>
        <p:nvPicPr>
          <p:cNvPr id="65" name="object 64">
            <a:extLst>
              <a:ext uri="{FF2B5EF4-FFF2-40B4-BE49-F238E27FC236}">
                <a16:creationId xmlns:a16="http://schemas.microsoft.com/office/drawing/2014/main" id="{6CFCBDCF-65FB-6165-FA5D-F744BECFB4B8}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2177797" y="3372332"/>
            <a:ext cx="1046988" cy="114300"/>
          </a:xfrm>
          <a:prstGeom prst="rect">
            <a:avLst/>
          </a:prstGeom>
        </p:spPr>
      </p:pic>
      <p:pic>
        <p:nvPicPr>
          <p:cNvPr id="67" name="object 66">
            <a:extLst>
              <a:ext uri="{FF2B5EF4-FFF2-40B4-BE49-F238E27FC236}">
                <a16:creationId xmlns:a16="http://schemas.microsoft.com/office/drawing/2014/main" id="{81A5B8DA-4E3B-5761-474B-752D34FFE356}"/>
              </a:ext>
            </a:extLst>
          </p:cNvPr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26034" y="3690921"/>
            <a:ext cx="1179576" cy="102107"/>
          </a:xfrm>
          <a:prstGeom prst="rect">
            <a:avLst/>
          </a:prstGeom>
        </p:spPr>
      </p:pic>
      <p:pic>
        <p:nvPicPr>
          <p:cNvPr id="70" name="object 69">
            <a:extLst>
              <a:ext uri="{FF2B5EF4-FFF2-40B4-BE49-F238E27FC236}">
                <a16:creationId xmlns:a16="http://schemas.microsoft.com/office/drawing/2014/main" id="{C5C15323-2055-8542-6D7B-DA534E014910}"/>
              </a:ext>
            </a:extLst>
          </p:cNvPr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526557" y="3991406"/>
            <a:ext cx="1250680" cy="126455"/>
          </a:xfrm>
          <a:prstGeom prst="rect">
            <a:avLst/>
          </a:prstGeom>
        </p:spPr>
      </p:pic>
      <p:pic>
        <p:nvPicPr>
          <p:cNvPr id="73" name="object 72">
            <a:extLst>
              <a:ext uri="{FF2B5EF4-FFF2-40B4-BE49-F238E27FC236}">
                <a16:creationId xmlns:a16="http://schemas.microsoft.com/office/drawing/2014/main" id="{CDF34B0C-BEA2-2167-8AD4-96D45FBE4ABD}"/>
              </a:ext>
            </a:extLst>
          </p:cNvPr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554990" y="4365345"/>
            <a:ext cx="1185671" cy="100583"/>
          </a:xfrm>
          <a:prstGeom prst="rect">
            <a:avLst/>
          </a:prstGeom>
        </p:spPr>
      </p:pic>
      <p:pic>
        <p:nvPicPr>
          <p:cNvPr id="76" name="Imagen 75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BFDEE850-6525-2123-2E40-4BFC1A71CC2D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77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BC13D5D-83EA-6E92-EFB2-0E4ED5125F12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30866DB9-587B-A4DE-FE7C-B9307215592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79" name="CuadroTexto 78">
            <a:extLst>
              <a:ext uri="{FF2B5EF4-FFF2-40B4-BE49-F238E27FC236}">
                <a16:creationId xmlns:a16="http://schemas.microsoft.com/office/drawing/2014/main" id="{90FC23B6-3A61-29B8-12FD-4B07FD65CCC2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A1FEDC0A-59F3-61E5-26EE-4EB123D8C9FD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  <p:pic>
        <p:nvPicPr>
          <p:cNvPr id="81" name="object 56">
            <a:extLst>
              <a:ext uri="{FF2B5EF4-FFF2-40B4-BE49-F238E27FC236}">
                <a16:creationId xmlns:a16="http://schemas.microsoft.com/office/drawing/2014/main" id="{A28155F3-E845-4666-991D-D1A2566AB7D3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998946" y="2698251"/>
            <a:ext cx="1533143" cy="86867"/>
          </a:xfrm>
          <a:prstGeom prst="rect">
            <a:avLst/>
          </a:prstGeom>
        </p:spPr>
      </p:pic>
      <p:pic>
        <p:nvPicPr>
          <p:cNvPr id="82" name="object 56">
            <a:extLst>
              <a:ext uri="{FF2B5EF4-FFF2-40B4-BE49-F238E27FC236}">
                <a16:creationId xmlns:a16="http://schemas.microsoft.com/office/drawing/2014/main" id="{41774382-CB44-4D19-870A-555175B9B681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067801" y="3025597"/>
            <a:ext cx="1533143" cy="86867"/>
          </a:xfrm>
          <a:prstGeom prst="rect">
            <a:avLst/>
          </a:prstGeom>
        </p:spPr>
      </p:pic>
      <p:pic>
        <p:nvPicPr>
          <p:cNvPr id="83" name="object 56">
            <a:extLst>
              <a:ext uri="{FF2B5EF4-FFF2-40B4-BE49-F238E27FC236}">
                <a16:creationId xmlns:a16="http://schemas.microsoft.com/office/drawing/2014/main" id="{41AA474C-2CE5-44DA-87B5-1A378A127C2E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041511" y="3345315"/>
            <a:ext cx="1533143" cy="86867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44406D26-F86A-4EC3-BEF6-5CE9B66F1F8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90981" y="4639106"/>
            <a:ext cx="1294702" cy="153467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767FA8E3-2DB6-4404-A7D7-6490C404D9F5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90981" y="4903401"/>
            <a:ext cx="1287302" cy="194525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DD305172-0985-492E-AF03-6F05CF83878E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10794" y="5244518"/>
            <a:ext cx="1279516" cy="178020"/>
          </a:xfrm>
          <a:prstGeom prst="rect">
            <a:avLst/>
          </a:prstGeom>
        </p:spPr>
      </p:pic>
      <p:pic>
        <p:nvPicPr>
          <p:cNvPr id="91" name="Imagen 90">
            <a:extLst>
              <a:ext uri="{FF2B5EF4-FFF2-40B4-BE49-F238E27FC236}">
                <a16:creationId xmlns:a16="http://schemas.microsoft.com/office/drawing/2014/main" id="{EFA594B1-D178-4363-AB9D-D69CAB0227B5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510794" y="5570016"/>
            <a:ext cx="1240977" cy="175610"/>
          </a:xfrm>
          <a:prstGeom prst="rect">
            <a:avLst/>
          </a:prstGeom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id="{B75D513D-D345-492C-88F2-1FACB7A4536A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507412" y="5917237"/>
            <a:ext cx="1325817" cy="174675"/>
          </a:xfrm>
          <a:prstGeom prst="rect">
            <a:avLst/>
          </a:prstGeom>
        </p:spPr>
      </p:pic>
      <p:pic>
        <p:nvPicPr>
          <p:cNvPr id="99" name="Imagen 98">
            <a:extLst>
              <a:ext uri="{FF2B5EF4-FFF2-40B4-BE49-F238E27FC236}">
                <a16:creationId xmlns:a16="http://schemas.microsoft.com/office/drawing/2014/main" id="{2540A09D-A904-42D7-B634-FC48C1819A69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159761" y="3639438"/>
            <a:ext cx="1135016" cy="198627"/>
          </a:xfrm>
          <a:prstGeom prst="rect">
            <a:avLst/>
          </a:prstGeom>
        </p:spPr>
      </p:pic>
      <p:pic>
        <p:nvPicPr>
          <p:cNvPr id="100" name="Imagen 99">
            <a:extLst>
              <a:ext uri="{FF2B5EF4-FFF2-40B4-BE49-F238E27FC236}">
                <a16:creationId xmlns:a16="http://schemas.microsoft.com/office/drawing/2014/main" id="{FE9578DA-CFEF-4107-BFD4-4794B6B72734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135996" y="3974940"/>
            <a:ext cx="1158781" cy="202786"/>
          </a:xfrm>
          <a:prstGeom prst="rect">
            <a:avLst/>
          </a:prstGeom>
        </p:spPr>
      </p:pic>
      <p:pic>
        <p:nvPicPr>
          <p:cNvPr id="102" name="Imagen 101">
            <a:extLst>
              <a:ext uri="{FF2B5EF4-FFF2-40B4-BE49-F238E27FC236}">
                <a16:creationId xmlns:a16="http://schemas.microsoft.com/office/drawing/2014/main" id="{915FC44D-9999-4BFE-9B4B-977F73A4F2D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135996" y="4297784"/>
            <a:ext cx="1158781" cy="202786"/>
          </a:xfrm>
          <a:prstGeom prst="rect">
            <a:avLst/>
          </a:prstGeom>
        </p:spPr>
      </p:pic>
      <p:pic>
        <p:nvPicPr>
          <p:cNvPr id="106" name="Imagen 105">
            <a:extLst>
              <a:ext uri="{FF2B5EF4-FFF2-40B4-BE49-F238E27FC236}">
                <a16:creationId xmlns:a16="http://schemas.microsoft.com/office/drawing/2014/main" id="{208CE066-C0F1-44D9-A560-C97A4F3012C6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2091382" y="4616606"/>
            <a:ext cx="1490009" cy="165047"/>
          </a:xfrm>
          <a:prstGeom prst="rect">
            <a:avLst/>
          </a:prstGeom>
        </p:spPr>
      </p:pic>
      <p:pic>
        <p:nvPicPr>
          <p:cNvPr id="109" name="Imagen 108">
            <a:extLst>
              <a:ext uri="{FF2B5EF4-FFF2-40B4-BE49-F238E27FC236}">
                <a16:creationId xmlns:a16="http://schemas.microsoft.com/office/drawing/2014/main" id="{F22B24A0-A47E-448C-82D0-F81F74FA2538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2082737" y="4948823"/>
            <a:ext cx="1490009" cy="165047"/>
          </a:xfrm>
          <a:prstGeom prst="rect">
            <a:avLst/>
          </a:prstGeom>
        </p:spPr>
      </p:pic>
      <p:pic>
        <p:nvPicPr>
          <p:cNvPr id="110" name="Imagen 109">
            <a:extLst>
              <a:ext uri="{FF2B5EF4-FFF2-40B4-BE49-F238E27FC236}">
                <a16:creationId xmlns:a16="http://schemas.microsoft.com/office/drawing/2014/main" id="{CEFF765C-A137-4BE0-B88F-F2475F2CC650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2094319" y="5249832"/>
            <a:ext cx="1490009" cy="165047"/>
          </a:xfrm>
          <a:prstGeom prst="rect">
            <a:avLst/>
          </a:prstGeom>
        </p:spPr>
      </p:pic>
      <p:pic>
        <p:nvPicPr>
          <p:cNvPr id="119" name="Imagen 118">
            <a:extLst>
              <a:ext uri="{FF2B5EF4-FFF2-40B4-BE49-F238E27FC236}">
                <a16:creationId xmlns:a16="http://schemas.microsoft.com/office/drawing/2014/main" id="{065F1D39-8B79-42BB-80E6-A6BCD5E65FFE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2059040" y="5903326"/>
            <a:ext cx="1619513" cy="163003"/>
          </a:xfrm>
          <a:prstGeom prst="rect">
            <a:avLst/>
          </a:prstGeom>
        </p:spPr>
      </p:pic>
      <p:pic>
        <p:nvPicPr>
          <p:cNvPr id="121" name="Imagen 120">
            <a:extLst>
              <a:ext uri="{FF2B5EF4-FFF2-40B4-BE49-F238E27FC236}">
                <a16:creationId xmlns:a16="http://schemas.microsoft.com/office/drawing/2014/main" id="{A6EFC7F3-A031-4E43-9A85-BA73C50483D9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055611" y="5592901"/>
            <a:ext cx="1543645" cy="190450"/>
          </a:xfrm>
          <a:prstGeom prst="rect">
            <a:avLst/>
          </a:prstGeom>
        </p:spPr>
      </p:pic>
      <p:pic>
        <p:nvPicPr>
          <p:cNvPr id="127" name="Imagen 126">
            <a:extLst>
              <a:ext uri="{FF2B5EF4-FFF2-40B4-BE49-F238E27FC236}">
                <a16:creationId xmlns:a16="http://schemas.microsoft.com/office/drawing/2014/main" id="{D4F99AE0-CCC0-4393-A844-B03656CA3E71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861021" y="4555612"/>
            <a:ext cx="2168062" cy="293764"/>
          </a:xfrm>
          <a:prstGeom prst="rect">
            <a:avLst/>
          </a:prstGeom>
        </p:spPr>
      </p:pic>
      <p:pic>
        <p:nvPicPr>
          <p:cNvPr id="128" name="Imagen 127">
            <a:extLst>
              <a:ext uri="{FF2B5EF4-FFF2-40B4-BE49-F238E27FC236}">
                <a16:creationId xmlns:a16="http://schemas.microsoft.com/office/drawing/2014/main" id="{BCCF6113-FFD6-460B-9E31-D9E662FB2F3E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893556" y="4867736"/>
            <a:ext cx="2168062" cy="293764"/>
          </a:xfrm>
          <a:prstGeom prst="rect">
            <a:avLst/>
          </a:prstGeom>
        </p:spPr>
      </p:pic>
      <p:pic>
        <p:nvPicPr>
          <p:cNvPr id="129" name="Imagen 128">
            <a:extLst>
              <a:ext uri="{FF2B5EF4-FFF2-40B4-BE49-F238E27FC236}">
                <a16:creationId xmlns:a16="http://schemas.microsoft.com/office/drawing/2014/main" id="{A8451F95-7C22-4383-B944-8C7EFCEC4CA9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861021" y="5189106"/>
            <a:ext cx="2168062" cy="293764"/>
          </a:xfrm>
          <a:prstGeom prst="rect">
            <a:avLst/>
          </a:prstGeom>
        </p:spPr>
      </p:pic>
      <p:pic>
        <p:nvPicPr>
          <p:cNvPr id="131" name="Imagen 130">
            <a:extLst>
              <a:ext uri="{FF2B5EF4-FFF2-40B4-BE49-F238E27FC236}">
                <a16:creationId xmlns:a16="http://schemas.microsoft.com/office/drawing/2014/main" id="{C11D7398-9811-4E26-A493-23501F827FFF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953711" y="5864324"/>
            <a:ext cx="2084295" cy="262025"/>
          </a:xfrm>
          <a:prstGeom prst="rect">
            <a:avLst/>
          </a:prstGeom>
        </p:spPr>
      </p:pic>
      <p:pic>
        <p:nvPicPr>
          <p:cNvPr id="133" name="Imagen 132">
            <a:extLst>
              <a:ext uri="{FF2B5EF4-FFF2-40B4-BE49-F238E27FC236}">
                <a16:creationId xmlns:a16="http://schemas.microsoft.com/office/drawing/2014/main" id="{63CE58C7-DB5F-4A76-A011-397AF2C4A747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3860640" y="5558061"/>
            <a:ext cx="2306893" cy="226603"/>
          </a:xfrm>
          <a:prstGeom prst="rect">
            <a:avLst/>
          </a:prstGeom>
        </p:spPr>
      </p:pic>
      <p:pic>
        <p:nvPicPr>
          <p:cNvPr id="84" name="object 56">
            <a:extLst>
              <a:ext uri="{FF2B5EF4-FFF2-40B4-BE49-F238E27FC236}">
                <a16:creationId xmlns:a16="http://schemas.microsoft.com/office/drawing/2014/main" id="{753E09F6-B209-45C3-890F-8090D8DD95CF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998946" y="3669317"/>
            <a:ext cx="1533143" cy="86867"/>
          </a:xfrm>
          <a:prstGeom prst="rect">
            <a:avLst/>
          </a:prstGeom>
        </p:spPr>
      </p:pic>
      <p:pic>
        <p:nvPicPr>
          <p:cNvPr id="86" name="object 56">
            <a:extLst>
              <a:ext uri="{FF2B5EF4-FFF2-40B4-BE49-F238E27FC236}">
                <a16:creationId xmlns:a16="http://schemas.microsoft.com/office/drawing/2014/main" id="{8AEE1501-168E-4F52-A2A8-5F56CB476F2D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041510" y="4040960"/>
            <a:ext cx="1533143" cy="86867"/>
          </a:xfrm>
          <a:prstGeom prst="rect">
            <a:avLst/>
          </a:prstGeom>
        </p:spPr>
      </p:pic>
      <p:pic>
        <p:nvPicPr>
          <p:cNvPr id="88" name="object 56">
            <a:extLst>
              <a:ext uri="{FF2B5EF4-FFF2-40B4-BE49-F238E27FC236}">
                <a16:creationId xmlns:a16="http://schemas.microsoft.com/office/drawing/2014/main" id="{5B91CF49-D6D9-4EC7-A874-5A9B763CE5B4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070818" y="4345810"/>
            <a:ext cx="1533143" cy="8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25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1FB836DD-837D-C856-0059-A4EEB3B9FBD3}"/>
              </a:ext>
            </a:extLst>
          </p:cNvPr>
          <p:cNvSpPr/>
          <p:nvPr/>
        </p:nvSpPr>
        <p:spPr>
          <a:xfrm>
            <a:off x="2540" y="0"/>
            <a:ext cx="10689590" cy="7560945"/>
          </a:xfrm>
          <a:custGeom>
            <a:avLst/>
            <a:gdLst/>
            <a:ahLst/>
            <a:cxnLst/>
            <a:rect l="l" t="t" r="r" b="b"/>
            <a:pathLst>
              <a:path w="10689590" h="7560945">
                <a:moveTo>
                  <a:pt x="10689336" y="7560564"/>
                </a:moveTo>
                <a:lnTo>
                  <a:pt x="10689336" y="0"/>
                </a:lnTo>
                <a:lnTo>
                  <a:pt x="0" y="0"/>
                </a:lnTo>
                <a:lnTo>
                  <a:pt x="0" y="7560564"/>
                </a:lnTo>
                <a:lnTo>
                  <a:pt x="10689336" y="7560564"/>
                </a:lnTo>
                <a:close/>
              </a:path>
            </a:pathLst>
          </a:custGeom>
          <a:solidFill>
            <a:srgbClr val="EEE7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5EE7024-06E8-5963-03B6-BFB79DAB1BB4}"/>
              </a:ext>
            </a:extLst>
          </p:cNvPr>
          <p:cNvSpPr/>
          <p:nvPr/>
        </p:nvSpPr>
        <p:spPr>
          <a:xfrm>
            <a:off x="482726" y="2036064"/>
            <a:ext cx="33655" cy="36830"/>
          </a:xfrm>
          <a:custGeom>
            <a:avLst/>
            <a:gdLst/>
            <a:ahLst/>
            <a:cxnLst/>
            <a:rect l="l" t="t" r="r" b="b"/>
            <a:pathLst>
              <a:path w="33654" h="36830">
                <a:moveTo>
                  <a:pt x="33528" y="24384"/>
                </a:moveTo>
                <a:lnTo>
                  <a:pt x="33528" y="12192"/>
                </a:lnTo>
                <a:lnTo>
                  <a:pt x="32004" y="7619"/>
                </a:lnTo>
                <a:lnTo>
                  <a:pt x="25907" y="1524"/>
                </a:lnTo>
                <a:lnTo>
                  <a:pt x="22860" y="0"/>
                </a:lnTo>
                <a:lnTo>
                  <a:pt x="12192" y="0"/>
                </a:lnTo>
                <a:lnTo>
                  <a:pt x="7620" y="1524"/>
                </a:lnTo>
                <a:lnTo>
                  <a:pt x="1524" y="7619"/>
                </a:lnTo>
                <a:lnTo>
                  <a:pt x="0" y="12192"/>
                </a:lnTo>
                <a:lnTo>
                  <a:pt x="0" y="18287"/>
                </a:lnTo>
                <a:lnTo>
                  <a:pt x="0" y="24384"/>
                </a:lnTo>
                <a:lnTo>
                  <a:pt x="1524" y="28956"/>
                </a:lnTo>
                <a:lnTo>
                  <a:pt x="7620" y="35052"/>
                </a:lnTo>
                <a:lnTo>
                  <a:pt x="12192" y="36575"/>
                </a:lnTo>
                <a:lnTo>
                  <a:pt x="22860" y="36575"/>
                </a:lnTo>
                <a:lnTo>
                  <a:pt x="25907" y="35052"/>
                </a:lnTo>
                <a:lnTo>
                  <a:pt x="32004" y="28956"/>
                </a:lnTo>
                <a:lnTo>
                  <a:pt x="33528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">
            <a:extLst>
              <a:ext uri="{FF2B5EF4-FFF2-40B4-BE49-F238E27FC236}">
                <a16:creationId xmlns:a16="http://schemas.microsoft.com/office/drawing/2014/main" id="{74AAAA32-03C7-19A4-60BB-9DB189BBD842}"/>
              </a:ext>
            </a:extLst>
          </p:cNvPr>
          <p:cNvGrpSpPr/>
          <p:nvPr/>
        </p:nvGrpSpPr>
        <p:grpSpPr>
          <a:xfrm>
            <a:off x="665480" y="1994916"/>
            <a:ext cx="1865630" cy="117475"/>
            <a:chOff x="665480" y="1994916"/>
            <a:chExt cx="1865630" cy="117475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2439D570-91BF-1925-9072-65E6B13FDDF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5480" y="1994916"/>
              <a:ext cx="1699387" cy="117347"/>
            </a:xfrm>
            <a:prstGeom prst="rect">
              <a:avLst/>
            </a:prstGeom>
          </p:spPr>
        </p:pic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E06E1337-DE0D-8D18-6152-86F296BE3326}"/>
                </a:ext>
              </a:extLst>
            </p:cNvPr>
            <p:cNvSpPr/>
            <p:nvPr/>
          </p:nvSpPr>
          <p:spPr>
            <a:xfrm>
              <a:off x="2389251" y="1994923"/>
              <a:ext cx="50800" cy="116205"/>
            </a:xfrm>
            <a:custGeom>
              <a:avLst/>
              <a:gdLst/>
              <a:ahLst/>
              <a:cxnLst/>
              <a:rect l="l" t="t" r="r" b="b"/>
              <a:pathLst>
                <a:path w="50800" h="116205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0800" h="116205">
                  <a:moveTo>
                    <a:pt x="50292" y="0"/>
                  </a:moveTo>
                  <a:lnTo>
                    <a:pt x="38100" y="0"/>
                  </a:lnTo>
                  <a:lnTo>
                    <a:pt x="38100" y="115824"/>
                  </a:lnTo>
                  <a:lnTo>
                    <a:pt x="50292" y="115824"/>
                  </a:lnTo>
                  <a:lnTo>
                    <a:pt x="502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7">
              <a:extLst>
                <a:ext uri="{FF2B5EF4-FFF2-40B4-BE49-F238E27FC236}">
                  <a16:creationId xmlns:a16="http://schemas.microsoft.com/office/drawing/2014/main" id="{C44031B1-E497-BE2A-681B-68D4E3B5811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03" y="2026920"/>
              <a:ext cx="68580" cy="85343"/>
            </a:xfrm>
            <a:prstGeom prst="rect">
              <a:avLst/>
            </a:prstGeom>
          </p:spPr>
        </p:pic>
      </p:grpSp>
      <p:pic>
        <p:nvPicPr>
          <p:cNvPr id="9" name="object 8">
            <a:extLst>
              <a:ext uri="{FF2B5EF4-FFF2-40B4-BE49-F238E27FC236}">
                <a16:creationId xmlns:a16="http://schemas.microsoft.com/office/drawing/2014/main" id="{1FBDF7E1-9728-90D0-F560-2B62465DE52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85847" y="2026920"/>
            <a:ext cx="143255" cy="85343"/>
          </a:xfrm>
          <a:prstGeom prst="rect">
            <a:avLst/>
          </a:prstGeom>
        </p:spPr>
      </p:pic>
      <p:grpSp>
        <p:nvGrpSpPr>
          <p:cNvPr id="10" name="object 9">
            <a:extLst>
              <a:ext uri="{FF2B5EF4-FFF2-40B4-BE49-F238E27FC236}">
                <a16:creationId xmlns:a16="http://schemas.microsoft.com/office/drawing/2014/main" id="{1EC306CF-39FB-7FA1-B497-CDAEB54206CC}"/>
              </a:ext>
            </a:extLst>
          </p:cNvPr>
          <p:cNvGrpSpPr/>
          <p:nvPr/>
        </p:nvGrpSpPr>
        <p:grpSpPr>
          <a:xfrm>
            <a:off x="2783967" y="1994916"/>
            <a:ext cx="478790" cy="117475"/>
            <a:chOff x="2783967" y="1994916"/>
            <a:chExt cx="478790" cy="117475"/>
          </a:xfrm>
        </p:grpSpPr>
        <p:pic>
          <p:nvPicPr>
            <p:cNvPr id="11" name="object 10">
              <a:extLst>
                <a:ext uri="{FF2B5EF4-FFF2-40B4-BE49-F238E27FC236}">
                  <a16:creationId xmlns:a16="http://schemas.microsoft.com/office/drawing/2014/main" id="{B3AD8A1C-84CF-D8DF-58DB-CF887DD725C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83967" y="2026920"/>
              <a:ext cx="147827" cy="85343"/>
            </a:xfrm>
            <a:prstGeom prst="rect">
              <a:avLst/>
            </a:prstGeom>
          </p:spPr>
        </p:pic>
        <p:pic>
          <p:nvPicPr>
            <p:cNvPr id="12" name="object 11">
              <a:extLst>
                <a:ext uri="{FF2B5EF4-FFF2-40B4-BE49-F238E27FC236}">
                  <a16:creationId xmlns:a16="http://schemas.microsoft.com/office/drawing/2014/main" id="{AD75B9B6-728D-20D5-908D-2ED7A2CE77A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3131" y="1994916"/>
              <a:ext cx="73151" cy="117347"/>
            </a:xfrm>
            <a:prstGeom prst="rect">
              <a:avLst/>
            </a:prstGeom>
          </p:spPr>
        </p:pic>
        <p:pic>
          <p:nvPicPr>
            <p:cNvPr id="13" name="object 12">
              <a:extLst>
                <a:ext uri="{FF2B5EF4-FFF2-40B4-BE49-F238E27FC236}">
                  <a16:creationId xmlns:a16="http://schemas.microsoft.com/office/drawing/2014/main" id="{A61AA822-03AF-80A5-67BA-FF94018F3DF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47619" y="2026920"/>
              <a:ext cx="120395" cy="85343"/>
            </a:xfrm>
            <a:prstGeom prst="rect">
              <a:avLst/>
            </a:prstGeom>
          </p:spPr>
        </p:pic>
        <p:pic>
          <p:nvPicPr>
            <p:cNvPr id="14" name="object 13">
              <a:extLst>
                <a:ext uri="{FF2B5EF4-FFF2-40B4-BE49-F238E27FC236}">
                  <a16:creationId xmlns:a16="http://schemas.microsoft.com/office/drawing/2014/main" id="{3D83ADB7-0753-0C96-115D-A4591B7FC9D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93923" y="2026920"/>
              <a:ext cx="68579" cy="83819"/>
            </a:xfrm>
            <a:prstGeom prst="rect">
              <a:avLst/>
            </a:prstGeom>
          </p:spPr>
        </p:pic>
      </p:grpSp>
      <p:grpSp>
        <p:nvGrpSpPr>
          <p:cNvPr id="15" name="object 14">
            <a:extLst>
              <a:ext uri="{FF2B5EF4-FFF2-40B4-BE49-F238E27FC236}">
                <a16:creationId xmlns:a16="http://schemas.microsoft.com/office/drawing/2014/main" id="{FB47F8A3-FE84-8031-EE16-4BBDEB8FD8D0}"/>
              </a:ext>
            </a:extLst>
          </p:cNvPr>
          <p:cNvGrpSpPr/>
          <p:nvPr/>
        </p:nvGrpSpPr>
        <p:grpSpPr>
          <a:xfrm>
            <a:off x="3328034" y="1994916"/>
            <a:ext cx="1104900" cy="152400"/>
            <a:chOff x="3328034" y="1994916"/>
            <a:chExt cx="1104900" cy="152400"/>
          </a:xfrm>
        </p:grpSpPr>
        <p:pic>
          <p:nvPicPr>
            <p:cNvPr id="16" name="object 15">
              <a:extLst>
                <a:ext uri="{FF2B5EF4-FFF2-40B4-BE49-F238E27FC236}">
                  <a16:creationId xmlns:a16="http://schemas.microsoft.com/office/drawing/2014/main" id="{E22B2B7C-B800-A7B7-1D29-1FC25684DD9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28034" y="1994916"/>
              <a:ext cx="1069848" cy="152400"/>
            </a:xfrm>
            <a:prstGeom prst="rect">
              <a:avLst/>
            </a:prstGeom>
          </p:spPr>
        </p:pic>
        <p:sp>
          <p:nvSpPr>
            <p:cNvPr id="17" name="object 16">
              <a:extLst>
                <a:ext uri="{FF2B5EF4-FFF2-40B4-BE49-F238E27FC236}">
                  <a16:creationId xmlns:a16="http://schemas.microsoft.com/office/drawing/2014/main" id="{5B12B4F8-7387-6C5B-74E3-FF22F310F1E9}"/>
                </a:ext>
              </a:extLst>
            </p:cNvPr>
            <p:cNvSpPr/>
            <p:nvPr/>
          </p:nvSpPr>
          <p:spPr>
            <a:xfrm>
              <a:off x="4410074" y="2092452"/>
              <a:ext cx="22860" cy="36830"/>
            </a:xfrm>
            <a:custGeom>
              <a:avLst/>
              <a:gdLst/>
              <a:ahLst/>
              <a:cxnLst/>
              <a:rect l="l" t="t" r="r" b="b"/>
              <a:pathLst>
                <a:path w="22860" h="36830">
                  <a:moveTo>
                    <a:pt x="22860" y="1523"/>
                  </a:moveTo>
                  <a:lnTo>
                    <a:pt x="21336" y="0"/>
                  </a:lnTo>
                  <a:lnTo>
                    <a:pt x="7620" y="0"/>
                  </a:lnTo>
                  <a:lnTo>
                    <a:pt x="7620" y="4571"/>
                  </a:lnTo>
                  <a:lnTo>
                    <a:pt x="6096" y="10667"/>
                  </a:lnTo>
                  <a:lnTo>
                    <a:pt x="3048" y="25907"/>
                  </a:lnTo>
                  <a:lnTo>
                    <a:pt x="1524" y="32003"/>
                  </a:lnTo>
                  <a:lnTo>
                    <a:pt x="0" y="36575"/>
                  </a:lnTo>
                  <a:lnTo>
                    <a:pt x="9144" y="36575"/>
                  </a:lnTo>
                  <a:lnTo>
                    <a:pt x="12191" y="32003"/>
                  </a:lnTo>
                  <a:lnTo>
                    <a:pt x="15239" y="25907"/>
                  </a:lnTo>
                  <a:lnTo>
                    <a:pt x="16763" y="18287"/>
                  </a:lnTo>
                  <a:lnTo>
                    <a:pt x="19812" y="12191"/>
                  </a:lnTo>
                  <a:lnTo>
                    <a:pt x="21336" y="6095"/>
                  </a:lnTo>
                  <a:lnTo>
                    <a:pt x="22860" y="15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7">
            <a:extLst>
              <a:ext uri="{FF2B5EF4-FFF2-40B4-BE49-F238E27FC236}">
                <a16:creationId xmlns:a16="http://schemas.microsoft.com/office/drawing/2014/main" id="{D2A1845F-6FDE-30EC-9E3E-7269ED7F7764}"/>
              </a:ext>
            </a:extLst>
          </p:cNvPr>
          <p:cNvGrpSpPr/>
          <p:nvPr/>
        </p:nvGrpSpPr>
        <p:grpSpPr>
          <a:xfrm>
            <a:off x="4495419" y="2026920"/>
            <a:ext cx="233679" cy="120650"/>
            <a:chOff x="4495419" y="2026920"/>
            <a:chExt cx="233679" cy="120650"/>
          </a:xfrm>
        </p:grpSpPr>
        <p:pic>
          <p:nvPicPr>
            <p:cNvPr id="19" name="object 18">
              <a:extLst>
                <a:ext uri="{FF2B5EF4-FFF2-40B4-BE49-F238E27FC236}">
                  <a16:creationId xmlns:a16="http://schemas.microsoft.com/office/drawing/2014/main" id="{3A6BBD1B-6626-E0B3-D1B6-0CA011998F66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95419" y="2026920"/>
              <a:ext cx="164591" cy="120396"/>
            </a:xfrm>
            <a:prstGeom prst="rect">
              <a:avLst/>
            </a:prstGeom>
          </p:spPr>
        </p:pic>
        <p:sp>
          <p:nvSpPr>
            <p:cNvPr id="20" name="object 19">
              <a:extLst>
                <a:ext uri="{FF2B5EF4-FFF2-40B4-BE49-F238E27FC236}">
                  <a16:creationId xmlns:a16="http://schemas.microsoft.com/office/drawing/2014/main" id="{D88645E0-7D48-10DC-E836-6D8170D666D2}"/>
                </a:ext>
              </a:extLst>
            </p:cNvPr>
            <p:cNvSpPr/>
            <p:nvPr/>
          </p:nvSpPr>
          <p:spPr>
            <a:xfrm>
              <a:off x="4681347" y="2026920"/>
              <a:ext cx="47625" cy="83820"/>
            </a:xfrm>
            <a:custGeom>
              <a:avLst/>
              <a:gdLst/>
              <a:ahLst/>
              <a:cxnLst/>
              <a:rect l="l" t="t" r="r" b="b"/>
              <a:pathLst>
                <a:path w="47625" h="83819">
                  <a:moveTo>
                    <a:pt x="47243" y="1524"/>
                  </a:moveTo>
                  <a:lnTo>
                    <a:pt x="44195" y="0"/>
                  </a:lnTo>
                  <a:lnTo>
                    <a:pt x="32003" y="0"/>
                  </a:lnTo>
                  <a:lnTo>
                    <a:pt x="27431" y="1524"/>
                  </a:lnTo>
                  <a:lnTo>
                    <a:pt x="18287" y="7619"/>
                  </a:lnTo>
                  <a:lnTo>
                    <a:pt x="15239" y="10668"/>
                  </a:lnTo>
                  <a:lnTo>
                    <a:pt x="12191" y="16763"/>
                  </a:lnTo>
                  <a:lnTo>
                    <a:pt x="10667" y="1524"/>
                  </a:lnTo>
                  <a:lnTo>
                    <a:pt x="0" y="1524"/>
                  </a:lnTo>
                  <a:lnTo>
                    <a:pt x="0" y="83819"/>
                  </a:lnTo>
                  <a:lnTo>
                    <a:pt x="12191" y="83819"/>
                  </a:lnTo>
                  <a:lnTo>
                    <a:pt x="12191" y="32004"/>
                  </a:lnTo>
                  <a:lnTo>
                    <a:pt x="15239" y="24384"/>
                  </a:lnTo>
                  <a:lnTo>
                    <a:pt x="19812" y="19812"/>
                  </a:lnTo>
                  <a:lnTo>
                    <a:pt x="24383" y="13716"/>
                  </a:lnTo>
                  <a:lnTo>
                    <a:pt x="30479" y="10668"/>
                  </a:lnTo>
                  <a:lnTo>
                    <a:pt x="39624" y="10668"/>
                  </a:lnTo>
                  <a:lnTo>
                    <a:pt x="41148" y="12192"/>
                  </a:lnTo>
                  <a:lnTo>
                    <a:pt x="45719" y="12192"/>
                  </a:lnTo>
                  <a:lnTo>
                    <a:pt x="47243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0">
            <a:extLst>
              <a:ext uri="{FF2B5EF4-FFF2-40B4-BE49-F238E27FC236}">
                <a16:creationId xmlns:a16="http://schemas.microsoft.com/office/drawing/2014/main" id="{770DFC13-FC84-1322-51CA-614E835473B4}"/>
              </a:ext>
            </a:extLst>
          </p:cNvPr>
          <p:cNvGrpSpPr/>
          <p:nvPr/>
        </p:nvGrpSpPr>
        <p:grpSpPr>
          <a:xfrm>
            <a:off x="4783454" y="1994916"/>
            <a:ext cx="108585" cy="117475"/>
            <a:chOff x="4783454" y="1994916"/>
            <a:chExt cx="108585" cy="117475"/>
          </a:xfrm>
        </p:grpSpPr>
        <p:sp>
          <p:nvSpPr>
            <p:cNvPr id="22" name="object 21">
              <a:extLst>
                <a:ext uri="{FF2B5EF4-FFF2-40B4-BE49-F238E27FC236}">
                  <a16:creationId xmlns:a16="http://schemas.microsoft.com/office/drawing/2014/main" id="{C20BFD62-2D0A-708D-8082-0AFCD5AD7AA4}"/>
                </a:ext>
              </a:extLst>
            </p:cNvPr>
            <p:cNvSpPr/>
            <p:nvPr/>
          </p:nvSpPr>
          <p:spPr>
            <a:xfrm>
              <a:off x="4783454" y="199491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3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2192" y="1158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2">
              <a:extLst>
                <a:ext uri="{FF2B5EF4-FFF2-40B4-BE49-F238E27FC236}">
                  <a16:creationId xmlns:a16="http://schemas.microsoft.com/office/drawing/2014/main" id="{E8B396D7-F8FA-39AD-90AB-C6DD7E860FAA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16982" y="2026920"/>
              <a:ext cx="74675" cy="85343"/>
            </a:xfrm>
            <a:prstGeom prst="rect">
              <a:avLst/>
            </a:prstGeom>
          </p:spPr>
        </p:pic>
      </p:grpSp>
      <p:grpSp>
        <p:nvGrpSpPr>
          <p:cNvPr id="24" name="object 23">
            <a:extLst>
              <a:ext uri="{FF2B5EF4-FFF2-40B4-BE49-F238E27FC236}">
                <a16:creationId xmlns:a16="http://schemas.microsoft.com/office/drawing/2014/main" id="{676CF075-ACA8-F4D2-FDFC-FCC171BF7731}"/>
              </a:ext>
            </a:extLst>
          </p:cNvPr>
          <p:cNvGrpSpPr/>
          <p:nvPr/>
        </p:nvGrpSpPr>
        <p:grpSpPr>
          <a:xfrm>
            <a:off x="659511" y="2246376"/>
            <a:ext cx="256540" cy="119380"/>
            <a:chOff x="659511" y="2246376"/>
            <a:chExt cx="256540" cy="119380"/>
          </a:xfrm>
        </p:grpSpPr>
        <p:pic>
          <p:nvPicPr>
            <p:cNvPr id="25" name="object 24">
              <a:extLst>
                <a:ext uri="{FF2B5EF4-FFF2-40B4-BE49-F238E27FC236}">
                  <a16:creationId xmlns:a16="http://schemas.microsoft.com/office/drawing/2014/main" id="{FAB5CDB8-95E5-708A-BB7E-00480073C41F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9511" y="2246376"/>
              <a:ext cx="71628" cy="118872"/>
            </a:xfrm>
            <a:prstGeom prst="rect">
              <a:avLst/>
            </a:prstGeom>
          </p:spPr>
        </p:pic>
        <p:pic>
          <p:nvPicPr>
            <p:cNvPr id="26" name="object 25">
              <a:extLst>
                <a:ext uri="{FF2B5EF4-FFF2-40B4-BE49-F238E27FC236}">
                  <a16:creationId xmlns:a16="http://schemas.microsoft.com/office/drawing/2014/main" id="{619E066B-4EEC-F711-1197-9546F54D355B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57047" y="2247900"/>
              <a:ext cx="68580" cy="82296"/>
            </a:xfrm>
            <a:prstGeom prst="rect">
              <a:avLst/>
            </a:prstGeom>
          </p:spPr>
        </p:pic>
        <p:pic>
          <p:nvPicPr>
            <p:cNvPr id="27" name="object 26">
              <a:extLst>
                <a:ext uri="{FF2B5EF4-FFF2-40B4-BE49-F238E27FC236}">
                  <a16:creationId xmlns:a16="http://schemas.microsoft.com/office/drawing/2014/main" id="{17EB8241-C10B-6729-758F-1359FC3C0E7D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46963" y="2246376"/>
              <a:ext cx="68580" cy="83820"/>
            </a:xfrm>
            <a:prstGeom prst="rect">
              <a:avLst/>
            </a:prstGeom>
          </p:spPr>
        </p:pic>
      </p:grpSp>
      <p:grpSp>
        <p:nvGrpSpPr>
          <p:cNvPr id="28" name="object 27">
            <a:extLst>
              <a:ext uri="{FF2B5EF4-FFF2-40B4-BE49-F238E27FC236}">
                <a16:creationId xmlns:a16="http://schemas.microsoft.com/office/drawing/2014/main" id="{D5B8E118-30EC-A25B-DB18-E207921BA241}"/>
              </a:ext>
            </a:extLst>
          </p:cNvPr>
          <p:cNvGrpSpPr/>
          <p:nvPr/>
        </p:nvGrpSpPr>
        <p:grpSpPr>
          <a:xfrm>
            <a:off x="971930" y="2212848"/>
            <a:ext cx="102235" cy="117475"/>
            <a:chOff x="971930" y="2212848"/>
            <a:chExt cx="102235" cy="117475"/>
          </a:xfrm>
        </p:grpSpPr>
        <p:pic>
          <p:nvPicPr>
            <p:cNvPr id="29" name="object 28">
              <a:extLst>
                <a:ext uri="{FF2B5EF4-FFF2-40B4-BE49-F238E27FC236}">
                  <a16:creationId xmlns:a16="http://schemas.microsoft.com/office/drawing/2014/main" id="{35E4764E-8182-BE05-4D3C-3B5F5638CD22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71930" y="2246376"/>
              <a:ext cx="68580" cy="83820"/>
            </a:xfrm>
            <a:prstGeom prst="rect">
              <a:avLst/>
            </a:prstGeom>
          </p:spPr>
        </p:pic>
        <p:sp>
          <p:nvSpPr>
            <p:cNvPr id="30" name="object 29">
              <a:extLst>
                <a:ext uri="{FF2B5EF4-FFF2-40B4-BE49-F238E27FC236}">
                  <a16:creationId xmlns:a16="http://schemas.microsoft.com/office/drawing/2014/main" id="{AE389888-E2B7-12D7-3812-797D98710AE8}"/>
                </a:ext>
              </a:extLst>
            </p:cNvPr>
            <p:cNvSpPr/>
            <p:nvPr/>
          </p:nvSpPr>
          <p:spPr>
            <a:xfrm>
              <a:off x="1061846" y="221284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1" name="object 30">
            <a:extLst>
              <a:ext uri="{FF2B5EF4-FFF2-40B4-BE49-F238E27FC236}">
                <a16:creationId xmlns:a16="http://schemas.microsoft.com/office/drawing/2014/main" id="{F06417B6-6B9B-6248-F0C9-FB6643BB31D8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39571" y="2212848"/>
            <a:ext cx="1424939" cy="152400"/>
          </a:xfrm>
          <a:prstGeom prst="rect">
            <a:avLst/>
          </a:prstGeom>
        </p:spPr>
      </p:pic>
      <p:pic>
        <p:nvPicPr>
          <p:cNvPr id="32" name="object 31">
            <a:extLst>
              <a:ext uri="{FF2B5EF4-FFF2-40B4-BE49-F238E27FC236}">
                <a16:creationId xmlns:a16="http://schemas.microsoft.com/office/drawing/2014/main" id="{0D2C806F-869B-15FA-7BE6-A9EE1FB0EEB9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623947" y="2212848"/>
            <a:ext cx="1464564" cy="118871"/>
          </a:xfrm>
          <a:prstGeom prst="rect">
            <a:avLst/>
          </a:prstGeom>
        </p:spPr>
      </p:pic>
      <p:sp>
        <p:nvSpPr>
          <p:cNvPr id="33" name="object 32">
            <a:extLst>
              <a:ext uri="{FF2B5EF4-FFF2-40B4-BE49-F238E27FC236}">
                <a16:creationId xmlns:a16="http://schemas.microsoft.com/office/drawing/2014/main" id="{E90E826C-86E0-0C06-49EE-265597F22D44}"/>
              </a:ext>
            </a:extLst>
          </p:cNvPr>
          <p:cNvSpPr/>
          <p:nvPr/>
        </p:nvSpPr>
        <p:spPr>
          <a:xfrm>
            <a:off x="482726" y="2548127"/>
            <a:ext cx="33655" cy="36830"/>
          </a:xfrm>
          <a:custGeom>
            <a:avLst/>
            <a:gdLst/>
            <a:ahLst/>
            <a:cxnLst/>
            <a:rect l="l" t="t" r="r" b="b"/>
            <a:pathLst>
              <a:path w="33654" h="36830">
                <a:moveTo>
                  <a:pt x="33528" y="24384"/>
                </a:moveTo>
                <a:lnTo>
                  <a:pt x="33528" y="12192"/>
                </a:lnTo>
                <a:lnTo>
                  <a:pt x="32004" y="7620"/>
                </a:lnTo>
                <a:lnTo>
                  <a:pt x="25907" y="1524"/>
                </a:lnTo>
                <a:lnTo>
                  <a:pt x="22860" y="0"/>
                </a:lnTo>
                <a:lnTo>
                  <a:pt x="12192" y="0"/>
                </a:lnTo>
                <a:lnTo>
                  <a:pt x="7620" y="1524"/>
                </a:lnTo>
                <a:lnTo>
                  <a:pt x="1524" y="7620"/>
                </a:lnTo>
                <a:lnTo>
                  <a:pt x="0" y="12192"/>
                </a:lnTo>
                <a:lnTo>
                  <a:pt x="0" y="18288"/>
                </a:lnTo>
                <a:lnTo>
                  <a:pt x="0" y="24384"/>
                </a:lnTo>
                <a:lnTo>
                  <a:pt x="1524" y="28956"/>
                </a:lnTo>
                <a:lnTo>
                  <a:pt x="7620" y="35052"/>
                </a:lnTo>
                <a:lnTo>
                  <a:pt x="12192" y="36576"/>
                </a:lnTo>
                <a:lnTo>
                  <a:pt x="22860" y="36576"/>
                </a:lnTo>
                <a:lnTo>
                  <a:pt x="25907" y="35052"/>
                </a:lnTo>
                <a:lnTo>
                  <a:pt x="32004" y="28956"/>
                </a:lnTo>
                <a:lnTo>
                  <a:pt x="33528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3">
            <a:extLst>
              <a:ext uri="{FF2B5EF4-FFF2-40B4-BE49-F238E27FC236}">
                <a16:creationId xmlns:a16="http://schemas.microsoft.com/office/drawing/2014/main" id="{85467744-9D01-BA91-BF07-3443C250EC12}"/>
              </a:ext>
            </a:extLst>
          </p:cNvPr>
          <p:cNvSpPr/>
          <p:nvPr/>
        </p:nvSpPr>
        <p:spPr>
          <a:xfrm>
            <a:off x="665606" y="2513076"/>
            <a:ext cx="60960" cy="109855"/>
          </a:xfrm>
          <a:custGeom>
            <a:avLst/>
            <a:gdLst/>
            <a:ahLst/>
            <a:cxnLst/>
            <a:rect l="l" t="t" r="r" b="b"/>
            <a:pathLst>
              <a:path w="60959" h="109855">
                <a:moveTo>
                  <a:pt x="60960" y="109728"/>
                </a:moveTo>
                <a:lnTo>
                  <a:pt x="60960" y="97536"/>
                </a:lnTo>
                <a:lnTo>
                  <a:pt x="13716" y="97536"/>
                </a:lnTo>
                <a:lnTo>
                  <a:pt x="13716" y="57912"/>
                </a:lnTo>
                <a:lnTo>
                  <a:pt x="57912" y="57912"/>
                </a:lnTo>
                <a:lnTo>
                  <a:pt x="57912" y="47243"/>
                </a:lnTo>
                <a:lnTo>
                  <a:pt x="13716" y="47243"/>
                </a:lnTo>
                <a:lnTo>
                  <a:pt x="13716" y="12192"/>
                </a:lnTo>
                <a:lnTo>
                  <a:pt x="60960" y="12192"/>
                </a:lnTo>
                <a:lnTo>
                  <a:pt x="60960" y="0"/>
                </a:lnTo>
                <a:lnTo>
                  <a:pt x="0" y="0"/>
                </a:lnTo>
                <a:lnTo>
                  <a:pt x="0" y="109728"/>
                </a:lnTo>
                <a:lnTo>
                  <a:pt x="60960" y="1097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4">
            <a:extLst>
              <a:ext uri="{FF2B5EF4-FFF2-40B4-BE49-F238E27FC236}">
                <a16:creationId xmlns:a16="http://schemas.microsoft.com/office/drawing/2014/main" id="{58063A61-2596-01B3-CE4A-E66833B6BBC5}"/>
              </a:ext>
            </a:extLst>
          </p:cNvPr>
          <p:cNvSpPr/>
          <p:nvPr/>
        </p:nvSpPr>
        <p:spPr>
          <a:xfrm>
            <a:off x="3070479" y="2604516"/>
            <a:ext cx="22860" cy="36830"/>
          </a:xfrm>
          <a:custGeom>
            <a:avLst/>
            <a:gdLst/>
            <a:ahLst/>
            <a:cxnLst/>
            <a:rect l="l" t="t" r="r" b="b"/>
            <a:pathLst>
              <a:path w="22860" h="36830">
                <a:moveTo>
                  <a:pt x="22859" y="1523"/>
                </a:moveTo>
                <a:lnTo>
                  <a:pt x="21335" y="0"/>
                </a:lnTo>
                <a:lnTo>
                  <a:pt x="7619" y="0"/>
                </a:lnTo>
                <a:lnTo>
                  <a:pt x="7619" y="4571"/>
                </a:lnTo>
                <a:lnTo>
                  <a:pt x="6095" y="10667"/>
                </a:lnTo>
                <a:lnTo>
                  <a:pt x="3047" y="25907"/>
                </a:lnTo>
                <a:lnTo>
                  <a:pt x="1523" y="32003"/>
                </a:lnTo>
                <a:lnTo>
                  <a:pt x="0" y="36575"/>
                </a:lnTo>
                <a:lnTo>
                  <a:pt x="9143" y="36575"/>
                </a:lnTo>
                <a:lnTo>
                  <a:pt x="12191" y="32003"/>
                </a:lnTo>
                <a:lnTo>
                  <a:pt x="13715" y="25907"/>
                </a:lnTo>
                <a:lnTo>
                  <a:pt x="16763" y="18287"/>
                </a:lnTo>
                <a:lnTo>
                  <a:pt x="19812" y="12191"/>
                </a:lnTo>
                <a:lnTo>
                  <a:pt x="21335" y="6095"/>
                </a:lnTo>
                <a:lnTo>
                  <a:pt x="22859" y="15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5">
            <a:extLst>
              <a:ext uri="{FF2B5EF4-FFF2-40B4-BE49-F238E27FC236}">
                <a16:creationId xmlns:a16="http://schemas.microsoft.com/office/drawing/2014/main" id="{0F52DF9F-FA10-1C33-9409-FF2C6E176EF6}"/>
              </a:ext>
            </a:extLst>
          </p:cNvPr>
          <p:cNvGrpSpPr/>
          <p:nvPr/>
        </p:nvGrpSpPr>
        <p:grpSpPr>
          <a:xfrm>
            <a:off x="3151251" y="2522220"/>
            <a:ext cx="364490" cy="102235"/>
            <a:chOff x="3151251" y="2522220"/>
            <a:chExt cx="364490" cy="102235"/>
          </a:xfrm>
        </p:grpSpPr>
        <p:pic>
          <p:nvPicPr>
            <p:cNvPr id="37" name="object 36">
              <a:extLst>
                <a:ext uri="{FF2B5EF4-FFF2-40B4-BE49-F238E27FC236}">
                  <a16:creationId xmlns:a16="http://schemas.microsoft.com/office/drawing/2014/main" id="{8B0D9FB0-13F5-7EFB-E2E6-59033CF7DDA4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51251" y="2538984"/>
              <a:ext cx="68580" cy="85344"/>
            </a:xfrm>
            <a:prstGeom prst="rect">
              <a:avLst/>
            </a:prstGeom>
          </p:spPr>
        </p:pic>
        <p:pic>
          <p:nvPicPr>
            <p:cNvPr id="38" name="object 37">
              <a:extLst>
                <a:ext uri="{FF2B5EF4-FFF2-40B4-BE49-F238E27FC236}">
                  <a16:creationId xmlns:a16="http://schemas.microsoft.com/office/drawing/2014/main" id="{F14A87CF-7D4A-F5B6-59F9-08EBE6D258A1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41167" y="2522220"/>
              <a:ext cx="274319" cy="102108"/>
            </a:xfrm>
            <a:prstGeom prst="rect">
              <a:avLst/>
            </a:prstGeom>
          </p:spPr>
        </p:pic>
      </p:grpSp>
      <p:sp>
        <p:nvSpPr>
          <p:cNvPr id="39" name="object 38">
            <a:extLst>
              <a:ext uri="{FF2B5EF4-FFF2-40B4-BE49-F238E27FC236}">
                <a16:creationId xmlns:a16="http://schemas.microsoft.com/office/drawing/2014/main" id="{928C5230-713B-7154-4876-511B04B2B5C4}"/>
              </a:ext>
            </a:extLst>
          </p:cNvPr>
          <p:cNvSpPr/>
          <p:nvPr/>
        </p:nvSpPr>
        <p:spPr>
          <a:xfrm>
            <a:off x="3576446" y="2513076"/>
            <a:ext cx="40005" cy="109855"/>
          </a:xfrm>
          <a:custGeom>
            <a:avLst/>
            <a:gdLst/>
            <a:ahLst/>
            <a:cxnLst/>
            <a:rect l="l" t="t" r="r" b="b"/>
            <a:pathLst>
              <a:path w="40004" h="109855">
                <a:moveTo>
                  <a:pt x="39624" y="109727"/>
                </a:moveTo>
                <a:lnTo>
                  <a:pt x="39624" y="0"/>
                </a:lnTo>
                <a:lnTo>
                  <a:pt x="28955" y="0"/>
                </a:lnTo>
                <a:lnTo>
                  <a:pt x="0" y="22859"/>
                </a:lnTo>
                <a:lnTo>
                  <a:pt x="7619" y="30479"/>
                </a:lnTo>
                <a:lnTo>
                  <a:pt x="16763" y="22859"/>
                </a:lnTo>
                <a:lnTo>
                  <a:pt x="22860" y="18287"/>
                </a:lnTo>
                <a:lnTo>
                  <a:pt x="27431" y="13715"/>
                </a:lnTo>
                <a:lnTo>
                  <a:pt x="27431" y="109727"/>
                </a:lnTo>
                <a:lnTo>
                  <a:pt x="39624" y="1097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39">
            <a:extLst>
              <a:ext uri="{FF2B5EF4-FFF2-40B4-BE49-F238E27FC236}">
                <a16:creationId xmlns:a16="http://schemas.microsoft.com/office/drawing/2014/main" id="{6D4792FA-B6EF-63C6-3D8E-D56120121106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661790" y="2511551"/>
            <a:ext cx="827532" cy="147827"/>
          </a:xfrm>
          <a:prstGeom prst="rect">
            <a:avLst/>
          </a:prstGeom>
        </p:spPr>
      </p:pic>
      <p:grpSp>
        <p:nvGrpSpPr>
          <p:cNvPr id="41" name="object 40">
            <a:extLst>
              <a:ext uri="{FF2B5EF4-FFF2-40B4-BE49-F238E27FC236}">
                <a16:creationId xmlns:a16="http://schemas.microsoft.com/office/drawing/2014/main" id="{B1BD03A2-D208-EAD4-E30D-E96935F406FB}"/>
              </a:ext>
            </a:extLst>
          </p:cNvPr>
          <p:cNvGrpSpPr/>
          <p:nvPr/>
        </p:nvGrpSpPr>
        <p:grpSpPr>
          <a:xfrm>
            <a:off x="659511" y="2506979"/>
            <a:ext cx="4259580" cy="367665"/>
            <a:chOff x="659511" y="2506979"/>
            <a:chExt cx="4259580" cy="367665"/>
          </a:xfrm>
        </p:grpSpPr>
        <p:sp>
          <p:nvSpPr>
            <p:cNvPr id="42" name="object 41">
              <a:extLst>
                <a:ext uri="{FF2B5EF4-FFF2-40B4-BE49-F238E27FC236}">
                  <a16:creationId xmlns:a16="http://schemas.microsoft.com/office/drawing/2014/main" id="{0473393C-CBEC-28E4-1FD4-2B71B0982D6F}"/>
                </a:ext>
              </a:extLst>
            </p:cNvPr>
            <p:cNvSpPr/>
            <p:nvPr/>
          </p:nvSpPr>
          <p:spPr>
            <a:xfrm>
              <a:off x="4548759" y="2506986"/>
              <a:ext cx="53340" cy="116205"/>
            </a:xfrm>
            <a:custGeom>
              <a:avLst/>
              <a:gdLst/>
              <a:ahLst/>
              <a:cxnLst/>
              <a:rect l="l" t="t" r="r" b="b"/>
              <a:pathLst>
                <a:path w="53339" h="116205">
                  <a:moveTo>
                    <a:pt x="13716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3716" y="115824"/>
                  </a:lnTo>
                  <a:lnTo>
                    <a:pt x="13716" y="0"/>
                  </a:lnTo>
                  <a:close/>
                </a:path>
                <a:path w="53339" h="116205">
                  <a:moveTo>
                    <a:pt x="51816" y="33528"/>
                  </a:moveTo>
                  <a:lnTo>
                    <a:pt x="39624" y="33528"/>
                  </a:lnTo>
                  <a:lnTo>
                    <a:pt x="39624" y="115824"/>
                  </a:lnTo>
                  <a:lnTo>
                    <a:pt x="51816" y="115824"/>
                  </a:lnTo>
                  <a:lnTo>
                    <a:pt x="51816" y="33528"/>
                  </a:lnTo>
                  <a:close/>
                </a:path>
                <a:path w="53339" h="116205">
                  <a:moveTo>
                    <a:pt x="53340" y="9144"/>
                  </a:moveTo>
                  <a:lnTo>
                    <a:pt x="51816" y="6096"/>
                  </a:lnTo>
                  <a:lnTo>
                    <a:pt x="50292" y="4572"/>
                  </a:lnTo>
                  <a:lnTo>
                    <a:pt x="48768" y="4572"/>
                  </a:lnTo>
                  <a:lnTo>
                    <a:pt x="47244" y="3048"/>
                  </a:lnTo>
                  <a:lnTo>
                    <a:pt x="44196" y="3048"/>
                  </a:lnTo>
                  <a:lnTo>
                    <a:pt x="41148" y="4572"/>
                  </a:lnTo>
                  <a:lnTo>
                    <a:pt x="39624" y="4572"/>
                  </a:lnTo>
                  <a:lnTo>
                    <a:pt x="39624" y="6096"/>
                  </a:lnTo>
                  <a:lnTo>
                    <a:pt x="38100" y="9144"/>
                  </a:lnTo>
                  <a:lnTo>
                    <a:pt x="38100" y="13716"/>
                  </a:lnTo>
                  <a:lnTo>
                    <a:pt x="39624" y="16764"/>
                  </a:lnTo>
                  <a:lnTo>
                    <a:pt x="39624" y="18288"/>
                  </a:lnTo>
                  <a:lnTo>
                    <a:pt x="41148" y="19812"/>
                  </a:lnTo>
                  <a:lnTo>
                    <a:pt x="48768" y="19812"/>
                  </a:lnTo>
                  <a:lnTo>
                    <a:pt x="51816" y="16764"/>
                  </a:lnTo>
                  <a:lnTo>
                    <a:pt x="53340" y="13716"/>
                  </a:lnTo>
                  <a:lnTo>
                    <a:pt x="53340" y="9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2">
              <a:extLst>
                <a:ext uri="{FF2B5EF4-FFF2-40B4-BE49-F238E27FC236}">
                  <a16:creationId xmlns:a16="http://schemas.microsoft.com/office/drawing/2014/main" id="{5E6CA83A-5B36-0A27-96CE-0645006A7FFE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626482" y="2506979"/>
              <a:ext cx="71627" cy="117348"/>
            </a:xfrm>
            <a:prstGeom prst="rect">
              <a:avLst/>
            </a:prstGeom>
          </p:spPr>
        </p:pic>
        <p:pic>
          <p:nvPicPr>
            <p:cNvPr id="44" name="object 43">
              <a:extLst>
                <a:ext uri="{FF2B5EF4-FFF2-40B4-BE49-F238E27FC236}">
                  <a16:creationId xmlns:a16="http://schemas.microsoft.com/office/drawing/2014/main" id="{8DF28A5C-59A5-BFB9-09A9-C29F613B450A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719446" y="2538983"/>
              <a:ext cx="121919" cy="85344"/>
            </a:xfrm>
            <a:prstGeom prst="rect">
              <a:avLst/>
            </a:prstGeom>
          </p:spPr>
        </p:pic>
        <p:sp>
          <p:nvSpPr>
            <p:cNvPr id="45" name="object 44">
              <a:extLst>
                <a:ext uri="{FF2B5EF4-FFF2-40B4-BE49-F238E27FC236}">
                  <a16:creationId xmlns:a16="http://schemas.microsoft.com/office/drawing/2014/main" id="{DADD7152-E61A-99BC-6A41-8E5F820A18EA}"/>
                </a:ext>
              </a:extLst>
            </p:cNvPr>
            <p:cNvSpPr/>
            <p:nvPr/>
          </p:nvSpPr>
          <p:spPr>
            <a:xfrm>
              <a:off x="4861178" y="2538983"/>
              <a:ext cx="58419" cy="85725"/>
            </a:xfrm>
            <a:custGeom>
              <a:avLst/>
              <a:gdLst/>
              <a:ahLst/>
              <a:cxnLst/>
              <a:rect l="l" t="t" r="r" b="b"/>
              <a:pathLst>
                <a:path w="58420" h="85725">
                  <a:moveTo>
                    <a:pt x="57912" y="68580"/>
                  </a:moveTo>
                  <a:lnTo>
                    <a:pt x="57912" y="60960"/>
                  </a:lnTo>
                  <a:lnTo>
                    <a:pt x="57912" y="54864"/>
                  </a:lnTo>
                  <a:lnTo>
                    <a:pt x="56387" y="50292"/>
                  </a:lnTo>
                  <a:lnTo>
                    <a:pt x="50292" y="44196"/>
                  </a:lnTo>
                  <a:lnTo>
                    <a:pt x="42672" y="39624"/>
                  </a:lnTo>
                  <a:lnTo>
                    <a:pt x="33528" y="36576"/>
                  </a:lnTo>
                  <a:lnTo>
                    <a:pt x="25908" y="33528"/>
                  </a:lnTo>
                  <a:lnTo>
                    <a:pt x="21336" y="32004"/>
                  </a:lnTo>
                  <a:lnTo>
                    <a:pt x="19812" y="30480"/>
                  </a:lnTo>
                  <a:lnTo>
                    <a:pt x="16763" y="28956"/>
                  </a:lnTo>
                  <a:lnTo>
                    <a:pt x="12192" y="24384"/>
                  </a:lnTo>
                  <a:lnTo>
                    <a:pt x="12192" y="16764"/>
                  </a:lnTo>
                  <a:lnTo>
                    <a:pt x="13716" y="15240"/>
                  </a:lnTo>
                  <a:lnTo>
                    <a:pt x="16763" y="13716"/>
                  </a:lnTo>
                  <a:lnTo>
                    <a:pt x="19812" y="10668"/>
                  </a:lnTo>
                  <a:lnTo>
                    <a:pt x="36575" y="10668"/>
                  </a:lnTo>
                  <a:lnTo>
                    <a:pt x="44196" y="12192"/>
                  </a:lnTo>
                  <a:lnTo>
                    <a:pt x="51816" y="15240"/>
                  </a:lnTo>
                  <a:lnTo>
                    <a:pt x="56387" y="6096"/>
                  </a:lnTo>
                  <a:lnTo>
                    <a:pt x="50411" y="3214"/>
                  </a:lnTo>
                  <a:lnTo>
                    <a:pt x="44005" y="1333"/>
                  </a:lnTo>
                  <a:lnTo>
                    <a:pt x="37314" y="309"/>
                  </a:lnTo>
                  <a:lnTo>
                    <a:pt x="30480" y="0"/>
                  </a:lnTo>
                  <a:lnTo>
                    <a:pt x="21336" y="0"/>
                  </a:lnTo>
                  <a:lnTo>
                    <a:pt x="13716" y="1524"/>
                  </a:lnTo>
                  <a:lnTo>
                    <a:pt x="9144" y="6096"/>
                  </a:lnTo>
                  <a:lnTo>
                    <a:pt x="3048" y="9143"/>
                  </a:lnTo>
                  <a:lnTo>
                    <a:pt x="0" y="15240"/>
                  </a:lnTo>
                  <a:lnTo>
                    <a:pt x="0" y="25908"/>
                  </a:lnTo>
                  <a:lnTo>
                    <a:pt x="1524" y="28956"/>
                  </a:lnTo>
                  <a:lnTo>
                    <a:pt x="3048" y="30480"/>
                  </a:lnTo>
                  <a:lnTo>
                    <a:pt x="6096" y="36576"/>
                  </a:lnTo>
                  <a:lnTo>
                    <a:pt x="10668" y="38100"/>
                  </a:lnTo>
                  <a:lnTo>
                    <a:pt x="13716" y="41148"/>
                  </a:lnTo>
                  <a:lnTo>
                    <a:pt x="18287" y="42672"/>
                  </a:lnTo>
                  <a:lnTo>
                    <a:pt x="33528" y="48768"/>
                  </a:lnTo>
                  <a:lnTo>
                    <a:pt x="42672" y="53340"/>
                  </a:lnTo>
                  <a:lnTo>
                    <a:pt x="45720" y="56388"/>
                  </a:lnTo>
                  <a:lnTo>
                    <a:pt x="45720" y="65532"/>
                  </a:lnTo>
                  <a:lnTo>
                    <a:pt x="44196" y="68580"/>
                  </a:lnTo>
                  <a:lnTo>
                    <a:pt x="41148" y="71628"/>
                  </a:lnTo>
                  <a:lnTo>
                    <a:pt x="38100" y="73152"/>
                  </a:lnTo>
                  <a:lnTo>
                    <a:pt x="32004" y="74676"/>
                  </a:lnTo>
                  <a:lnTo>
                    <a:pt x="22860" y="74676"/>
                  </a:lnTo>
                  <a:lnTo>
                    <a:pt x="18287" y="73152"/>
                  </a:lnTo>
                  <a:lnTo>
                    <a:pt x="13716" y="73152"/>
                  </a:lnTo>
                  <a:lnTo>
                    <a:pt x="0" y="68580"/>
                  </a:lnTo>
                  <a:lnTo>
                    <a:pt x="0" y="79248"/>
                  </a:lnTo>
                  <a:lnTo>
                    <a:pt x="5119" y="81486"/>
                  </a:lnTo>
                  <a:lnTo>
                    <a:pt x="11239" y="83439"/>
                  </a:lnTo>
                  <a:lnTo>
                    <a:pt x="18216" y="84820"/>
                  </a:lnTo>
                  <a:lnTo>
                    <a:pt x="25908" y="85343"/>
                  </a:lnTo>
                  <a:lnTo>
                    <a:pt x="33361" y="84796"/>
                  </a:lnTo>
                  <a:lnTo>
                    <a:pt x="39814" y="83248"/>
                  </a:lnTo>
                  <a:lnTo>
                    <a:pt x="45410" y="80843"/>
                  </a:lnTo>
                  <a:lnTo>
                    <a:pt x="54863" y="74676"/>
                  </a:lnTo>
                  <a:lnTo>
                    <a:pt x="57912" y="685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5">
              <a:extLst>
                <a:ext uri="{FF2B5EF4-FFF2-40B4-BE49-F238E27FC236}">
                  <a16:creationId xmlns:a16="http://schemas.microsoft.com/office/drawing/2014/main" id="{93C03207-8F0D-5FA7-520C-ADB76F371DBA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49427" y="2506979"/>
              <a:ext cx="3800856" cy="367283"/>
            </a:xfrm>
            <a:prstGeom prst="rect">
              <a:avLst/>
            </a:prstGeom>
          </p:spPr>
        </p:pic>
        <p:pic>
          <p:nvPicPr>
            <p:cNvPr id="47" name="object 46">
              <a:extLst>
                <a:ext uri="{FF2B5EF4-FFF2-40B4-BE49-F238E27FC236}">
                  <a16:creationId xmlns:a16="http://schemas.microsoft.com/office/drawing/2014/main" id="{F05844DB-18CF-AB9D-72C4-0558E0D130EF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59511" y="2737103"/>
              <a:ext cx="280416" cy="102108"/>
            </a:xfrm>
            <a:prstGeom prst="rect">
              <a:avLst/>
            </a:prstGeom>
          </p:spPr>
        </p:pic>
        <p:sp>
          <p:nvSpPr>
            <p:cNvPr id="48" name="object 47">
              <a:extLst>
                <a:ext uri="{FF2B5EF4-FFF2-40B4-BE49-F238E27FC236}">
                  <a16:creationId xmlns:a16="http://schemas.microsoft.com/office/drawing/2014/main" id="{DFD8186D-E99A-6171-4C22-F908667490AB}"/>
                </a:ext>
              </a:extLst>
            </p:cNvPr>
            <p:cNvSpPr/>
            <p:nvPr/>
          </p:nvSpPr>
          <p:spPr>
            <a:xfrm>
              <a:off x="961263" y="2721870"/>
              <a:ext cx="114300" cy="116205"/>
            </a:xfrm>
            <a:custGeom>
              <a:avLst/>
              <a:gdLst/>
              <a:ahLst/>
              <a:cxnLst/>
              <a:rect l="l" t="t" r="r" b="b"/>
              <a:pathLst>
                <a:path w="114300" h="116205">
                  <a:moveTo>
                    <a:pt x="47244" y="33528"/>
                  </a:moveTo>
                  <a:lnTo>
                    <a:pt x="44196" y="32004"/>
                  </a:lnTo>
                  <a:lnTo>
                    <a:pt x="32004" y="32004"/>
                  </a:lnTo>
                  <a:lnTo>
                    <a:pt x="27432" y="33528"/>
                  </a:lnTo>
                  <a:lnTo>
                    <a:pt x="22860" y="36576"/>
                  </a:lnTo>
                  <a:lnTo>
                    <a:pt x="19812" y="39624"/>
                  </a:lnTo>
                  <a:lnTo>
                    <a:pt x="15240" y="42672"/>
                  </a:lnTo>
                  <a:lnTo>
                    <a:pt x="12192" y="48768"/>
                  </a:lnTo>
                  <a:lnTo>
                    <a:pt x="10668" y="33528"/>
                  </a:lnTo>
                  <a:lnTo>
                    <a:pt x="0" y="33528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64008"/>
                  </a:lnTo>
                  <a:lnTo>
                    <a:pt x="15240" y="56388"/>
                  </a:lnTo>
                  <a:lnTo>
                    <a:pt x="19812" y="51816"/>
                  </a:lnTo>
                  <a:lnTo>
                    <a:pt x="24384" y="45720"/>
                  </a:lnTo>
                  <a:lnTo>
                    <a:pt x="30480" y="42672"/>
                  </a:lnTo>
                  <a:lnTo>
                    <a:pt x="39624" y="42672"/>
                  </a:lnTo>
                  <a:lnTo>
                    <a:pt x="42672" y="44196"/>
                  </a:lnTo>
                  <a:lnTo>
                    <a:pt x="45720" y="44196"/>
                  </a:lnTo>
                  <a:lnTo>
                    <a:pt x="47244" y="33528"/>
                  </a:lnTo>
                  <a:close/>
                </a:path>
                <a:path w="114300" h="116205">
                  <a:moveTo>
                    <a:pt x="74676" y="0"/>
                  </a:moveTo>
                  <a:lnTo>
                    <a:pt x="62484" y="0"/>
                  </a:lnTo>
                  <a:lnTo>
                    <a:pt x="62484" y="115824"/>
                  </a:lnTo>
                  <a:lnTo>
                    <a:pt x="74676" y="115824"/>
                  </a:lnTo>
                  <a:lnTo>
                    <a:pt x="74676" y="0"/>
                  </a:lnTo>
                  <a:close/>
                </a:path>
                <a:path w="114300" h="116205">
                  <a:moveTo>
                    <a:pt x="112776" y="33528"/>
                  </a:moveTo>
                  <a:lnTo>
                    <a:pt x="100584" y="33528"/>
                  </a:lnTo>
                  <a:lnTo>
                    <a:pt x="100584" y="115824"/>
                  </a:lnTo>
                  <a:lnTo>
                    <a:pt x="112776" y="115824"/>
                  </a:lnTo>
                  <a:lnTo>
                    <a:pt x="112776" y="33528"/>
                  </a:lnTo>
                  <a:close/>
                </a:path>
                <a:path w="114300" h="116205">
                  <a:moveTo>
                    <a:pt x="114300" y="6096"/>
                  </a:moveTo>
                  <a:lnTo>
                    <a:pt x="112776" y="4572"/>
                  </a:lnTo>
                  <a:lnTo>
                    <a:pt x="111252" y="4572"/>
                  </a:lnTo>
                  <a:lnTo>
                    <a:pt x="109728" y="3048"/>
                  </a:lnTo>
                  <a:lnTo>
                    <a:pt x="105156" y="3048"/>
                  </a:lnTo>
                  <a:lnTo>
                    <a:pt x="103632" y="4572"/>
                  </a:lnTo>
                  <a:lnTo>
                    <a:pt x="102108" y="4572"/>
                  </a:lnTo>
                  <a:lnTo>
                    <a:pt x="100584" y="6096"/>
                  </a:lnTo>
                  <a:lnTo>
                    <a:pt x="100584" y="16764"/>
                  </a:lnTo>
                  <a:lnTo>
                    <a:pt x="103632" y="19812"/>
                  </a:lnTo>
                  <a:lnTo>
                    <a:pt x="111252" y="19812"/>
                  </a:lnTo>
                  <a:lnTo>
                    <a:pt x="114300" y="16764"/>
                  </a:lnTo>
                  <a:lnTo>
                    <a:pt x="114300" y="60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8">
              <a:extLst>
                <a:ext uri="{FF2B5EF4-FFF2-40B4-BE49-F238E27FC236}">
                  <a16:creationId xmlns:a16="http://schemas.microsoft.com/office/drawing/2014/main" id="{11966AB2-7A1C-E68A-2A4B-FC199E27B75A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01470" y="2753867"/>
              <a:ext cx="67056" cy="83819"/>
            </a:xfrm>
            <a:prstGeom prst="rect">
              <a:avLst/>
            </a:prstGeom>
          </p:spPr>
        </p:pic>
        <p:pic>
          <p:nvPicPr>
            <p:cNvPr id="50" name="object 49">
              <a:extLst>
                <a:ext uri="{FF2B5EF4-FFF2-40B4-BE49-F238E27FC236}">
                  <a16:creationId xmlns:a16="http://schemas.microsoft.com/office/drawing/2014/main" id="{D185121B-0B9B-17D0-3987-E832EF2B20A4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88338" y="2753867"/>
              <a:ext cx="65532" cy="85343"/>
            </a:xfrm>
            <a:prstGeom prst="rect">
              <a:avLst/>
            </a:prstGeom>
          </p:spPr>
        </p:pic>
        <p:sp>
          <p:nvSpPr>
            <p:cNvPr id="51" name="object 50">
              <a:extLst>
                <a:ext uri="{FF2B5EF4-FFF2-40B4-BE49-F238E27FC236}">
                  <a16:creationId xmlns:a16="http://schemas.microsoft.com/office/drawing/2014/main" id="{56DD95C2-6930-CD76-1DF4-7C9498936D1E}"/>
                </a:ext>
              </a:extLst>
            </p:cNvPr>
            <p:cNvSpPr/>
            <p:nvPr/>
          </p:nvSpPr>
          <p:spPr>
            <a:xfrm>
              <a:off x="1273683" y="2753874"/>
              <a:ext cx="91440" cy="102235"/>
            </a:xfrm>
            <a:custGeom>
              <a:avLst/>
              <a:gdLst/>
              <a:ahLst/>
              <a:cxnLst/>
              <a:rect l="l" t="t" r="r" b="b"/>
              <a:pathLst>
                <a:path w="91440" h="102235">
                  <a:moveTo>
                    <a:pt x="57912" y="54864"/>
                  </a:moveTo>
                  <a:lnTo>
                    <a:pt x="56388" y="50292"/>
                  </a:lnTo>
                  <a:lnTo>
                    <a:pt x="53340" y="47244"/>
                  </a:lnTo>
                  <a:lnTo>
                    <a:pt x="48768" y="44196"/>
                  </a:lnTo>
                  <a:lnTo>
                    <a:pt x="42672" y="39624"/>
                  </a:lnTo>
                  <a:lnTo>
                    <a:pt x="33528" y="36576"/>
                  </a:lnTo>
                  <a:lnTo>
                    <a:pt x="25908" y="33528"/>
                  </a:lnTo>
                  <a:lnTo>
                    <a:pt x="21336" y="32004"/>
                  </a:lnTo>
                  <a:lnTo>
                    <a:pt x="18288" y="30480"/>
                  </a:lnTo>
                  <a:lnTo>
                    <a:pt x="12192" y="24384"/>
                  </a:lnTo>
                  <a:lnTo>
                    <a:pt x="12192" y="16764"/>
                  </a:lnTo>
                  <a:lnTo>
                    <a:pt x="13716" y="15240"/>
                  </a:lnTo>
                  <a:lnTo>
                    <a:pt x="16764" y="13716"/>
                  </a:lnTo>
                  <a:lnTo>
                    <a:pt x="19812" y="10668"/>
                  </a:lnTo>
                  <a:lnTo>
                    <a:pt x="36576" y="10668"/>
                  </a:lnTo>
                  <a:lnTo>
                    <a:pt x="44196" y="12192"/>
                  </a:lnTo>
                  <a:lnTo>
                    <a:pt x="51816" y="15240"/>
                  </a:lnTo>
                  <a:lnTo>
                    <a:pt x="56388" y="6096"/>
                  </a:lnTo>
                  <a:lnTo>
                    <a:pt x="49758" y="3213"/>
                  </a:lnTo>
                  <a:lnTo>
                    <a:pt x="43434" y="1333"/>
                  </a:lnTo>
                  <a:lnTo>
                    <a:pt x="37096" y="304"/>
                  </a:lnTo>
                  <a:lnTo>
                    <a:pt x="30480" y="0"/>
                  </a:lnTo>
                  <a:lnTo>
                    <a:pt x="21336" y="0"/>
                  </a:lnTo>
                  <a:lnTo>
                    <a:pt x="13716" y="1524"/>
                  </a:lnTo>
                  <a:lnTo>
                    <a:pt x="7620" y="6096"/>
                  </a:lnTo>
                  <a:lnTo>
                    <a:pt x="3048" y="9144"/>
                  </a:lnTo>
                  <a:lnTo>
                    <a:pt x="0" y="15240"/>
                  </a:lnTo>
                  <a:lnTo>
                    <a:pt x="0" y="25908"/>
                  </a:lnTo>
                  <a:lnTo>
                    <a:pt x="1524" y="28956"/>
                  </a:lnTo>
                  <a:lnTo>
                    <a:pt x="3048" y="30480"/>
                  </a:lnTo>
                  <a:lnTo>
                    <a:pt x="6096" y="36576"/>
                  </a:lnTo>
                  <a:lnTo>
                    <a:pt x="9144" y="38100"/>
                  </a:lnTo>
                  <a:lnTo>
                    <a:pt x="12192" y="41148"/>
                  </a:lnTo>
                  <a:lnTo>
                    <a:pt x="18288" y="42672"/>
                  </a:lnTo>
                  <a:lnTo>
                    <a:pt x="33528" y="48768"/>
                  </a:lnTo>
                  <a:lnTo>
                    <a:pt x="42672" y="53340"/>
                  </a:lnTo>
                  <a:lnTo>
                    <a:pt x="45720" y="59436"/>
                  </a:lnTo>
                  <a:lnTo>
                    <a:pt x="45720" y="65532"/>
                  </a:lnTo>
                  <a:lnTo>
                    <a:pt x="44196" y="68580"/>
                  </a:lnTo>
                  <a:lnTo>
                    <a:pt x="41148" y="71628"/>
                  </a:lnTo>
                  <a:lnTo>
                    <a:pt x="38100" y="73152"/>
                  </a:lnTo>
                  <a:lnTo>
                    <a:pt x="32004" y="74676"/>
                  </a:lnTo>
                  <a:lnTo>
                    <a:pt x="21336" y="74676"/>
                  </a:lnTo>
                  <a:lnTo>
                    <a:pt x="16764" y="73152"/>
                  </a:lnTo>
                  <a:lnTo>
                    <a:pt x="13716" y="73152"/>
                  </a:lnTo>
                  <a:lnTo>
                    <a:pt x="0" y="68580"/>
                  </a:lnTo>
                  <a:lnTo>
                    <a:pt x="0" y="79248"/>
                  </a:lnTo>
                  <a:lnTo>
                    <a:pt x="5118" y="81483"/>
                  </a:lnTo>
                  <a:lnTo>
                    <a:pt x="11239" y="83439"/>
                  </a:lnTo>
                  <a:lnTo>
                    <a:pt x="18211" y="84823"/>
                  </a:lnTo>
                  <a:lnTo>
                    <a:pt x="25908" y="85344"/>
                  </a:lnTo>
                  <a:lnTo>
                    <a:pt x="36576" y="85344"/>
                  </a:lnTo>
                  <a:lnTo>
                    <a:pt x="44196" y="82296"/>
                  </a:lnTo>
                  <a:lnTo>
                    <a:pt x="48768" y="77724"/>
                  </a:lnTo>
                  <a:lnTo>
                    <a:pt x="54864" y="74676"/>
                  </a:lnTo>
                  <a:lnTo>
                    <a:pt x="57912" y="68580"/>
                  </a:lnTo>
                  <a:lnTo>
                    <a:pt x="57912" y="60960"/>
                  </a:lnTo>
                  <a:lnTo>
                    <a:pt x="57912" y="54864"/>
                  </a:lnTo>
                  <a:close/>
                </a:path>
                <a:path w="91440" h="102235">
                  <a:moveTo>
                    <a:pt x="91440" y="65532"/>
                  </a:moveTo>
                  <a:lnTo>
                    <a:pt x="77724" y="65532"/>
                  </a:lnTo>
                  <a:lnTo>
                    <a:pt x="76200" y="70104"/>
                  </a:lnTo>
                  <a:lnTo>
                    <a:pt x="76200" y="76200"/>
                  </a:lnTo>
                  <a:lnTo>
                    <a:pt x="73152" y="91440"/>
                  </a:lnTo>
                  <a:lnTo>
                    <a:pt x="71628" y="97536"/>
                  </a:lnTo>
                  <a:lnTo>
                    <a:pt x="70104" y="102108"/>
                  </a:lnTo>
                  <a:lnTo>
                    <a:pt x="79248" y="102108"/>
                  </a:lnTo>
                  <a:lnTo>
                    <a:pt x="82296" y="97536"/>
                  </a:lnTo>
                  <a:lnTo>
                    <a:pt x="83820" y="91440"/>
                  </a:lnTo>
                  <a:lnTo>
                    <a:pt x="86868" y="83820"/>
                  </a:lnTo>
                  <a:lnTo>
                    <a:pt x="88392" y="77724"/>
                  </a:lnTo>
                  <a:lnTo>
                    <a:pt x="91440" y="71628"/>
                  </a:lnTo>
                  <a:lnTo>
                    <a:pt x="91440" y="655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1">
              <a:extLst>
                <a:ext uri="{FF2B5EF4-FFF2-40B4-BE49-F238E27FC236}">
                  <a16:creationId xmlns:a16="http://schemas.microsoft.com/office/drawing/2014/main" id="{829898FD-A709-CE62-23B8-07193B44F364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424559" y="2753867"/>
              <a:ext cx="147828" cy="85343"/>
            </a:xfrm>
            <a:prstGeom prst="rect">
              <a:avLst/>
            </a:prstGeom>
          </p:spPr>
        </p:pic>
        <p:pic>
          <p:nvPicPr>
            <p:cNvPr id="53" name="object 52">
              <a:extLst>
                <a:ext uri="{FF2B5EF4-FFF2-40B4-BE49-F238E27FC236}">
                  <a16:creationId xmlns:a16="http://schemas.microsoft.com/office/drawing/2014/main" id="{4641F04C-F9B6-06C1-82DB-259E9C7B2DF4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593722" y="2753867"/>
              <a:ext cx="68579" cy="83819"/>
            </a:xfrm>
            <a:prstGeom prst="rect">
              <a:avLst/>
            </a:prstGeom>
          </p:spPr>
        </p:pic>
        <p:sp>
          <p:nvSpPr>
            <p:cNvPr id="54" name="object 53">
              <a:extLst>
                <a:ext uri="{FF2B5EF4-FFF2-40B4-BE49-F238E27FC236}">
                  <a16:creationId xmlns:a16="http://schemas.microsoft.com/office/drawing/2014/main" id="{B46FFC7B-76A1-A42A-71A1-E078152ED9CA}"/>
                </a:ext>
              </a:extLst>
            </p:cNvPr>
            <p:cNvSpPr/>
            <p:nvPr/>
          </p:nvSpPr>
          <p:spPr>
            <a:xfrm>
              <a:off x="1686687" y="2721870"/>
              <a:ext cx="52069" cy="116205"/>
            </a:xfrm>
            <a:custGeom>
              <a:avLst/>
              <a:gdLst/>
              <a:ahLst/>
              <a:cxnLst/>
              <a:rect l="l" t="t" r="r" b="b"/>
              <a:pathLst>
                <a:path w="52069" h="116205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2069" h="116205">
                  <a:moveTo>
                    <a:pt x="51816" y="0"/>
                  </a:moveTo>
                  <a:lnTo>
                    <a:pt x="38100" y="0"/>
                  </a:lnTo>
                  <a:lnTo>
                    <a:pt x="38100" y="115824"/>
                  </a:lnTo>
                  <a:lnTo>
                    <a:pt x="51816" y="115824"/>
                  </a:lnTo>
                  <a:lnTo>
                    <a:pt x="518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4">
              <a:extLst>
                <a:ext uri="{FF2B5EF4-FFF2-40B4-BE49-F238E27FC236}">
                  <a16:creationId xmlns:a16="http://schemas.microsoft.com/office/drawing/2014/main" id="{99121564-B40A-E00F-6743-8974CD5ACEBD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759838" y="2753867"/>
              <a:ext cx="225552" cy="85343"/>
            </a:xfrm>
            <a:prstGeom prst="rect">
              <a:avLst/>
            </a:prstGeom>
          </p:spPr>
        </p:pic>
        <p:pic>
          <p:nvPicPr>
            <p:cNvPr id="56" name="object 55">
              <a:extLst>
                <a:ext uri="{FF2B5EF4-FFF2-40B4-BE49-F238E27FC236}">
                  <a16:creationId xmlns:a16="http://schemas.microsoft.com/office/drawing/2014/main" id="{0D1DCBA5-FC35-688C-BAD2-C91E4BA9CB24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614290" y="2755391"/>
              <a:ext cx="68580" cy="83819"/>
            </a:xfrm>
            <a:prstGeom prst="rect">
              <a:avLst/>
            </a:prstGeom>
          </p:spPr>
        </p:pic>
        <p:pic>
          <p:nvPicPr>
            <p:cNvPr id="57" name="object 56">
              <a:extLst>
                <a:ext uri="{FF2B5EF4-FFF2-40B4-BE49-F238E27FC236}">
                  <a16:creationId xmlns:a16="http://schemas.microsoft.com/office/drawing/2014/main" id="{AA9DF12B-5BE7-85FF-4EE9-33627BB2C154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708778" y="2753867"/>
              <a:ext cx="152400" cy="85343"/>
            </a:xfrm>
            <a:prstGeom prst="rect">
              <a:avLst/>
            </a:prstGeom>
          </p:spPr>
        </p:pic>
      </p:grpSp>
      <p:grpSp>
        <p:nvGrpSpPr>
          <p:cNvPr id="58" name="object 57">
            <a:extLst>
              <a:ext uri="{FF2B5EF4-FFF2-40B4-BE49-F238E27FC236}">
                <a16:creationId xmlns:a16="http://schemas.microsoft.com/office/drawing/2014/main" id="{33F6E32F-EC77-7C9A-544F-C9A2A69DDF82}"/>
              </a:ext>
            </a:extLst>
          </p:cNvPr>
          <p:cNvGrpSpPr/>
          <p:nvPr/>
        </p:nvGrpSpPr>
        <p:grpSpPr>
          <a:xfrm>
            <a:off x="659511" y="2950464"/>
            <a:ext cx="1666239" cy="117475"/>
            <a:chOff x="659511" y="2950464"/>
            <a:chExt cx="1666239" cy="117475"/>
          </a:xfrm>
        </p:grpSpPr>
        <p:pic>
          <p:nvPicPr>
            <p:cNvPr id="59" name="object 58">
              <a:extLst>
                <a:ext uri="{FF2B5EF4-FFF2-40B4-BE49-F238E27FC236}">
                  <a16:creationId xmlns:a16="http://schemas.microsoft.com/office/drawing/2014/main" id="{6258B09E-F15E-7D68-FBE3-BEEC790700A7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59511" y="2950464"/>
              <a:ext cx="1627632" cy="117348"/>
            </a:xfrm>
            <a:prstGeom prst="rect">
              <a:avLst/>
            </a:prstGeom>
          </p:spPr>
        </p:pic>
        <p:sp>
          <p:nvSpPr>
            <p:cNvPr id="60" name="object 59">
              <a:extLst>
                <a:ext uri="{FF2B5EF4-FFF2-40B4-BE49-F238E27FC236}">
                  <a16:creationId xmlns:a16="http://schemas.microsoft.com/office/drawing/2014/main" id="{30B4B196-C8D0-5638-F4F6-0978C419FD99}"/>
                </a:ext>
              </a:extLst>
            </p:cNvPr>
            <p:cNvSpPr/>
            <p:nvPr/>
          </p:nvSpPr>
          <p:spPr>
            <a:xfrm>
              <a:off x="2313050" y="2950464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1" name="object 60">
            <a:extLst>
              <a:ext uri="{FF2B5EF4-FFF2-40B4-BE49-F238E27FC236}">
                <a16:creationId xmlns:a16="http://schemas.microsoft.com/office/drawing/2014/main" id="{5CFBDEB2-15E6-CA93-4D52-3EDDD75A7A55}"/>
              </a:ext>
            </a:extLst>
          </p:cNvPr>
          <p:cNvGrpSpPr/>
          <p:nvPr/>
        </p:nvGrpSpPr>
        <p:grpSpPr>
          <a:xfrm>
            <a:off x="2384679" y="2950464"/>
            <a:ext cx="104139" cy="117475"/>
            <a:chOff x="2384679" y="2950464"/>
            <a:chExt cx="104139" cy="117475"/>
          </a:xfrm>
        </p:grpSpPr>
        <p:pic>
          <p:nvPicPr>
            <p:cNvPr id="62" name="object 61">
              <a:extLst>
                <a:ext uri="{FF2B5EF4-FFF2-40B4-BE49-F238E27FC236}">
                  <a16:creationId xmlns:a16="http://schemas.microsoft.com/office/drawing/2014/main" id="{0B4DDDE5-35AD-AC11-941A-9374B9C12F0A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384679" y="2983992"/>
              <a:ext cx="65531" cy="83819"/>
            </a:xfrm>
            <a:prstGeom prst="rect">
              <a:avLst/>
            </a:prstGeom>
          </p:spPr>
        </p:pic>
        <p:sp>
          <p:nvSpPr>
            <p:cNvPr id="63" name="object 62">
              <a:extLst>
                <a:ext uri="{FF2B5EF4-FFF2-40B4-BE49-F238E27FC236}">
                  <a16:creationId xmlns:a16="http://schemas.microsoft.com/office/drawing/2014/main" id="{CF4C9D73-B234-3E9D-6068-C1DE25616164}"/>
                </a:ext>
              </a:extLst>
            </p:cNvPr>
            <p:cNvSpPr/>
            <p:nvPr/>
          </p:nvSpPr>
          <p:spPr>
            <a:xfrm>
              <a:off x="2474595" y="2950464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69" h="116205">
                  <a:moveTo>
                    <a:pt x="13716" y="115824"/>
                  </a:moveTo>
                  <a:lnTo>
                    <a:pt x="13716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3716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3">
            <a:extLst>
              <a:ext uri="{FF2B5EF4-FFF2-40B4-BE49-F238E27FC236}">
                <a16:creationId xmlns:a16="http://schemas.microsoft.com/office/drawing/2014/main" id="{D7AB47D3-6DBF-6BFC-94A2-ECD70D4B577F}"/>
              </a:ext>
            </a:extLst>
          </p:cNvPr>
          <p:cNvGrpSpPr/>
          <p:nvPr/>
        </p:nvGrpSpPr>
        <p:grpSpPr>
          <a:xfrm>
            <a:off x="2549270" y="2950464"/>
            <a:ext cx="445134" cy="152400"/>
            <a:chOff x="2549270" y="2950464"/>
            <a:chExt cx="445134" cy="152400"/>
          </a:xfrm>
        </p:grpSpPr>
        <p:pic>
          <p:nvPicPr>
            <p:cNvPr id="65" name="object 64">
              <a:extLst>
                <a:ext uri="{FF2B5EF4-FFF2-40B4-BE49-F238E27FC236}">
                  <a16:creationId xmlns:a16="http://schemas.microsoft.com/office/drawing/2014/main" id="{0CF519CD-BE1D-7400-9A3A-9A2FD7F7C3C3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549270" y="2983992"/>
              <a:ext cx="135636" cy="83819"/>
            </a:xfrm>
            <a:prstGeom prst="rect">
              <a:avLst/>
            </a:prstGeom>
          </p:spPr>
        </p:pic>
        <p:pic>
          <p:nvPicPr>
            <p:cNvPr id="66" name="object 65">
              <a:extLst>
                <a:ext uri="{FF2B5EF4-FFF2-40B4-BE49-F238E27FC236}">
                  <a16:creationId xmlns:a16="http://schemas.microsoft.com/office/drawing/2014/main" id="{31AD950A-7981-4167-4B77-E1E91BD2CB9A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710814" y="2983992"/>
              <a:ext cx="71628" cy="118871"/>
            </a:xfrm>
            <a:prstGeom prst="rect">
              <a:avLst/>
            </a:prstGeom>
          </p:spPr>
        </p:pic>
        <p:pic>
          <p:nvPicPr>
            <p:cNvPr id="67" name="object 66">
              <a:extLst>
                <a:ext uri="{FF2B5EF4-FFF2-40B4-BE49-F238E27FC236}">
                  <a16:creationId xmlns:a16="http://schemas.microsoft.com/office/drawing/2014/main" id="{93AFD999-ECA9-1DB7-B718-307AAE5DB621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803778" y="2955036"/>
              <a:ext cx="152400" cy="112775"/>
            </a:xfrm>
            <a:prstGeom prst="rect">
              <a:avLst/>
            </a:prstGeom>
          </p:spPr>
        </p:pic>
        <p:sp>
          <p:nvSpPr>
            <p:cNvPr id="68" name="object 67">
              <a:extLst>
                <a:ext uri="{FF2B5EF4-FFF2-40B4-BE49-F238E27FC236}">
                  <a16:creationId xmlns:a16="http://schemas.microsoft.com/office/drawing/2014/main" id="{A583F294-883E-3F2B-ABE6-A694CFE80F9C}"/>
                </a:ext>
              </a:extLst>
            </p:cNvPr>
            <p:cNvSpPr/>
            <p:nvPr/>
          </p:nvSpPr>
          <p:spPr>
            <a:xfrm>
              <a:off x="2982086" y="2950464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9" name="object 68">
            <a:extLst>
              <a:ext uri="{FF2B5EF4-FFF2-40B4-BE49-F238E27FC236}">
                <a16:creationId xmlns:a16="http://schemas.microsoft.com/office/drawing/2014/main" id="{736324A4-7CC3-453E-A23F-562E7715924F}"/>
              </a:ext>
            </a:extLst>
          </p:cNvPr>
          <p:cNvGrpSpPr/>
          <p:nvPr/>
        </p:nvGrpSpPr>
        <p:grpSpPr>
          <a:xfrm>
            <a:off x="3055239" y="2950464"/>
            <a:ext cx="195580" cy="117475"/>
            <a:chOff x="3055239" y="2950464"/>
            <a:chExt cx="195580" cy="117475"/>
          </a:xfrm>
        </p:grpSpPr>
        <p:pic>
          <p:nvPicPr>
            <p:cNvPr id="70" name="object 69">
              <a:extLst>
                <a:ext uri="{FF2B5EF4-FFF2-40B4-BE49-F238E27FC236}">
                  <a16:creationId xmlns:a16="http://schemas.microsoft.com/office/drawing/2014/main" id="{09262FAD-8911-0962-54D4-68A4DEA3016E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055239" y="2950464"/>
              <a:ext cx="71628" cy="117348"/>
            </a:xfrm>
            <a:prstGeom prst="rect">
              <a:avLst/>
            </a:prstGeom>
          </p:spPr>
        </p:pic>
        <p:pic>
          <p:nvPicPr>
            <p:cNvPr id="71" name="object 70">
              <a:extLst>
                <a:ext uri="{FF2B5EF4-FFF2-40B4-BE49-F238E27FC236}">
                  <a16:creationId xmlns:a16="http://schemas.microsoft.com/office/drawing/2014/main" id="{A4E5AEC6-19BD-7EC0-085C-DD77DBCA774A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148203" y="2983992"/>
              <a:ext cx="70104" cy="83819"/>
            </a:xfrm>
            <a:prstGeom prst="rect">
              <a:avLst/>
            </a:prstGeom>
          </p:spPr>
        </p:pic>
        <p:sp>
          <p:nvSpPr>
            <p:cNvPr id="72" name="object 71">
              <a:extLst>
                <a:ext uri="{FF2B5EF4-FFF2-40B4-BE49-F238E27FC236}">
                  <a16:creationId xmlns:a16="http://schemas.microsoft.com/office/drawing/2014/main" id="{1B676BB5-1F90-838E-361D-5873FC16F79E}"/>
                </a:ext>
              </a:extLst>
            </p:cNvPr>
            <p:cNvSpPr/>
            <p:nvPr/>
          </p:nvSpPr>
          <p:spPr>
            <a:xfrm>
              <a:off x="3238119" y="2950464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3" name="object 72">
            <a:extLst>
              <a:ext uri="{FF2B5EF4-FFF2-40B4-BE49-F238E27FC236}">
                <a16:creationId xmlns:a16="http://schemas.microsoft.com/office/drawing/2014/main" id="{26143B1C-3353-A8DE-02E0-7A39747499EA}"/>
              </a:ext>
            </a:extLst>
          </p:cNvPr>
          <p:cNvGrpSpPr/>
          <p:nvPr/>
        </p:nvGrpSpPr>
        <p:grpSpPr>
          <a:xfrm>
            <a:off x="3315842" y="2955035"/>
            <a:ext cx="600710" cy="114300"/>
            <a:chOff x="3315842" y="2955035"/>
            <a:chExt cx="600710" cy="114300"/>
          </a:xfrm>
        </p:grpSpPr>
        <p:sp>
          <p:nvSpPr>
            <p:cNvPr id="74" name="object 73">
              <a:extLst>
                <a:ext uri="{FF2B5EF4-FFF2-40B4-BE49-F238E27FC236}">
                  <a16:creationId xmlns:a16="http://schemas.microsoft.com/office/drawing/2014/main" id="{2AFE084F-DDE2-A41A-54A2-B9707427B44F}"/>
                </a:ext>
              </a:extLst>
            </p:cNvPr>
            <p:cNvSpPr/>
            <p:nvPr/>
          </p:nvSpPr>
          <p:spPr>
            <a:xfrm>
              <a:off x="3315842" y="2955035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70" h="111760">
                  <a:moveTo>
                    <a:pt x="13716" y="111252"/>
                  </a:moveTo>
                  <a:lnTo>
                    <a:pt x="13716" y="30480"/>
                  </a:lnTo>
                  <a:lnTo>
                    <a:pt x="1524" y="30480"/>
                  </a:lnTo>
                  <a:lnTo>
                    <a:pt x="1524" y="111252"/>
                  </a:lnTo>
                  <a:lnTo>
                    <a:pt x="13716" y="111252"/>
                  </a:lnTo>
                  <a:close/>
                </a:path>
                <a:path w="13970" h="111760">
                  <a:moveTo>
                    <a:pt x="13716" y="13716"/>
                  </a:moveTo>
                  <a:lnTo>
                    <a:pt x="13716" y="3048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3716"/>
                  </a:lnTo>
                  <a:lnTo>
                    <a:pt x="1524" y="15240"/>
                  </a:lnTo>
                  <a:lnTo>
                    <a:pt x="3048" y="15240"/>
                  </a:lnTo>
                  <a:lnTo>
                    <a:pt x="4572" y="16764"/>
                  </a:lnTo>
                  <a:lnTo>
                    <a:pt x="9144" y="16764"/>
                  </a:lnTo>
                  <a:lnTo>
                    <a:pt x="10668" y="15240"/>
                  </a:lnTo>
                  <a:lnTo>
                    <a:pt x="12192" y="15240"/>
                  </a:lnTo>
                  <a:lnTo>
                    <a:pt x="13716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4">
              <a:extLst>
                <a:ext uri="{FF2B5EF4-FFF2-40B4-BE49-F238E27FC236}">
                  <a16:creationId xmlns:a16="http://schemas.microsoft.com/office/drawing/2014/main" id="{8C29B614-323F-E2EB-6224-8C86D48995F9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355466" y="2983991"/>
              <a:ext cx="234696" cy="83819"/>
            </a:xfrm>
            <a:prstGeom prst="rect">
              <a:avLst/>
            </a:prstGeom>
          </p:spPr>
        </p:pic>
        <p:pic>
          <p:nvPicPr>
            <p:cNvPr id="76" name="object 75">
              <a:extLst>
                <a:ext uri="{FF2B5EF4-FFF2-40B4-BE49-F238E27FC236}">
                  <a16:creationId xmlns:a16="http://schemas.microsoft.com/office/drawing/2014/main" id="{972B52F4-6455-EB48-1A7C-A3757289985B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609974" y="2983991"/>
              <a:ext cx="205739" cy="83819"/>
            </a:xfrm>
            <a:prstGeom prst="rect">
              <a:avLst/>
            </a:prstGeom>
          </p:spPr>
        </p:pic>
        <p:sp>
          <p:nvSpPr>
            <p:cNvPr id="77" name="object 76">
              <a:extLst>
                <a:ext uri="{FF2B5EF4-FFF2-40B4-BE49-F238E27FC236}">
                  <a16:creationId xmlns:a16="http://schemas.microsoft.com/office/drawing/2014/main" id="{1A1C54E8-AE58-3CEC-32B3-B4AFA73A7C98}"/>
                </a:ext>
              </a:extLst>
            </p:cNvPr>
            <p:cNvSpPr/>
            <p:nvPr/>
          </p:nvSpPr>
          <p:spPr>
            <a:xfrm>
              <a:off x="3837051" y="2983998"/>
              <a:ext cx="79375" cy="85725"/>
            </a:xfrm>
            <a:custGeom>
              <a:avLst/>
              <a:gdLst/>
              <a:ahLst/>
              <a:cxnLst/>
              <a:rect l="l" t="t" r="r" b="b"/>
              <a:pathLst>
                <a:path w="79375" h="85725">
                  <a:moveTo>
                    <a:pt x="47244" y="1524"/>
                  </a:moveTo>
                  <a:lnTo>
                    <a:pt x="44196" y="0"/>
                  </a:lnTo>
                  <a:lnTo>
                    <a:pt x="32004" y="0"/>
                  </a:lnTo>
                  <a:lnTo>
                    <a:pt x="27432" y="1524"/>
                  </a:lnTo>
                  <a:lnTo>
                    <a:pt x="22860" y="4572"/>
                  </a:lnTo>
                  <a:lnTo>
                    <a:pt x="19812" y="7620"/>
                  </a:lnTo>
                  <a:lnTo>
                    <a:pt x="15240" y="10668"/>
                  </a:lnTo>
                  <a:lnTo>
                    <a:pt x="12192" y="16764"/>
                  </a:lnTo>
                  <a:lnTo>
                    <a:pt x="10668" y="1524"/>
                  </a:lnTo>
                  <a:lnTo>
                    <a:pt x="0" y="1524"/>
                  </a:lnTo>
                  <a:lnTo>
                    <a:pt x="0" y="82296"/>
                  </a:lnTo>
                  <a:lnTo>
                    <a:pt x="12192" y="82296"/>
                  </a:lnTo>
                  <a:lnTo>
                    <a:pt x="12192" y="30480"/>
                  </a:lnTo>
                  <a:lnTo>
                    <a:pt x="15240" y="24384"/>
                  </a:lnTo>
                  <a:lnTo>
                    <a:pt x="19812" y="19812"/>
                  </a:lnTo>
                  <a:lnTo>
                    <a:pt x="24384" y="13716"/>
                  </a:lnTo>
                  <a:lnTo>
                    <a:pt x="30480" y="10668"/>
                  </a:lnTo>
                  <a:lnTo>
                    <a:pt x="39624" y="10668"/>
                  </a:lnTo>
                  <a:lnTo>
                    <a:pt x="42672" y="12192"/>
                  </a:lnTo>
                  <a:lnTo>
                    <a:pt x="45720" y="12192"/>
                  </a:lnTo>
                  <a:lnTo>
                    <a:pt x="47244" y="1524"/>
                  </a:lnTo>
                  <a:close/>
                </a:path>
                <a:path w="79375" h="85725">
                  <a:moveTo>
                    <a:pt x="79248" y="71628"/>
                  </a:moveTo>
                  <a:lnTo>
                    <a:pt x="77724" y="68580"/>
                  </a:lnTo>
                  <a:lnTo>
                    <a:pt x="74676" y="65532"/>
                  </a:lnTo>
                  <a:lnTo>
                    <a:pt x="64008" y="65532"/>
                  </a:lnTo>
                  <a:lnTo>
                    <a:pt x="60960" y="68580"/>
                  </a:lnTo>
                  <a:lnTo>
                    <a:pt x="60960" y="74676"/>
                  </a:lnTo>
                  <a:lnTo>
                    <a:pt x="60960" y="80772"/>
                  </a:lnTo>
                  <a:lnTo>
                    <a:pt x="64008" y="82296"/>
                  </a:lnTo>
                  <a:lnTo>
                    <a:pt x="67056" y="85344"/>
                  </a:lnTo>
                  <a:lnTo>
                    <a:pt x="73152" y="85344"/>
                  </a:lnTo>
                  <a:lnTo>
                    <a:pt x="77724" y="80772"/>
                  </a:lnTo>
                  <a:lnTo>
                    <a:pt x="79248" y="77724"/>
                  </a:lnTo>
                  <a:lnTo>
                    <a:pt x="79248" y="716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77">
            <a:extLst>
              <a:ext uri="{FF2B5EF4-FFF2-40B4-BE49-F238E27FC236}">
                <a16:creationId xmlns:a16="http://schemas.microsoft.com/office/drawing/2014/main" id="{5E17AA42-8119-EB51-C2E4-F5F8B40C9ADC}"/>
              </a:ext>
            </a:extLst>
          </p:cNvPr>
          <p:cNvSpPr/>
          <p:nvPr/>
        </p:nvSpPr>
        <p:spPr>
          <a:xfrm>
            <a:off x="482726" y="3227832"/>
            <a:ext cx="33655" cy="36830"/>
          </a:xfrm>
          <a:custGeom>
            <a:avLst/>
            <a:gdLst/>
            <a:ahLst/>
            <a:cxnLst/>
            <a:rect l="l" t="t" r="r" b="b"/>
            <a:pathLst>
              <a:path w="33654" h="36829">
                <a:moveTo>
                  <a:pt x="33528" y="24384"/>
                </a:moveTo>
                <a:lnTo>
                  <a:pt x="33528" y="12192"/>
                </a:lnTo>
                <a:lnTo>
                  <a:pt x="32004" y="7620"/>
                </a:lnTo>
                <a:lnTo>
                  <a:pt x="25907" y="1524"/>
                </a:lnTo>
                <a:lnTo>
                  <a:pt x="22860" y="0"/>
                </a:lnTo>
                <a:lnTo>
                  <a:pt x="12192" y="0"/>
                </a:lnTo>
                <a:lnTo>
                  <a:pt x="7620" y="1524"/>
                </a:lnTo>
                <a:lnTo>
                  <a:pt x="1524" y="7620"/>
                </a:lnTo>
                <a:lnTo>
                  <a:pt x="0" y="12192"/>
                </a:lnTo>
                <a:lnTo>
                  <a:pt x="0" y="18288"/>
                </a:lnTo>
                <a:lnTo>
                  <a:pt x="0" y="24384"/>
                </a:lnTo>
                <a:lnTo>
                  <a:pt x="1524" y="28956"/>
                </a:lnTo>
                <a:lnTo>
                  <a:pt x="7620" y="35052"/>
                </a:lnTo>
                <a:lnTo>
                  <a:pt x="12192" y="36576"/>
                </a:lnTo>
                <a:lnTo>
                  <a:pt x="22860" y="36576"/>
                </a:lnTo>
                <a:lnTo>
                  <a:pt x="25907" y="35052"/>
                </a:lnTo>
                <a:lnTo>
                  <a:pt x="32004" y="28956"/>
                </a:lnTo>
                <a:lnTo>
                  <a:pt x="33528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9" name="object 78">
            <a:extLst>
              <a:ext uri="{FF2B5EF4-FFF2-40B4-BE49-F238E27FC236}">
                <a16:creationId xmlns:a16="http://schemas.microsoft.com/office/drawing/2014/main" id="{C9AE6312-CD87-F011-0D8C-B5D886319F43}"/>
              </a:ext>
            </a:extLst>
          </p:cNvPr>
          <p:cNvGrpSpPr/>
          <p:nvPr/>
        </p:nvGrpSpPr>
        <p:grpSpPr>
          <a:xfrm>
            <a:off x="659511" y="3185160"/>
            <a:ext cx="4057015" cy="360045"/>
            <a:chOff x="659511" y="3185160"/>
            <a:chExt cx="4057015" cy="360045"/>
          </a:xfrm>
        </p:grpSpPr>
        <p:sp>
          <p:nvSpPr>
            <p:cNvPr id="80" name="object 79">
              <a:extLst>
                <a:ext uri="{FF2B5EF4-FFF2-40B4-BE49-F238E27FC236}">
                  <a16:creationId xmlns:a16="http://schemas.microsoft.com/office/drawing/2014/main" id="{28E13309-A6C8-EF9E-EF31-16456212D5DB}"/>
                </a:ext>
              </a:extLst>
            </p:cNvPr>
            <p:cNvSpPr/>
            <p:nvPr/>
          </p:nvSpPr>
          <p:spPr>
            <a:xfrm>
              <a:off x="665607" y="3186691"/>
              <a:ext cx="96520" cy="116205"/>
            </a:xfrm>
            <a:custGeom>
              <a:avLst/>
              <a:gdLst/>
              <a:ahLst/>
              <a:cxnLst/>
              <a:rect l="l" t="t" r="r" b="b"/>
              <a:pathLst>
                <a:path w="96520" h="116204">
                  <a:moveTo>
                    <a:pt x="60960" y="7620"/>
                  </a:moveTo>
                  <a:lnTo>
                    <a:pt x="0" y="7620"/>
                  </a:lnTo>
                  <a:lnTo>
                    <a:pt x="0" y="115824"/>
                  </a:lnTo>
                  <a:lnTo>
                    <a:pt x="60960" y="115824"/>
                  </a:lnTo>
                  <a:lnTo>
                    <a:pt x="60960" y="103632"/>
                  </a:lnTo>
                  <a:lnTo>
                    <a:pt x="13716" y="103632"/>
                  </a:lnTo>
                  <a:lnTo>
                    <a:pt x="13716" y="64008"/>
                  </a:lnTo>
                  <a:lnTo>
                    <a:pt x="57912" y="64008"/>
                  </a:lnTo>
                  <a:lnTo>
                    <a:pt x="57912" y="53340"/>
                  </a:lnTo>
                  <a:lnTo>
                    <a:pt x="13716" y="53340"/>
                  </a:lnTo>
                  <a:lnTo>
                    <a:pt x="13716" y="18288"/>
                  </a:lnTo>
                  <a:lnTo>
                    <a:pt x="60960" y="18288"/>
                  </a:lnTo>
                  <a:lnTo>
                    <a:pt x="60960" y="7620"/>
                  </a:lnTo>
                  <a:close/>
                </a:path>
                <a:path w="96520" h="116204">
                  <a:moveTo>
                    <a:pt x="96012" y="0"/>
                  </a:moveTo>
                  <a:lnTo>
                    <a:pt x="83820" y="0"/>
                  </a:lnTo>
                  <a:lnTo>
                    <a:pt x="83820" y="115824"/>
                  </a:lnTo>
                  <a:lnTo>
                    <a:pt x="96012" y="115824"/>
                  </a:lnTo>
                  <a:lnTo>
                    <a:pt x="960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0">
              <a:extLst>
                <a:ext uri="{FF2B5EF4-FFF2-40B4-BE49-F238E27FC236}">
                  <a16:creationId xmlns:a16="http://schemas.microsoft.com/office/drawing/2014/main" id="{C6C35D44-232D-78D3-09D1-EA9875ED1844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59511" y="3185160"/>
              <a:ext cx="4056888" cy="359664"/>
            </a:xfrm>
            <a:prstGeom prst="rect">
              <a:avLst/>
            </a:prstGeom>
          </p:spPr>
        </p:pic>
      </p:grpSp>
      <p:grpSp>
        <p:nvGrpSpPr>
          <p:cNvPr id="82" name="object 81">
            <a:extLst>
              <a:ext uri="{FF2B5EF4-FFF2-40B4-BE49-F238E27FC236}">
                <a16:creationId xmlns:a16="http://schemas.microsoft.com/office/drawing/2014/main" id="{A48FB158-0389-1214-AE16-41AE95CB6E4B}"/>
              </a:ext>
            </a:extLst>
          </p:cNvPr>
          <p:cNvGrpSpPr/>
          <p:nvPr/>
        </p:nvGrpSpPr>
        <p:grpSpPr>
          <a:xfrm>
            <a:off x="659511" y="3610355"/>
            <a:ext cx="3689985" cy="152400"/>
            <a:chOff x="659511" y="3610355"/>
            <a:chExt cx="3689985" cy="152400"/>
          </a:xfrm>
        </p:grpSpPr>
        <p:pic>
          <p:nvPicPr>
            <p:cNvPr id="83" name="object 82">
              <a:extLst>
                <a:ext uri="{FF2B5EF4-FFF2-40B4-BE49-F238E27FC236}">
                  <a16:creationId xmlns:a16="http://schemas.microsoft.com/office/drawing/2014/main" id="{591971ED-29A4-7690-75F0-810B57D0664A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59511" y="3610355"/>
              <a:ext cx="3649979" cy="152400"/>
            </a:xfrm>
            <a:prstGeom prst="rect">
              <a:avLst/>
            </a:prstGeom>
          </p:spPr>
        </p:pic>
        <p:sp>
          <p:nvSpPr>
            <p:cNvPr id="84" name="object 83">
              <a:extLst>
                <a:ext uri="{FF2B5EF4-FFF2-40B4-BE49-F238E27FC236}">
                  <a16:creationId xmlns:a16="http://schemas.microsoft.com/office/drawing/2014/main" id="{4E673C0A-365A-4C02-DE73-439D2FF3E462}"/>
                </a:ext>
              </a:extLst>
            </p:cNvPr>
            <p:cNvSpPr/>
            <p:nvPr/>
          </p:nvSpPr>
          <p:spPr>
            <a:xfrm>
              <a:off x="4326255" y="3709415"/>
              <a:ext cx="22860" cy="36830"/>
            </a:xfrm>
            <a:custGeom>
              <a:avLst/>
              <a:gdLst/>
              <a:ahLst/>
              <a:cxnLst/>
              <a:rect l="l" t="t" r="r" b="b"/>
              <a:pathLst>
                <a:path w="22860" h="36829">
                  <a:moveTo>
                    <a:pt x="22860" y="1524"/>
                  </a:moveTo>
                  <a:lnTo>
                    <a:pt x="21336" y="0"/>
                  </a:lnTo>
                  <a:lnTo>
                    <a:pt x="9144" y="0"/>
                  </a:lnTo>
                  <a:lnTo>
                    <a:pt x="6096" y="9144"/>
                  </a:lnTo>
                  <a:lnTo>
                    <a:pt x="1524" y="32004"/>
                  </a:lnTo>
                  <a:lnTo>
                    <a:pt x="0" y="36575"/>
                  </a:lnTo>
                  <a:lnTo>
                    <a:pt x="10668" y="36575"/>
                  </a:lnTo>
                  <a:lnTo>
                    <a:pt x="12192" y="30480"/>
                  </a:lnTo>
                  <a:lnTo>
                    <a:pt x="18287" y="18287"/>
                  </a:lnTo>
                  <a:lnTo>
                    <a:pt x="21336" y="6096"/>
                  </a:lnTo>
                  <a:lnTo>
                    <a:pt x="22860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5" name="object 84">
            <a:extLst>
              <a:ext uri="{FF2B5EF4-FFF2-40B4-BE49-F238E27FC236}">
                <a16:creationId xmlns:a16="http://schemas.microsoft.com/office/drawing/2014/main" id="{2E0C9874-A9D4-8F63-C891-BC157AA74FE8}"/>
              </a:ext>
            </a:extLst>
          </p:cNvPr>
          <p:cNvGrpSpPr/>
          <p:nvPr/>
        </p:nvGrpSpPr>
        <p:grpSpPr>
          <a:xfrm>
            <a:off x="4408551" y="3610355"/>
            <a:ext cx="102235" cy="117475"/>
            <a:chOff x="4408551" y="3610355"/>
            <a:chExt cx="102235" cy="117475"/>
          </a:xfrm>
        </p:grpSpPr>
        <p:pic>
          <p:nvPicPr>
            <p:cNvPr id="86" name="object 85">
              <a:extLst>
                <a:ext uri="{FF2B5EF4-FFF2-40B4-BE49-F238E27FC236}">
                  <a16:creationId xmlns:a16="http://schemas.microsoft.com/office/drawing/2014/main" id="{A7515203-32FF-D525-D976-429D3092FEBB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408551" y="3643883"/>
              <a:ext cx="68579" cy="83819"/>
            </a:xfrm>
            <a:prstGeom prst="rect">
              <a:avLst/>
            </a:prstGeom>
          </p:spPr>
        </p:pic>
        <p:sp>
          <p:nvSpPr>
            <p:cNvPr id="87" name="object 86">
              <a:extLst>
                <a:ext uri="{FF2B5EF4-FFF2-40B4-BE49-F238E27FC236}">
                  <a16:creationId xmlns:a16="http://schemas.microsoft.com/office/drawing/2014/main" id="{77839F0D-A8DB-674F-2093-94A7EF2A0302}"/>
                </a:ext>
              </a:extLst>
            </p:cNvPr>
            <p:cNvSpPr/>
            <p:nvPr/>
          </p:nvSpPr>
          <p:spPr>
            <a:xfrm>
              <a:off x="4498467" y="3610355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8" name="object 87">
            <a:extLst>
              <a:ext uri="{FF2B5EF4-FFF2-40B4-BE49-F238E27FC236}">
                <a16:creationId xmlns:a16="http://schemas.microsoft.com/office/drawing/2014/main" id="{22E21E82-6662-2B11-2325-65DBF4CC556C}"/>
              </a:ext>
            </a:extLst>
          </p:cNvPr>
          <p:cNvGrpSpPr/>
          <p:nvPr/>
        </p:nvGrpSpPr>
        <p:grpSpPr>
          <a:xfrm>
            <a:off x="664083" y="3838955"/>
            <a:ext cx="2397760" cy="154305"/>
            <a:chOff x="664083" y="3838955"/>
            <a:chExt cx="2397760" cy="154305"/>
          </a:xfrm>
        </p:grpSpPr>
        <p:pic>
          <p:nvPicPr>
            <p:cNvPr id="89" name="object 88">
              <a:extLst>
                <a:ext uri="{FF2B5EF4-FFF2-40B4-BE49-F238E27FC236}">
                  <a16:creationId xmlns:a16="http://schemas.microsoft.com/office/drawing/2014/main" id="{F85D8315-8D91-84DD-8AD4-F17AA7A575D2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64083" y="3838955"/>
              <a:ext cx="2231136" cy="153924"/>
            </a:xfrm>
            <a:prstGeom prst="rect">
              <a:avLst/>
            </a:prstGeom>
          </p:spPr>
        </p:pic>
        <p:sp>
          <p:nvSpPr>
            <p:cNvPr id="90" name="object 89">
              <a:extLst>
                <a:ext uri="{FF2B5EF4-FFF2-40B4-BE49-F238E27FC236}">
                  <a16:creationId xmlns:a16="http://schemas.microsoft.com/office/drawing/2014/main" id="{41B3B026-8FEF-9779-F0C2-4EF16203F55D}"/>
                </a:ext>
              </a:extLst>
            </p:cNvPr>
            <p:cNvSpPr/>
            <p:nvPr/>
          </p:nvSpPr>
          <p:spPr>
            <a:xfrm>
              <a:off x="2919603" y="3840487"/>
              <a:ext cx="50800" cy="116205"/>
            </a:xfrm>
            <a:custGeom>
              <a:avLst/>
              <a:gdLst/>
              <a:ahLst/>
              <a:cxnLst/>
              <a:rect l="l" t="t" r="r" b="b"/>
              <a:pathLst>
                <a:path w="50800" h="116204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0800" h="116204">
                  <a:moveTo>
                    <a:pt x="50292" y="0"/>
                  </a:moveTo>
                  <a:lnTo>
                    <a:pt x="38100" y="0"/>
                  </a:lnTo>
                  <a:lnTo>
                    <a:pt x="38100" y="115824"/>
                  </a:lnTo>
                  <a:lnTo>
                    <a:pt x="50292" y="115824"/>
                  </a:lnTo>
                  <a:lnTo>
                    <a:pt x="502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0">
              <a:extLst>
                <a:ext uri="{FF2B5EF4-FFF2-40B4-BE49-F238E27FC236}">
                  <a16:creationId xmlns:a16="http://schemas.microsoft.com/office/drawing/2014/main" id="{19991A9E-FB52-FD54-A2E9-B17BD5C3C8C6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992755" y="3874007"/>
              <a:ext cx="68580" cy="83819"/>
            </a:xfrm>
            <a:prstGeom prst="rect">
              <a:avLst/>
            </a:prstGeom>
          </p:spPr>
        </p:pic>
      </p:grpSp>
      <p:grpSp>
        <p:nvGrpSpPr>
          <p:cNvPr id="92" name="object 91">
            <a:extLst>
              <a:ext uri="{FF2B5EF4-FFF2-40B4-BE49-F238E27FC236}">
                <a16:creationId xmlns:a16="http://schemas.microsoft.com/office/drawing/2014/main" id="{04DD0E6D-7BF0-2AA5-E33C-3795015D104E}"/>
              </a:ext>
            </a:extLst>
          </p:cNvPr>
          <p:cNvGrpSpPr/>
          <p:nvPr/>
        </p:nvGrpSpPr>
        <p:grpSpPr>
          <a:xfrm>
            <a:off x="3117723" y="3874008"/>
            <a:ext cx="236220" cy="83820"/>
            <a:chOff x="3117723" y="3874008"/>
            <a:chExt cx="236220" cy="83820"/>
          </a:xfrm>
        </p:grpSpPr>
        <p:pic>
          <p:nvPicPr>
            <p:cNvPr id="93" name="object 92">
              <a:extLst>
                <a:ext uri="{FF2B5EF4-FFF2-40B4-BE49-F238E27FC236}">
                  <a16:creationId xmlns:a16="http://schemas.microsoft.com/office/drawing/2014/main" id="{563630A4-EAEC-8640-D4A4-131BFC674E10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117723" y="3874008"/>
              <a:ext cx="146303" cy="83819"/>
            </a:xfrm>
            <a:prstGeom prst="rect">
              <a:avLst/>
            </a:prstGeom>
          </p:spPr>
        </p:pic>
        <p:pic>
          <p:nvPicPr>
            <p:cNvPr id="94" name="object 93">
              <a:extLst>
                <a:ext uri="{FF2B5EF4-FFF2-40B4-BE49-F238E27FC236}">
                  <a16:creationId xmlns:a16="http://schemas.microsoft.com/office/drawing/2014/main" id="{D949DC27-62A6-A26D-9431-FCD36126F560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286887" y="3874008"/>
              <a:ext cx="67055" cy="82295"/>
            </a:xfrm>
            <a:prstGeom prst="rect">
              <a:avLst/>
            </a:prstGeom>
          </p:spPr>
        </p:pic>
      </p:grpSp>
      <p:pic>
        <p:nvPicPr>
          <p:cNvPr id="95" name="object 94">
            <a:extLst>
              <a:ext uri="{FF2B5EF4-FFF2-40B4-BE49-F238E27FC236}">
                <a16:creationId xmlns:a16="http://schemas.microsoft.com/office/drawing/2014/main" id="{2D448730-CC53-75F8-9E78-0644618BA664}"/>
              </a:ext>
            </a:extLst>
          </p:cNvPr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3419475" y="3840479"/>
            <a:ext cx="1040891" cy="152400"/>
          </a:xfrm>
          <a:prstGeom prst="rect">
            <a:avLst/>
          </a:prstGeom>
        </p:spPr>
      </p:pic>
      <p:grpSp>
        <p:nvGrpSpPr>
          <p:cNvPr id="96" name="object 95">
            <a:extLst>
              <a:ext uri="{FF2B5EF4-FFF2-40B4-BE49-F238E27FC236}">
                <a16:creationId xmlns:a16="http://schemas.microsoft.com/office/drawing/2014/main" id="{A9BB78DB-5286-B4EC-77DA-3B2B199DE0D9}"/>
              </a:ext>
            </a:extLst>
          </p:cNvPr>
          <p:cNvGrpSpPr/>
          <p:nvPr/>
        </p:nvGrpSpPr>
        <p:grpSpPr>
          <a:xfrm>
            <a:off x="4521327" y="3840479"/>
            <a:ext cx="97790" cy="117475"/>
            <a:chOff x="4521327" y="3840479"/>
            <a:chExt cx="97790" cy="117475"/>
          </a:xfrm>
        </p:grpSpPr>
        <p:sp>
          <p:nvSpPr>
            <p:cNvPr id="97" name="object 96">
              <a:extLst>
                <a:ext uri="{FF2B5EF4-FFF2-40B4-BE49-F238E27FC236}">
                  <a16:creationId xmlns:a16="http://schemas.microsoft.com/office/drawing/2014/main" id="{DEB1754F-1961-1FF8-89FE-6225924833EA}"/>
                </a:ext>
              </a:extLst>
            </p:cNvPr>
            <p:cNvSpPr/>
            <p:nvPr/>
          </p:nvSpPr>
          <p:spPr>
            <a:xfrm>
              <a:off x="4521327" y="384047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7">
              <a:extLst>
                <a:ext uri="{FF2B5EF4-FFF2-40B4-BE49-F238E27FC236}">
                  <a16:creationId xmlns:a16="http://schemas.microsoft.com/office/drawing/2014/main" id="{577BF9BE-5406-782D-622C-029FBE5C9ED1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553331" y="3874007"/>
              <a:ext cx="65532" cy="83819"/>
            </a:xfrm>
            <a:prstGeom prst="rect">
              <a:avLst/>
            </a:prstGeom>
          </p:spPr>
        </p:pic>
      </p:grpSp>
      <p:grpSp>
        <p:nvGrpSpPr>
          <p:cNvPr id="99" name="object 98">
            <a:extLst>
              <a:ext uri="{FF2B5EF4-FFF2-40B4-BE49-F238E27FC236}">
                <a16:creationId xmlns:a16="http://schemas.microsoft.com/office/drawing/2014/main" id="{0BBB50A7-01AE-915E-5BA1-096101D13CB2}"/>
              </a:ext>
            </a:extLst>
          </p:cNvPr>
          <p:cNvGrpSpPr/>
          <p:nvPr/>
        </p:nvGrpSpPr>
        <p:grpSpPr>
          <a:xfrm>
            <a:off x="664083" y="4056888"/>
            <a:ext cx="1181100" cy="154305"/>
            <a:chOff x="664083" y="4056888"/>
            <a:chExt cx="1181100" cy="154305"/>
          </a:xfrm>
        </p:grpSpPr>
        <p:pic>
          <p:nvPicPr>
            <p:cNvPr id="100" name="object 99">
              <a:extLst>
                <a:ext uri="{FF2B5EF4-FFF2-40B4-BE49-F238E27FC236}">
                  <a16:creationId xmlns:a16="http://schemas.microsoft.com/office/drawing/2014/main" id="{1235C73A-7538-83B8-ECB1-F74257F9D560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64083" y="4056888"/>
              <a:ext cx="1144524" cy="153924"/>
            </a:xfrm>
            <a:prstGeom prst="rect">
              <a:avLst/>
            </a:prstGeom>
          </p:spPr>
        </p:pic>
        <p:sp>
          <p:nvSpPr>
            <p:cNvPr id="101" name="object 100">
              <a:extLst>
                <a:ext uri="{FF2B5EF4-FFF2-40B4-BE49-F238E27FC236}">
                  <a16:creationId xmlns:a16="http://schemas.microsoft.com/office/drawing/2014/main" id="{4FF14C44-9D53-66A6-7392-B75F9C55B056}"/>
                </a:ext>
              </a:extLst>
            </p:cNvPr>
            <p:cNvSpPr/>
            <p:nvPr/>
          </p:nvSpPr>
          <p:spPr>
            <a:xfrm>
              <a:off x="1828419" y="4155948"/>
              <a:ext cx="17145" cy="20320"/>
            </a:xfrm>
            <a:custGeom>
              <a:avLst/>
              <a:gdLst/>
              <a:ahLst/>
              <a:cxnLst/>
              <a:rect l="l" t="t" r="r" b="b"/>
              <a:pathLst>
                <a:path w="17144" h="20320">
                  <a:moveTo>
                    <a:pt x="16763" y="16763"/>
                  </a:moveTo>
                  <a:lnTo>
                    <a:pt x="16763" y="4572"/>
                  </a:lnTo>
                  <a:lnTo>
                    <a:pt x="13716" y="1524"/>
                  </a:lnTo>
                  <a:lnTo>
                    <a:pt x="10668" y="0"/>
                  </a:lnTo>
                  <a:lnTo>
                    <a:pt x="6095" y="0"/>
                  </a:lnTo>
                  <a:lnTo>
                    <a:pt x="3048" y="1524"/>
                  </a:lnTo>
                  <a:lnTo>
                    <a:pt x="0" y="4572"/>
                  </a:lnTo>
                  <a:lnTo>
                    <a:pt x="0" y="10667"/>
                  </a:lnTo>
                  <a:lnTo>
                    <a:pt x="0" y="16763"/>
                  </a:lnTo>
                  <a:lnTo>
                    <a:pt x="3048" y="19812"/>
                  </a:lnTo>
                  <a:lnTo>
                    <a:pt x="13716" y="19812"/>
                  </a:lnTo>
                  <a:lnTo>
                    <a:pt x="16763" y="167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2" name="object 101">
            <a:extLst>
              <a:ext uri="{FF2B5EF4-FFF2-40B4-BE49-F238E27FC236}">
                <a16:creationId xmlns:a16="http://schemas.microsoft.com/office/drawing/2014/main" id="{78D8F4D2-F51D-6FE7-2817-D875EA74E2CC}"/>
              </a:ext>
            </a:extLst>
          </p:cNvPr>
          <p:cNvSpPr/>
          <p:nvPr/>
        </p:nvSpPr>
        <p:spPr>
          <a:xfrm>
            <a:off x="482726" y="4387596"/>
            <a:ext cx="33655" cy="38100"/>
          </a:xfrm>
          <a:custGeom>
            <a:avLst/>
            <a:gdLst/>
            <a:ahLst/>
            <a:cxnLst/>
            <a:rect l="l" t="t" r="r" b="b"/>
            <a:pathLst>
              <a:path w="33654" h="38100">
                <a:moveTo>
                  <a:pt x="33528" y="24383"/>
                </a:moveTo>
                <a:lnTo>
                  <a:pt x="33528" y="13715"/>
                </a:lnTo>
                <a:lnTo>
                  <a:pt x="32004" y="7619"/>
                </a:lnTo>
                <a:lnTo>
                  <a:pt x="25907" y="1524"/>
                </a:lnTo>
                <a:lnTo>
                  <a:pt x="22860" y="0"/>
                </a:lnTo>
                <a:lnTo>
                  <a:pt x="12192" y="0"/>
                </a:lnTo>
                <a:lnTo>
                  <a:pt x="7620" y="1524"/>
                </a:lnTo>
                <a:lnTo>
                  <a:pt x="4571" y="6095"/>
                </a:lnTo>
                <a:lnTo>
                  <a:pt x="1524" y="9143"/>
                </a:lnTo>
                <a:lnTo>
                  <a:pt x="0" y="13715"/>
                </a:lnTo>
                <a:lnTo>
                  <a:pt x="0" y="19812"/>
                </a:lnTo>
                <a:lnTo>
                  <a:pt x="0" y="24383"/>
                </a:lnTo>
                <a:lnTo>
                  <a:pt x="1524" y="28955"/>
                </a:lnTo>
                <a:lnTo>
                  <a:pt x="4571" y="32003"/>
                </a:lnTo>
                <a:lnTo>
                  <a:pt x="7620" y="36575"/>
                </a:lnTo>
                <a:lnTo>
                  <a:pt x="12192" y="38100"/>
                </a:lnTo>
                <a:lnTo>
                  <a:pt x="22860" y="38100"/>
                </a:lnTo>
                <a:lnTo>
                  <a:pt x="25907" y="36575"/>
                </a:lnTo>
                <a:lnTo>
                  <a:pt x="28956" y="33527"/>
                </a:lnTo>
                <a:lnTo>
                  <a:pt x="32004" y="28955"/>
                </a:lnTo>
                <a:lnTo>
                  <a:pt x="33528" y="24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3" name="object 102">
            <a:extLst>
              <a:ext uri="{FF2B5EF4-FFF2-40B4-BE49-F238E27FC236}">
                <a16:creationId xmlns:a16="http://schemas.microsoft.com/office/drawing/2014/main" id="{56EB94D3-3ADE-0468-CFB0-4F7015B9CCC9}"/>
              </a:ext>
            </a:extLst>
          </p:cNvPr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665480" y="4344923"/>
            <a:ext cx="3231006" cy="118872"/>
          </a:xfrm>
          <a:prstGeom prst="rect">
            <a:avLst/>
          </a:prstGeom>
        </p:spPr>
      </p:pic>
      <p:grpSp>
        <p:nvGrpSpPr>
          <p:cNvPr id="104" name="object 103">
            <a:extLst>
              <a:ext uri="{FF2B5EF4-FFF2-40B4-BE49-F238E27FC236}">
                <a16:creationId xmlns:a16="http://schemas.microsoft.com/office/drawing/2014/main" id="{D49649C7-AC59-A805-7B3E-728981931E31}"/>
              </a:ext>
            </a:extLst>
          </p:cNvPr>
          <p:cNvGrpSpPr/>
          <p:nvPr/>
        </p:nvGrpSpPr>
        <p:grpSpPr>
          <a:xfrm>
            <a:off x="653415" y="4555235"/>
            <a:ext cx="685800" cy="116205"/>
            <a:chOff x="653415" y="4555235"/>
            <a:chExt cx="685800" cy="116205"/>
          </a:xfrm>
        </p:grpSpPr>
        <p:sp>
          <p:nvSpPr>
            <p:cNvPr id="105" name="object 104">
              <a:extLst>
                <a:ext uri="{FF2B5EF4-FFF2-40B4-BE49-F238E27FC236}">
                  <a16:creationId xmlns:a16="http://schemas.microsoft.com/office/drawing/2014/main" id="{B0052556-D429-8185-C9AD-6A06700337A5}"/>
                </a:ext>
              </a:extLst>
            </p:cNvPr>
            <p:cNvSpPr/>
            <p:nvPr/>
          </p:nvSpPr>
          <p:spPr>
            <a:xfrm>
              <a:off x="653415" y="4555243"/>
              <a:ext cx="594360" cy="116205"/>
            </a:xfrm>
            <a:custGeom>
              <a:avLst/>
              <a:gdLst/>
              <a:ahLst/>
              <a:cxnLst/>
              <a:rect l="l" t="t" r="r" b="b"/>
              <a:pathLst>
                <a:path w="594360" h="116204">
                  <a:moveTo>
                    <a:pt x="137160" y="6096"/>
                  </a:moveTo>
                  <a:lnTo>
                    <a:pt x="123444" y="6096"/>
                  </a:lnTo>
                  <a:lnTo>
                    <a:pt x="106680" y="73152"/>
                  </a:lnTo>
                  <a:lnTo>
                    <a:pt x="104648" y="80632"/>
                  </a:lnTo>
                  <a:lnTo>
                    <a:pt x="103060" y="87249"/>
                  </a:lnTo>
                  <a:lnTo>
                    <a:pt x="101739" y="93294"/>
                  </a:lnTo>
                  <a:lnTo>
                    <a:pt x="100584" y="99060"/>
                  </a:lnTo>
                  <a:lnTo>
                    <a:pt x="99415" y="92227"/>
                  </a:lnTo>
                  <a:lnTo>
                    <a:pt x="98107" y="85534"/>
                  </a:lnTo>
                  <a:lnTo>
                    <a:pt x="96507" y="79133"/>
                  </a:lnTo>
                  <a:lnTo>
                    <a:pt x="94488" y="73152"/>
                  </a:lnTo>
                  <a:lnTo>
                    <a:pt x="74676" y="6096"/>
                  </a:lnTo>
                  <a:lnTo>
                    <a:pt x="60960" y="6096"/>
                  </a:lnTo>
                  <a:lnTo>
                    <a:pt x="41148" y="73152"/>
                  </a:lnTo>
                  <a:lnTo>
                    <a:pt x="39116" y="79133"/>
                  </a:lnTo>
                  <a:lnTo>
                    <a:pt x="37528" y="85534"/>
                  </a:lnTo>
                  <a:lnTo>
                    <a:pt x="36207" y="92227"/>
                  </a:lnTo>
                  <a:lnTo>
                    <a:pt x="35052" y="99060"/>
                  </a:lnTo>
                  <a:lnTo>
                    <a:pt x="34544" y="93078"/>
                  </a:lnTo>
                  <a:lnTo>
                    <a:pt x="33337" y="86677"/>
                  </a:lnTo>
                  <a:lnTo>
                    <a:pt x="31826" y="79984"/>
                  </a:lnTo>
                  <a:lnTo>
                    <a:pt x="30480" y="73152"/>
                  </a:lnTo>
                  <a:lnTo>
                    <a:pt x="13716" y="6096"/>
                  </a:lnTo>
                  <a:lnTo>
                    <a:pt x="0" y="6096"/>
                  </a:lnTo>
                  <a:lnTo>
                    <a:pt x="28956" y="115824"/>
                  </a:lnTo>
                  <a:lnTo>
                    <a:pt x="41148" y="115824"/>
                  </a:lnTo>
                  <a:lnTo>
                    <a:pt x="62484" y="42672"/>
                  </a:lnTo>
                  <a:lnTo>
                    <a:pt x="64008" y="35052"/>
                  </a:lnTo>
                  <a:lnTo>
                    <a:pt x="67056" y="27432"/>
                  </a:lnTo>
                  <a:lnTo>
                    <a:pt x="67056" y="22860"/>
                  </a:lnTo>
                  <a:lnTo>
                    <a:pt x="68580" y="24384"/>
                  </a:lnTo>
                  <a:lnTo>
                    <a:pt x="70104" y="30480"/>
                  </a:lnTo>
                  <a:lnTo>
                    <a:pt x="71628" y="35052"/>
                  </a:lnTo>
                  <a:lnTo>
                    <a:pt x="71628" y="39624"/>
                  </a:lnTo>
                  <a:lnTo>
                    <a:pt x="73152" y="42672"/>
                  </a:lnTo>
                  <a:lnTo>
                    <a:pt x="94488" y="115824"/>
                  </a:lnTo>
                  <a:lnTo>
                    <a:pt x="108204" y="115824"/>
                  </a:lnTo>
                  <a:lnTo>
                    <a:pt x="137160" y="6096"/>
                  </a:lnTo>
                  <a:close/>
                </a:path>
                <a:path w="594360" h="116204">
                  <a:moveTo>
                    <a:pt x="222504" y="74676"/>
                  </a:moveTo>
                  <a:lnTo>
                    <a:pt x="208788" y="40170"/>
                  </a:lnTo>
                  <a:lnTo>
                    <a:pt x="208788" y="64008"/>
                  </a:lnTo>
                  <a:lnTo>
                    <a:pt x="208788" y="85344"/>
                  </a:lnTo>
                  <a:lnTo>
                    <a:pt x="207264" y="92964"/>
                  </a:lnTo>
                  <a:lnTo>
                    <a:pt x="202692" y="97536"/>
                  </a:lnTo>
                  <a:lnTo>
                    <a:pt x="199644" y="103632"/>
                  </a:lnTo>
                  <a:lnTo>
                    <a:pt x="192024" y="106680"/>
                  </a:lnTo>
                  <a:lnTo>
                    <a:pt x="176682" y="106629"/>
                  </a:lnTo>
                  <a:lnTo>
                    <a:pt x="170688" y="103632"/>
                  </a:lnTo>
                  <a:lnTo>
                    <a:pt x="166116" y="97536"/>
                  </a:lnTo>
                  <a:lnTo>
                    <a:pt x="161544" y="92964"/>
                  </a:lnTo>
                  <a:lnTo>
                    <a:pt x="160020" y="85344"/>
                  </a:lnTo>
                  <a:lnTo>
                    <a:pt x="160020" y="64008"/>
                  </a:lnTo>
                  <a:lnTo>
                    <a:pt x="192024" y="42672"/>
                  </a:lnTo>
                  <a:lnTo>
                    <a:pt x="199644" y="45720"/>
                  </a:lnTo>
                  <a:lnTo>
                    <a:pt x="202692" y="50292"/>
                  </a:lnTo>
                  <a:lnTo>
                    <a:pt x="207264" y="56388"/>
                  </a:lnTo>
                  <a:lnTo>
                    <a:pt x="208788" y="64008"/>
                  </a:lnTo>
                  <a:lnTo>
                    <a:pt x="208788" y="40170"/>
                  </a:lnTo>
                  <a:lnTo>
                    <a:pt x="206692" y="38430"/>
                  </a:lnTo>
                  <a:lnTo>
                    <a:pt x="200406" y="35052"/>
                  </a:lnTo>
                  <a:lnTo>
                    <a:pt x="192976" y="32816"/>
                  </a:lnTo>
                  <a:lnTo>
                    <a:pt x="184404" y="32004"/>
                  </a:lnTo>
                  <a:lnTo>
                    <a:pt x="176682" y="32600"/>
                  </a:lnTo>
                  <a:lnTo>
                    <a:pt x="148399" y="64960"/>
                  </a:lnTo>
                  <a:lnTo>
                    <a:pt x="147828" y="74676"/>
                  </a:lnTo>
                  <a:lnTo>
                    <a:pt x="147828" y="82296"/>
                  </a:lnTo>
                  <a:lnTo>
                    <a:pt x="149352" y="89916"/>
                  </a:lnTo>
                  <a:lnTo>
                    <a:pt x="152400" y="96012"/>
                  </a:lnTo>
                  <a:lnTo>
                    <a:pt x="155448" y="103632"/>
                  </a:lnTo>
                  <a:lnTo>
                    <a:pt x="184404" y="115824"/>
                  </a:lnTo>
                  <a:lnTo>
                    <a:pt x="192976" y="115227"/>
                  </a:lnTo>
                  <a:lnTo>
                    <a:pt x="221907" y="83515"/>
                  </a:lnTo>
                  <a:lnTo>
                    <a:pt x="222504" y="74676"/>
                  </a:lnTo>
                  <a:close/>
                </a:path>
                <a:path w="594360" h="116204">
                  <a:moveTo>
                    <a:pt x="313944" y="74676"/>
                  </a:moveTo>
                  <a:lnTo>
                    <a:pt x="301752" y="40525"/>
                  </a:lnTo>
                  <a:lnTo>
                    <a:pt x="301752" y="64008"/>
                  </a:lnTo>
                  <a:lnTo>
                    <a:pt x="301752" y="85344"/>
                  </a:lnTo>
                  <a:lnTo>
                    <a:pt x="268224" y="106680"/>
                  </a:lnTo>
                  <a:lnTo>
                    <a:pt x="262128" y="103632"/>
                  </a:lnTo>
                  <a:lnTo>
                    <a:pt x="259080" y="97536"/>
                  </a:lnTo>
                  <a:lnTo>
                    <a:pt x="254508" y="92964"/>
                  </a:lnTo>
                  <a:lnTo>
                    <a:pt x="251460" y="85344"/>
                  </a:lnTo>
                  <a:lnTo>
                    <a:pt x="251460" y="64008"/>
                  </a:lnTo>
                  <a:lnTo>
                    <a:pt x="254508" y="56388"/>
                  </a:lnTo>
                  <a:lnTo>
                    <a:pt x="257556" y="50292"/>
                  </a:lnTo>
                  <a:lnTo>
                    <a:pt x="262128" y="45720"/>
                  </a:lnTo>
                  <a:lnTo>
                    <a:pt x="268224" y="42672"/>
                  </a:lnTo>
                  <a:lnTo>
                    <a:pt x="285076" y="42722"/>
                  </a:lnTo>
                  <a:lnTo>
                    <a:pt x="291084" y="45720"/>
                  </a:lnTo>
                  <a:lnTo>
                    <a:pt x="295656" y="50292"/>
                  </a:lnTo>
                  <a:lnTo>
                    <a:pt x="298704" y="56388"/>
                  </a:lnTo>
                  <a:lnTo>
                    <a:pt x="301752" y="64008"/>
                  </a:lnTo>
                  <a:lnTo>
                    <a:pt x="301752" y="40525"/>
                  </a:lnTo>
                  <a:lnTo>
                    <a:pt x="298792" y="38430"/>
                  </a:lnTo>
                  <a:lnTo>
                    <a:pt x="292227" y="35052"/>
                  </a:lnTo>
                  <a:lnTo>
                    <a:pt x="285076" y="32816"/>
                  </a:lnTo>
                  <a:lnTo>
                    <a:pt x="277368" y="32004"/>
                  </a:lnTo>
                  <a:lnTo>
                    <a:pt x="268795" y="32600"/>
                  </a:lnTo>
                  <a:lnTo>
                    <a:pt x="239852" y="64960"/>
                  </a:lnTo>
                  <a:lnTo>
                    <a:pt x="239268" y="74676"/>
                  </a:lnTo>
                  <a:lnTo>
                    <a:pt x="239268" y="82296"/>
                  </a:lnTo>
                  <a:lnTo>
                    <a:pt x="240792" y="89916"/>
                  </a:lnTo>
                  <a:lnTo>
                    <a:pt x="243840" y="96012"/>
                  </a:lnTo>
                  <a:lnTo>
                    <a:pt x="246888" y="103632"/>
                  </a:lnTo>
                  <a:lnTo>
                    <a:pt x="251460" y="108204"/>
                  </a:lnTo>
                  <a:lnTo>
                    <a:pt x="257556" y="111252"/>
                  </a:lnTo>
                  <a:lnTo>
                    <a:pt x="262128" y="114300"/>
                  </a:lnTo>
                  <a:lnTo>
                    <a:pt x="269748" y="115824"/>
                  </a:lnTo>
                  <a:lnTo>
                    <a:pt x="277368" y="115722"/>
                  </a:lnTo>
                  <a:lnTo>
                    <a:pt x="284429" y="115227"/>
                  </a:lnTo>
                  <a:lnTo>
                    <a:pt x="292036" y="113347"/>
                  </a:lnTo>
                  <a:lnTo>
                    <a:pt x="298792" y="110020"/>
                  </a:lnTo>
                  <a:lnTo>
                    <a:pt x="301752" y="107619"/>
                  </a:lnTo>
                  <a:lnTo>
                    <a:pt x="304800" y="105156"/>
                  </a:lnTo>
                  <a:lnTo>
                    <a:pt x="308800" y="98894"/>
                  </a:lnTo>
                  <a:lnTo>
                    <a:pt x="311658" y="91630"/>
                  </a:lnTo>
                  <a:lnTo>
                    <a:pt x="313372" y="83515"/>
                  </a:lnTo>
                  <a:lnTo>
                    <a:pt x="313944" y="74676"/>
                  </a:lnTo>
                  <a:close/>
                </a:path>
                <a:path w="594360" h="116204">
                  <a:moveTo>
                    <a:pt x="402336" y="0"/>
                  </a:moveTo>
                  <a:lnTo>
                    <a:pt x="390144" y="0"/>
                  </a:lnTo>
                  <a:lnTo>
                    <a:pt x="390144" y="32004"/>
                  </a:lnTo>
                  <a:lnTo>
                    <a:pt x="391668" y="38100"/>
                  </a:lnTo>
                  <a:lnTo>
                    <a:pt x="391668" y="44196"/>
                  </a:lnTo>
                  <a:lnTo>
                    <a:pt x="390144" y="44196"/>
                  </a:lnTo>
                  <a:lnTo>
                    <a:pt x="390144" y="62484"/>
                  </a:lnTo>
                  <a:lnTo>
                    <a:pt x="390144" y="86868"/>
                  </a:lnTo>
                  <a:lnTo>
                    <a:pt x="388620" y="94488"/>
                  </a:lnTo>
                  <a:lnTo>
                    <a:pt x="385572" y="99060"/>
                  </a:lnTo>
                  <a:lnTo>
                    <a:pt x="381000" y="103632"/>
                  </a:lnTo>
                  <a:lnTo>
                    <a:pt x="374904" y="106680"/>
                  </a:lnTo>
                  <a:lnTo>
                    <a:pt x="359664" y="106680"/>
                  </a:lnTo>
                  <a:lnTo>
                    <a:pt x="353568" y="103632"/>
                  </a:lnTo>
                  <a:lnTo>
                    <a:pt x="350520" y="97536"/>
                  </a:lnTo>
                  <a:lnTo>
                    <a:pt x="345948" y="92964"/>
                  </a:lnTo>
                  <a:lnTo>
                    <a:pt x="344424" y="85344"/>
                  </a:lnTo>
                  <a:lnTo>
                    <a:pt x="344424" y="64008"/>
                  </a:lnTo>
                  <a:lnTo>
                    <a:pt x="345948" y="56388"/>
                  </a:lnTo>
                  <a:lnTo>
                    <a:pt x="350520" y="50292"/>
                  </a:lnTo>
                  <a:lnTo>
                    <a:pt x="353568" y="45720"/>
                  </a:lnTo>
                  <a:lnTo>
                    <a:pt x="359664" y="42672"/>
                  </a:lnTo>
                  <a:lnTo>
                    <a:pt x="374904" y="42672"/>
                  </a:lnTo>
                  <a:lnTo>
                    <a:pt x="381000" y="44196"/>
                  </a:lnTo>
                  <a:lnTo>
                    <a:pt x="385572" y="50292"/>
                  </a:lnTo>
                  <a:lnTo>
                    <a:pt x="388620" y="54864"/>
                  </a:lnTo>
                  <a:lnTo>
                    <a:pt x="390144" y="62484"/>
                  </a:lnTo>
                  <a:lnTo>
                    <a:pt x="390144" y="44196"/>
                  </a:lnTo>
                  <a:lnTo>
                    <a:pt x="385254" y="39077"/>
                  </a:lnTo>
                  <a:lnTo>
                    <a:pt x="379666" y="35242"/>
                  </a:lnTo>
                  <a:lnTo>
                    <a:pt x="373202" y="32842"/>
                  </a:lnTo>
                  <a:lnTo>
                    <a:pt x="365760" y="32004"/>
                  </a:lnTo>
                  <a:lnTo>
                    <a:pt x="358063" y="32600"/>
                  </a:lnTo>
                  <a:lnTo>
                    <a:pt x="331279" y="64960"/>
                  </a:lnTo>
                  <a:lnTo>
                    <a:pt x="330708" y="74676"/>
                  </a:lnTo>
                  <a:lnTo>
                    <a:pt x="331279" y="84366"/>
                  </a:lnTo>
                  <a:lnTo>
                    <a:pt x="332994" y="92773"/>
                  </a:lnTo>
                  <a:lnTo>
                    <a:pt x="335851" y="99745"/>
                  </a:lnTo>
                  <a:lnTo>
                    <a:pt x="339852" y="105156"/>
                  </a:lnTo>
                  <a:lnTo>
                    <a:pt x="344424" y="109512"/>
                  </a:lnTo>
                  <a:lnTo>
                    <a:pt x="344970" y="110032"/>
                  </a:lnTo>
                  <a:lnTo>
                    <a:pt x="351091" y="113347"/>
                  </a:lnTo>
                  <a:lnTo>
                    <a:pt x="358063" y="115227"/>
                  </a:lnTo>
                  <a:lnTo>
                    <a:pt x="365760" y="115824"/>
                  </a:lnTo>
                  <a:lnTo>
                    <a:pt x="373418" y="115201"/>
                  </a:lnTo>
                  <a:lnTo>
                    <a:pt x="380238" y="113157"/>
                  </a:lnTo>
                  <a:lnTo>
                    <a:pt x="385902" y="109397"/>
                  </a:lnTo>
                  <a:lnTo>
                    <a:pt x="390144" y="103632"/>
                  </a:lnTo>
                  <a:lnTo>
                    <a:pt x="391668" y="103632"/>
                  </a:lnTo>
                  <a:lnTo>
                    <a:pt x="393192" y="115824"/>
                  </a:lnTo>
                  <a:lnTo>
                    <a:pt x="402336" y="115824"/>
                  </a:lnTo>
                  <a:lnTo>
                    <a:pt x="402336" y="0"/>
                  </a:lnTo>
                  <a:close/>
                </a:path>
                <a:path w="594360" h="116204">
                  <a:moveTo>
                    <a:pt x="492252" y="33528"/>
                  </a:moveTo>
                  <a:lnTo>
                    <a:pt x="478536" y="33528"/>
                  </a:lnTo>
                  <a:lnTo>
                    <a:pt x="463105" y="79171"/>
                  </a:lnTo>
                  <a:lnTo>
                    <a:pt x="460248" y="86868"/>
                  </a:lnTo>
                  <a:lnTo>
                    <a:pt x="455676" y="100584"/>
                  </a:lnTo>
                  <a:lnTo>
                    <a:pt x="454152" y="103632"/>
                  </a:lnTo>
                  <a:lnTo>
                    <a:pt x="452628" y="100584"/>
                  </a:lnTo>
                  <a:lnTo>
                    <a:pt x="451104" y="92964"/>
                  </a:lnTo>
                  <a:lnTo>
                    <a:pt x="446532" y="82296"/>
                  </a:lnTo>
                  <a:lnTo>
                    <a:pt x="429768" y="33528"/>
                  </a:lnTo>
                  <a:lnTo>
                    <a:pt x="416052" y="33528"/>
                  </a:lnTo>
                  <a:lnTo>
                    <a:pt x="446532" y="115824"/>
                  </a:lnTo>
                  <a:lnTo>
                    <a:pt x="461772" y="115824"/>
                  </a:lnTo>
                  <a:lnTo>
                    <a:pt x="492252" y="33528"/>
                  </a:lnTo>
                  <a:close/>
                </a:path>
                <a:path w="594360" h="116204">
                  <a:moveTo>
                    <a:pt x="518160" y="33528"/>
                  </a:moveTo>
                  <a:lnTo>
                    <a:pt x="505968" y="33528"/>
                  </a:lnTo>
                  <a:lnTo>
                    <a:pt x="505968" y="115824"/>
                  </a:lnTo>
                  <a:lnTo>
                    <a:pt x="518160" y="115824"/>
                  </a:lnTo>
                  <a:lnTo>
                    <a:pt x="518160" y="33528"/>
                  </a:lnTo>
                  <a:close/>
                </a:path>
                <a:path w="594360" h="116204">
                  <a:moveTo>
                    <a:pt x="519684" y="9144"/>
                  </a:moveTo>
                  <a:lnTo>
                    <a:pt x="518160" y="6096"/>
                  </a:lnTo>
                  <a:lnTo>
                    <a:pt x="516636" y="4572"/>
                  </a:lnTo>
                  <a:lnTo>
                    <a:pt x="515112" y="4572"/>
                  </a:lnTo>
                  <a:lnTo>
                    <a:pt x="513588" y="3048"/>
                  </a:lnTo>
                  <a:lnTo>
                    <a:pt x="510540" y="3048"/>
                  </a:lnTo>
                  <a:lnTo>
                    <a:pt x="507492" y="4572"/>
                  </a:lnTo>
                  <a:lnTo>
                    <a:pt x="505968" y="4572"/>
                  </a:lnTo>
                  <a:lnTo>
                    <a:pt x="505968" y="6096"/>
                  </a:lnTo>
                  <a:lnTo>
                    <a:pt x="504444" y="9144"/>
                  </a:lnTo>
                  <a:lnTo>
                    <a:pt x="504444" y="13716"/>
                  </a:lnTo>
                  <a:lnTo>
                    <a:pt x="505968" y="16764"/>
                  </a:lnTo>
                  <a:lnTo>
                    <a:pt x="505968" y="18288"/>
                  </a:lnTo>
                  <a:lnTo>
                    <a:pt x="507492" y="18288"/>
                  </a:lnTo>
                  <a:lnTo>
                    <a:pt x="510540" y="19812"/>
                  </a:lnTo>
                  <a:lnTo>
                    <a:pt x="513588" y="19812"/>
                  </a:lnTo>
                  <a:lnTo>
                    <a:pt x="515112" y="18288"/>
                  </a:lnTo>
                  <a:lnTo>
                    <a:pt x="516636" y="18288"/>
                  </a:lnTo>
                  <a:lnTo>
                    <a:pt x="518160" y="16764"/>
                  </a:lnTo>
                  <a:lnTo>
                    <a:pt x="519684" y="13716"/>
                  </a:lnTo>
                  <a:lnTo>
                    <a:pt x="519684" y="9144"/>
                  </a:lnTo>
                  <a:close/>
                </a:path>
                <a:path w="594360" h="116204">
                  <a:moveTo>
                    <a:pt x="556260" y="0"/>
                  </a:moveTo>
                  <a:lnTo>
                    <a:pt x="544068" y="0"/>
                  </a:lnTo>
                  <a:lnTo>
                    <a:pt x="544068" y="115824"/>
                  </a:lnTo>
                  <a:lnTo>
                    <a:pt x="556260" y="115824"/>
                  </a:lnTo>
                  <a:lnTo>
                    <a:pt x="556260" y="0"/>
                  </a:lnTo>
                  <a:close/>
                </a:path>
                <a:path w="594360" h="116204">
                  <a:moveTo>
                    <a:pt x="594360" y="0"/>
                  </a:moveTo>
                  <a:lnTo>
                    <a:pt x="582168" y="0"/>
                  </a:lnTo>
                  <a:lnTo>
                    <a:pt x="582168" y="115824"/>
                  </a:lnTo>
                  <a:lnTo>
                    <a:pt x="594360" y="115824"/>
                  </a:lnTo>
                  <a:lnTo>
                    <a:pt x="5943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5">
              <a:extLst>
                <a:ext uri="{FF2B5EF4-FFF2-40B4-BE49-F238E27FC236}">
                  <a16:creationId xmlns:a16="http://schemas.microsoft.com/office/drawing/2014/main" id="{0566EF88-8545-D3F5-2790-93C4C55AFDFE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270634" y="4587239"/>
              <a:ext cx="68580" cy="83820"/>
            </a:xfrm>
            <a:prstGeom prst="rect">
              <a:avLst/>
            </a:prstGeom>
          </p:spPr>
        </p:pic>
      </p:grpSp>
      <p:grpSp>
        <p:nvGrpSpPr>
          <p:cNvPr id="107" name="object 106">
            <a:extLst>
              <a:ext uri="{FF2B5EF4-FFF2-40B4-BE49-F238E27FC236}">
                <a16:creationId xmlns:a16="http://schemas.microsoft.com/office/drawing/2014/main" id="{49F44DEB-30E8-923A-2CCA-60241F589AAA}"/>
              </a:ext>
            </a:extLst>
          </p:cNvPr>
          <p:cNvGrpSpPr/>
          <p:nvPr/>
        </p:nvGrpSpPr>
        <p:grpSpPr>
          <a:xfrm>
            <a:off x="1400175" y="4587240"/>
            <a:ext cx="299085" cy="120650"/>
            <a:chOff x="1400175" y="4587240"/>
            <a:chExt cx="299085" cy="120650"/>
          </a:xfrm>
        </p:grpSpPr>
        <p:pic>
          <p:nvPicPr>
            <p:cNvPr id="108" name="object 107">
              <a:extLst>
                <a:ext uri="{FF2B5EF4-FFF2-40B4-BE49-F238E27FC236}">
                  <a16:creationId xmlns:a16="http://schemas.microsoft.com/office/drawing/2014/main" id="{F3B306DE-6EBE-566C-3A4F-D10F776DA8A5}"/>
                </a:ext>
              </a:extLst>
            </p:cNvPr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400175" y="4587240"/>
              <a:ext cx="152400" cy="120396"/>
            </a:xfrm>
            <a:prstGeom prst="rect">
              <a:avLst/>
            </a:prstGeom>
          </p:spPr>
        </p:pic>
        <p:pic>
          <p:nvPicPr>
            <p:cNvPr id="109" name="object 108">
              <a:extLst>
                <a:ext uri="{FF2B5EF4-FFF2-40B4-BE49-F238E27FC236}">
                  <a16:creationId xmlns:a16="http://schemas.microsoft.com/office/drawing/2014/main" id="{19E994A7-D627-113F-D042-57E14C8F70DD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578482" y="4587240"/>
              <a:ext cx="120396" cy="83820"/>
            </a:xfrm>
            <a:prstGeom prst="rect">
              <a:avLst/>
            </a:prstGeom>
          </p:spPr>
        </p:pic>
      </p:grpSp>
      <p:grpSp>
        <p:nvGrpSpPr>
          <p:cNvPr id="110" name="object 109">
            <a:extLst>
              <a:ext uri="{FF2B5EF4-FFF2-40B4-BE49-F238E27FC236}">
                <a16:creationId xmlns:a16="http://schemas.microsoft.com/office/drawing/2014/main" id="{D8DAD506-5E49-768C-E703-77B7942F7326}"/>
              </a:ext>
            </a:extLst>
          </p:cNvPr>
          <p:cNvGrpSpPr/>
          <p:nvPr/>
        </p:nvGrpSpPr>
        <p:grpSpPr>
          <a:xfrm>
            <a:off x="1764410" y="4346447"/>
            <a:ext cx="3157855" cy="361315"/>
            <a:chOff x="1764410" y="4346447"/>
            <a:chExt cx="3157855" cy="361315"/>
          </a:xfrm>
        </p:grpSpPr>
        <p:pic>
          <p:nvPicPr>
            <p:cNvPr id="111" name="object 110">
              <a:extLst>
                <a:ext uri="{FF2B5EF4-FFF2-40B4-BE49-F238E27FC236}">
                  <a16:creationId xmlns:a16="http://schemas.microsoft.com/office/drawing/2014/main" id="{5020B52B-645A-5B79-1E95-0D759FB8300F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764410" y="4555235"/>
              <a:ext cx="2036063" cy="152400"/>
            </a:xfrm>
            <a:prstGeom prst="rect">
              <a:avLst/>
            </a:prstGeom>
          </p:spPr>
        </p:pic>
        <p:pic>
          <p:nvPicPr>
            <p:cNvPr id="112" name="object 111">
              <a:extLst>
                <a:ext uri="{FF2B5EF4-FFF2-40B4-BE49-F238E27FC236}">
                  <a16:creationId xmlns:a16="http://schemas.microsoft.com/office/drawing/2014/main" id="{68F80CCD-5CDC-B62A-3573-77F709444798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821810" y="4346447"/>
              <a:ext cx="1100327" cy="361188"/>
            </a:xfrm>
            <a:prstGeom prst="rect">
              <a:avLst/>
            </a:prstGeom>
          </p:spPr>
        </p:pic>
      </p:grpSp>
      <p:grpSp>
        <p:nvGrpSpPr>
          <p:cNvPr id="113" name="object 112">
            <a:extLst>
              <a:ext uri="{FF2B5EF4-FFF2-40B4-BE49-F238E27FC236}">
                <a16:creationId xmlns:a16="http://schemas.microsoft.com/office/drawing/2014/main" id="{E44C249C-53ED-0E77-178F-84D61B0E0A76}"/>
              </a:ext>
            </a:extLst>
          </p:cNvPr>
          <p:cNvGrpSpPr/>
          <p:nvPr/>
        </p:nvGrpSpPr>
        <p:grpSpPr>
          <a:xfrm>
            <a:off x="659511" y="4817364"/>
            <a:ext cx="158750" cy="83820"/>
            <a:chOff x="659511" y="4817364"/>
            <a:chExt cx="158750" cy="83820"/>
          </a:xfrm>
        </p:grpSpPr>
        <p:pic>
          <p:nvPicPr>
            <p:cNvPr id="114" name="object 113">
              <a:extLst>
                <a:ext uri="{FF2B5EF4-FFF2-40B4-BE49-F238E27FC236}">
                  <a16:creationId xmlns:a16="http://schemas.microsoft.com/office/drawing/2014/main" id="{6CA68D9A-780E-70EE-297A-153FD6DED020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59511" y="4817476"/>
              <a:ext cx="68579" cy="83707"/>
            </a:xfrm>
            <a:prstGeom prst="rect">
              <a:avLst/>
            </a:prstGeom>
          </p:spPr>
        </p:pic>
        <p:pic>
          <p:nvPicPr>
            <p:cNvPr id="115" name="object 114">
              <a:extLst>
                <a:ext uri="{FF2B5EF4-FFF2-40B4-BE49-F238E27FC236}">
                  <a16:creationId xmlns:a16="http://schemas.microsoft.com/office/drawing/2014/main" id="{652BEB82-43EE-3C6F-6160-04623AEBFCC1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49427" y="4817364"/>
              <a:ext cx="68580" cy="82296"/>
            </a:xfrm>
            <a:prstGeom prst="rect">
              <a:avLst/>
            </a:prstGeom>
          </p:spPr>
        </p:pic>
      </p:grpSp>
      <p:grpSp>
        <p:nvGrpSpPr>
          <p:cNvPr id="116" name="object 115">
            <a:extLst>
              <a:ext uri="{FF2B5EF4-FFF2-40B4-BE49-F238E27FC236}">
                <a16:creationId xmlns:a16="http://schemas.microsoft.com/office/drawing/2014/main" id="{F41A274B-9E9F-04B8-E698-6CAC7342ACD2}"/>
              </a:ext>
            </a:extLst>
          </p:cNvPr>
          <p:cNvGrpSpPr/>
          <p:nvPr/>
        </p:nvGrpSpPr>
        <p:grpSpPr>
          <a:xfrm>
            <a:off x="882014" y="4783835"/>
            <a:ext cx="794385" cy="152400"/>
            <a:chOff x="882014" y="4783835"/>
            <a:chExt cx="794385" cy="152400"/>
          </a:xfrm>
        </p:grpSpPr>
        <p:sp>
          <p:nvSpPr>
            <p:cNvPr id="117" name="object 116">
              <a:extLst>
                <a:ext uri="{FF2B5EF4-FFF2-40B4-BE49-F238E27FC236}">
                  <a16:creationId xmlns:a16="http://schemas.microsoft.com/office/drawing/2014/main" id="{BB6CA7B8-BEE6-CA15-79C3-501037214172}"/>
                </a:ext>
              </a:extLst>
            </p:cNvPr>
            <p:cNvSpPr/>
            <p:nvPr/>
          </p:nvSpPr>
          <p:spPr>
            <a:xfrm>
              <a:off x="882015" y="4783843"/>
              <a:ext cx="53340" cy="116205"/>
            </a:xfrm>
            <a:custGeom>
              <a:avLst/>
              <a:gdLst/>
              <a:ahLst/>
              <a:cxnLst/>
              <a:rect l="l" t="t" r="r" b="b"/>
              <a:pathLst>
                <a:path w="53340" h="116204">
                  <a:moveTo>
                    <a:pt x="13716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3716" y="115824"/>
                  </a:lnTo>
                  <a:lnTo>
                    <a:pt x="13716" y="0"/>
                  </a:lnTo>
                  <a:close/>
                </a:path>
                <a:path w="53340" h="116204">
                  <a:moveTo>
                    <a:pt x="51816" y="35052"/>
                  </a:moveTo>
                  <a:lnTo>
                    <a:pt x="39624" y="35052"/>
                  </a:lnTo>
                  <a:lnTo>
                    <a:pt x="39624" y="115824"/>
                  </a:lnTo>
                  <a:lnTo>
                    <a:pt x="51816" y="115824"/>
                  </a:lnTo>
                  <a:lnTo>
                    <a:pt x="51816" y="35052"/>
                  </a:lnTo>
                  <a:close/>
                </a:path>
                <a:path w="53340" h="116204">
                  <a:moveTo>
                    <a:pt x="53340" y="10668"/>
                  </a:moveTo>
                  <a:lnTo>
                    <a:pt x="51816" y="7620"/>
                  </a:lnTo>
                  <a:lnTo>
                    <a:pt x="48768" y="4572"/>
                  </a:lnTo>
                  <a:lnTo>
                    <a:pt x="41148" y="4572"/>
                  </a:lnTo>
                  <a:lnTo>
                    <a:pt x="39624" y="6096"/>
                  </a:lnTo>
                  <a:lnTo>
                    <a:pt x="39624" y="7620"/>
                  </a:lnTo>
                  <a:lnTo>
                    <a:pt x="38100" y="10668"/>
                  </a:lnTo>
                  <a:lnTo>
                    <a:pt x="38100" y="15240"/>
                  </a:lnTo>
                  <a:lnTo>
                    <a:pt x="39624" y="18288"/>
                  </a:lnTo>
                  <a:lnTo>
                    <a:pt x="41148" y="19812"/>
                  </a:lnTo>
                  <a:lnTo>
                    <a:pt x="44196" y="21336"/>
                  </a:lnTo>
                  <a:lnTo>
                    <a:pt x="47244" y="21336"/>
                  </a:lnTo>
                  <a:lnTo>
                    <a:pt x="50292" y="18288"/>
                  </a:lnTo>
                  <a:lnTo>
                    <a:pt x="51816" y="18288"/>
                  </a:lnTo>
                  <a:lnTo>
                    <a:pt x="53340" y="15240"/>
                  </a:lnTo>
                  <a:lnTo>
                    <a:pt x="53340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7">
              <a:extLst>
                <a:ext uri="{FF2B5EF4-FFF2-40B4-BE49-F238E27FC236}">
                  <a16:creationId xmlns:a16="http://schemas.microsoft.com/office/drawing/2014/main" id="{50C92EC0-D70B-2738-CE9A-C698B5E51AB4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55166" y="4817363"/>
              <a:ext cx="71628" cy="118872"/>
            </a:xfrm>
            <a:prstGeom prst="rect">
              <a:avLst/>
            </a:prstGeom>
          </p:spPr>
        </p:pic>
        <p:pic>
          <p:nvPicPr>
            <p:cNvPr id="119" name="object 118">
              <a:extLst>
                <a:ext uri="{FF2B5EF4-FFF2-40B4-BE49-F238E27FC236}">
                  <a16:creationId xmlns:a16="http://schemas.microsoft.com/office/drawing/2014/main" id="{CA67728A-AE36-7572-A62B-4C2C3CAF9FD7}"/>
                </a:ext>
              </a:extLst>
            </p:cNvPr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052702" y="4818887"/>
              <a:ext cx="68580" cy="82296"/>
            </a:xfrm>
            <a:prstGeom prst="rect">
              <a:avLst/>
            </a:prstGeom>
          </p:spPr>
        </p:pic>
        <p:sp>
          <p:nvSpPr>
            <p:cNvPr id="120" name="object 119">
              <a:extLst>
                <a:ext uri="{FF2B5EF4-FFF2-40B4-BE49-F238E27FC236}">
                  <a16:creationId xmlns:a16="http://schemas.microsoft.com/office/drawing/2014/main" id="{D73E7006-DA24-159B-BBF1-6C197C155140}"/>
                </a:ext>
              </a:extLst>
            </p:cNvPr>
            <p:cNvSpPr/>
            <p:nvPr/>
          </p:nvSpPr>
          <p:spPr>
            <a:xfrm>
              <a:off x="1145666" y="4788407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40" h="111760">
                  <a:moveTo>
                    <a:pt x="13716" y="111251"/>
                  </a:moveTo>
                  <a:lnTo>
                    <a:pt x="13716" y="30479"/>
                  </a:lnTo>
                  <a:lnTo>
                    <a:pt x="1524" y="30479"/>
                  </a:lnTo>
                  <a:lnTo>
                    <a:pt x="1524" y="111251"/>
                  </a:lnTo>
                  <a:lnTo>
                    <a:pt x="13716" y="111251"/>
                  </a:lnTo>
                  <a:close/>
                </a:path>
                <a:path w="15240" h="111760">
                  <a:moveTo>
                    <a:pt x="15240" y="10667"/>
                  </a:moveTo>
                  <a:lnTo>
                    <a:pt x="15240" y="6095"/>
                  </a:lnTo>
                  <a:lnTo>
                    <a:pt x="13716" y="3047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7"/>
                  </a:lnTo>
                  <a:lnTo>
                    <a:pt x="0" y="10667"/>
                  </a:lnTo>
                  <a:lnTo>
                    <a:pt x="1524" y="13715"/>
                  </a:lnTo>
                  <a:lnTo>
                    <a:pt x="4571" y="16763"/>
                  </a:lnTo>
                  <a:lnTo>
                    <a:pt x="9144" y="16763"/>
                  </a:lnTo>
                  <a:lnTo>
                    <a:pt x="12192" y="13715"/>
                  </a:lnTo>
                  <a:lnTo>
                    <a:pt x="13716" y="13715"/>
                  </a:lnTo>
                  <a:lnTo>
                    <a:pt x="15240" y="10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0">
              <a:extLst>
                <a:ext uri="{FF2B5EF4-FFF2-40B4-BE49-F238E27FC236}">
                  <a16:creationId xmlns:a16="http://schemas.microsoft.com/office/drawing/2014/main" id="{CF1F88DE-53CB-1342-72DE-3174D9A29338}"/>
                </a:ext>
              </a:extLst>
            </p:cNvPr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180718" y="4783835"/>
              <a:ext cx="71628" cy="117348"/>
            </a:xfrm>
            <a:prstGeom prst="rect">
              <a:avLst/>
            </a:prstGeom>
          </p:spPr>
        </p:pic>
        <p:pic>
          <p:nvPicPr>
            <p:cNvPr id="122" name="object 121">
              <a:extLst>
                <a:ext uri="{FF2B5EF4-FFF2-40B4-BE49-F238E27FC236}">
                  <a16:creationId xmlns:a16="http://schemas.microsoft.com/office/drawing/2014/main" id="{3FDC4448-E0E9-4182-D3B5-F32794D8B5B2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272158" y="4817363"/>
              <a:ext cx="65531" cy="83820"/>
            </a:xfrm>
            <a:prstGeom prst="rect">
              <a:avLst/>
            </a:prstGeom>
          </p:spPr>
        </p:pic>
        <p:pic>
          <p:nvPicPr>
            <p:cNvPr id="123" name="object 122">
              <a:extLst>
                <a:ext uri="{FF2B5EF4-FFF2-40B4-BE49-F238E27FC236}">
                  <a16:creationId xmlns:a16="http://schemas.microsoft.com/office/drawing/2014/main" id="{AA306903-A330-6803-DE93-2057FAE312D6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359026" y="4788407"/>
              <a:ext cx="89915" cy="112775"/>
            </a:xfrm>
            <a:prstGeom prst="rect">
              <a:avLst/>
            </a:prstGeom>
          </p:spPr>
        </p:pic>
        <p:pic>
          <p:nvPicPr>
            <p:cNvPr id="124" name="object 123">
              <a:extLst>
                <a:ext uri="{FF2B5EF4-FFF2-40B4-BE49-F238E27FC236}">
                  <a16:creationId xmlns:a16="http://schemas.microsoft.com/office/drawing/2014/main" id="{9900B51E-44F8-3269-7DC6-1B6C5250B917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470278" y="4783835"/>
              <a:ext cx="74676" cy="117348"/>
            </a:xfrm>
            <a:prstGeom prst="rect">
              <a:avLst/>
            </a:prstGeom>
          </p:spPr>
        </p:pic>
        <p:pic>
          <p:nvPicPr>
            <p:cNvPr id="125" name="object 124">
              <a:extLst>
                <a:ext uri="{FF2B5EF4-FFF2-40B4-BE49-F238E27FC236}">
                  <a16:creationId xmlns:a16="http://schemas.microsoft.com/office/drawing/2014/main" id="{8715AE93-525F-7DA8-E3CF-9B4B8B38B288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566290" y="4817363"/>
              <a:ext cx="68579" cy="82296"/>
            </a:xfrm>
            <a:prstGeom prst="rect">
              <a:avLst/>
            </a:prstGeom>
          </p:spPr>
        </p:pic>
        <p:sp>
          <p:nvSpPr>
            <p:cNvPr id="126" name="object 125">
              <a:extLst>
                <a:ext uri="{FF2B5EF4-FFF2-40B4-BE49-F238E27FC236}">
                  <a16:creationId xmlns:a16="http://schemas.microsoft.com/office/drawing/2014/main" id="{BFFE1F7C-7ECD-48BA-C63B-729C4EC99463}"/>
                </a:ext>
              </a:extLst>
            </p:cNvPr>
            <p:cNvSpPr/>
            <p:nvPr/>
          </p:nvSpPr>
          <p:spPr>
            <a:xfrm>
              <a:off x="1657730" y="4882895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4" h="20320">
                  <a:moveTo>
                    <a:pt x="18287" y="12191"/>
                  </a:moveTo>
                  <a:lnTo>
                    <a:pt x="18287" y="6095"/>
                  </a:lnTo>
                  <a:lnTo>
                    <a:pt x="16763" y="3048"/>
                  </a:lnTo>
                  <a:lnTo>
                    <a:pt x="13716" y="0"/>
                  </a:lnTo>
                  <a:lnTo>
                    <a:pt x="4571" y="0"/>
                  </a:lnTo>
                  <a:lnTo>
                    <a:pt x="1524" y="3048"/>
                  </a:lnTo>
                  <a:lnTo>
                    <a:pt x="0" y="6095"/>
                  </a:lnTo>
                  <a:lnTo>
                    <a:pt x="0" y="9143"/>
                  </a:lnTo>
                  <a:lnTo>
                    <a:pt x="0" y="13715"/>
                  </a:lnTo>
                  <a:lnTo>
                    <a:pt x="6095" y="19812"/>
                  </a:lnTo>
                  <a:lnTo>
                    <a:pt x="12192" y="19812"/>
                  </a:lnTo>
                  <a:lnTo>
                    <a:pt x="16763" y="15239"/>
                  </a:lnTo>
                  <a:lnTo>
                    <a:pt x="18287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7" name="object 126">
            <a:extLst>
              <a:ext uri="{FF2B5EF4-FFF2-40B4-BE49-F238E27FC236}">
                <a16:creationId xmlns:a16="http://schemas.microsoft.com/office/drawing/2014/main" id="{2D9DB2D1-2094-A2A2-9B99-87EBBFC4B75F}"/>
              </a:ext>
            </a:extLst>
          </p:cNvPr>
          <p:cNvSpPr/>
          <p:nvPr/>
        </p:nvSpPr>
        <p:spPr>
          <a:xfrm>
            <a:off x="482726" y="5154167"/>
            <a:ext cx="33655" cy="36830"/>
          </a:xfrm>
          <a:custGeom>
            <a:avLst/>
            <a:gdLst/>
            <a:ahLst/>
            <a:cxnLst/>
            <a:rect l="l" t="t" r="r" b="b"/>
            <a:pathLst>
              <a:path w="33654" h="36829">
                <a:moveTo>
                  <a:pt x="33528" y="24384"/>
                </a:moveTo>
                <a:lnTo>
                  <a:pt x="33528" y="12192"/>
                </a:lnTo>
                <a:lnTo>
                  <a:pt x="32004" y="7620"/>
                </a:lnTo>
                <a:lnTo>
                  <a:pt x="25907" y="1524"/>
                </a:lnTo>
                <a:lnTo>
                  <a:pt x="22859" y="0"/>
                </a:lnTo>
                <a:lnTo>
                  <a:pt x="12191" y="0"/>
                </a:lnTo>
                <a:lnTo>
                  <a:pt x="7619" y="1524"/>
                </a:lnTo>
                <a:lnTo>
                  <a:pt x="1524" y="7620"/>
                </a:lnTo>
                <a:lnTo>
                  <a:pt x="0" y="12192"/>
                </a:lnTo>
                <a:lnTo>
                  <a:pt x="0" y="18287"/>
                </a:lnTo>
                <a:lnTo>
                  <a:pt x="0" y="24384"/>
                </a:lnTo>
                <a:lnTo>
                  <a:pt x="1524" y="28956"/>
                </a:lnTo>
                <a:lnTo>
                  <a:pt x="7620" y="35052"/>
                </a:lnTo>
                <a:lnTo>
                  <a:pt x="12192" y="36576"/>
                </a:lnTo>
                <a:lnTo>
                  <a:pt x="22860" y="36576"/>
                </a:lnTo>
                <a:lnTo>
                  <a:pt x="25907" y="35052"/>
                </a:lnTo>
                <a:lnTo>
                  <a:pt x="32004" y="28956"/>
                </a:lnTo>
                <a:lnTo>
                  <a:pt x="33528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8" name="object 127">
            <a:extLst>
              <a:ext uri="{FF2B5EF4-FFF2-40B4-BE49-F238E27FC236}">
                <a16:creationId xmlns:a16="http://schemas.microsoft.com/office/drawing/2014/main" id="{81498997-690E-8C4E-852B-8F9D53A0C3F4}"/>
              </a:ext>
            </a:extLst>
          </p:cNvPr>
          <p:cNvGrpSpPr/>
          <p:nvPr/>
        </p:nvGrpSpPr>
        <p:grpSpPr>
          <a:xfrm>
            <a:off x="665606" y="5111496"/>
            <a:ext cx="2165985" cy="154305"/>
            <a:chOff x="665606" y="5111496"/>
            <a:chExt cx="2165985" cy="154305"/>
          </a:xfrm>
        </p:grpSpPr>
        <p:sp>
          <p:nvSpPr>
            <p:cNvPr id="129" name="object 128">
              <a:extLst>
                <a:ext uri="{FF2B5EF4-FFF2-40B4-BE49-F238E27FC236}">
                  <a16:creationId xmlns:a16="http://schemas.microsoft.com/office/drawing/2014/main" id="{887C3FC5-F418-2021-8C69-36B3BB9D4B18}"/>
                </a:ext>
              </a:extLst>
            </p:cNvPr>
            <p:cNvSpPr/>
            <p:nvPr/>
          </p:nvSpPr>
          <p:spPr>
            <a:xfrm>
              <a:off x="665606" y="5119116"/>
              <a:ext cx="60960" cy="109855"/>
            </a:xfrm>
            <a:custGeom>
              <a:avLst/>
              <a:gdLst/>
              <a:ahLst/>
              <a:cxnLst/>
              <a:rect l="l" t="t" r="r" b="b"/>
              <a:pathLst>
                <a:path w="60959" h="109854">
                  <a:moveTo>
                    <a:pt x="60960" y="109728"/>
                  </a:moveTo>
                  <a:lnTo>
                    <a:pt x="60960" y="97536"/>
                  </a:lnTo>
                  <a:lnTo>
                    <a:pt x="13716" y="97536"/>
                  </a:lnTo>
                  <a:lnTo>
                    <a:pt x="13716" y="57912"/>
                  </a:lnTo>
                  <a:lnTo>
                    <a:pt x="57912" y="57912"/>
                  </a:lnTo>
                  <a:lnTo>
                    <a:pt x="57912" y="47244"/>
                  </a:lnTo>
                  <a:lnTo>
                    <a:pt x="13716" y="47244"/>
                  </a:lnTo>
                  <a:lnTo>
                    <a:pt x="13716" y="12192"/>
                  </a:lnTo>
                  <a:lnTo>
                    <a:pt x="60960" y="12192"/>
                  </a:lnTo>
                  <a:lnTo>
                    <a:pt x="60960" y="0"/>
                  </a:lnTo>
                  <a:lnTo>
                    <a:pt x="0" y="0"/>
                  </a:lnTo>
                  <a:lnTo>
                    <a:pt x="0" y="109728"/>
                  </a:lnTo>
                  <a:lnTo>
                    <a:pt x="60960" y="1097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29">
              <a:extLst>
                <a:ext uri="{FF2B5EF4-FFF2-40B4-BE49-F238E27FC236}">
                  <a16:creationId xmlns:a16="http://schemas.microsoft.com/office/drawing/2014/main" id="{80897748-B174-29CE-6926-904443F2CADF}"/>
                </a:ext>
              </a:extLst>
            </p:cNvPr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49426" y="5111496"/>
              <a:ext cx="2046732" cy="153924"/>
            </a:xfrm>
            <a:prstGeom prst="rect">
              <a:avLst/>
            </a:prstGeom>
          </p:spPr>
        </p:pic>
        <p:sp>
          <p:nvSpPr>
            <p:cNvPr id="131" name="object 130">
              <a:extLst>
                <a:ext uri="{FF2B5EF4-FFF2-40B4-BE49-F238E27FC236}">
                  <a16:creationId xmlns:a16="http://schemas.microsoft.com/office/drawing/2014/main" id="{49BEC193-0834-D43E-50D2-D7B17A20BC2B}"/>
                </a:ext>
              </a:extLst>
            </p:cNvPr>
            <p:cNvSpPr/>
            <p:nvPr/>
          </p:nvSpPr>
          <p:spPr>
            <a:xfrm>
              <a:off x="2809874" y="5210556"/>
              <a:ext cx="21590" cy="38100"/>
            </a:xfrm>
            <a:custGeom>
              <a:avLst/>
              <a:gdLst/>
              <a:ahLst/>
              <a:cxnLst/>
              <a:rect l="l" t="t" r="r" b="b"/>
              <a:pathLst>
                <a:path w="21589" h="38100">
                  <a:moveTo>
                    <a:pt x="21336" y="7620"/>
                  </a:moveTo>
                  <a:lnTo>
                    <a:pt x="21336" y="0"/>
                  </a:lnTo>
                  <a:lnTo>
                    <a:pt x="7619" y="0"/>
                  </a:lnTo>
                  <a:lnTo>
                    <a:pt x="6095" y="4572"/>
                  </a:lnTo>
                  <a:lnTo>
                    <a:pt x="6095" y="10668"/>
                  </a:lnTo>
                  <a:lnTo>
                    <a:pt x="3048" y="18288"/>
                  </a:lnTo>
                  <a:lnTo>
                    <a:pt x="1524" y="25908"/>
                  </a:lnTo>
                  <a:lnTo>
                    <a:pt x="0" y="32004"/>
                  </a:lnTo>
                  <a:lnTo>
                    <a:pt x="0" y="38100"/>
                  </a:lnTo>
                  <a:lnTo>
                    <a:pt x="9143" y="38100"/>
                  </a:lnTo>
                  <a:lnTo>
                    <a:pt x="10668" y="32004"/>
                  </a:lnTo>
                  <a:lnTo>
                    <a:pt x="16763" y="19812"/>
                  </a:lnTo>
                  <a:lnTo>
                    <a:pt x="18287" y="12192"/>
                  </a:lnTo>
                  <a:lnTo>
                    <a:pt x="21336" y="76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2" name="object 131">
            <a:extLst>
              <a:ext uri="{FF2B5EF4-FFF2-40B4-BE49-F238E27FC236}">
                <a16:creationId xmlns:a16="http://schemas.microsoft.com/office/drawing/2014/main" id="{2256B4BA-C81C-7E68-B1AD-0F3386B637DE}"/>
              </a:ext>
            </a:extLst>
          </p:cNvPr>
          <p:cNvGrpSpPr/>
          <p:nvPr/>
        </p:nvGrpSpPr>
        <p:grpSpPr>
          <a:xfrm>
            <a:off x="2895219" y="5145023"/>
            <a:ext cx="231775" cy="120650"/>
            <a:chOff x="2895219" y="5145023"/>
            <a:chExt cx="231775" cy="120650"/>
          </a:xfrm>
        </p:grpSpPr>
        <p:pic>
          <p:nvPicPr>
            <p:cNvPr id="133" name="object 132">
              <a:extLst>
                <a:ext uri="{FF2B5EF4-FFF2-40B4-BE49-F238E27FC236}">
                  <a16:creationId xmlns:a16="http://schemas.microsoft.com/office/drawing/2014/main" id="{D1CB6BA7-FFAD-3A67-76AF-9EBA4EA3CE81}"/>
                </a:ext>
              </a:extLst>
            </p:cNvPr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895219" y="5145023"/>
              <a:ext cx="163068" cy="120396"/>
            </a:xfrm>
            <a:prstGeom prst="rect">
              <a:avLst/>
            </a:prstGeom>
          </p:spPr>
        </p:pic>
        <p:sp>
          <p:nvSpPr>
            <p:cNvPr id="134" name="object 133">
              <a:extLst>
                <a:ext uri="{FF2B5EF4-FFF2-40B4-BE49-F238E27FC236}">
                  <a16:creationId xmlns:a16="http://schemas.microsoft.com/office/drawing/2014/main" id="{43B5EC67-CF67-85B7-84DB-51D18A01E11B}"/>
                </a:ext>
              </a:extLst>
            </p:cNvPr>
            <p:cNvSpPr/>
            <p:nvPr/>
          </p:nvSpPr>
          <p:spPr>
            <a:xfrm>
              <a:off x="3079623" y="5145023"/>
              <a:ext cx="47625" cy="83820"/>
            </a:xfrm>
            <a:custGeom>
              <a:avLst/>
              <a:gdLst/>
              <a:ahLst/>
              <a:cxnLst/>
              <a:rect l="l" t="t" r="r" b="b"/>
              <a:pathLst>
                <a:path w="47625" h="83820">
                  <a:moveTo>
                    <a:pt x="47243" y="1524"/>
                  </a:moveTo>
                  <a:lnTo>
                    <a:pt x="44195" y="1524"/>
                  </a:lnTo>
                  <a:lnTo>
                    <a:pt x="41147" y="0"/>
                  </a:lnTo>
                  <a:lnTo>
                    <a:pt x="32003" y="0"/>
                  </a:lnTo>
                  <a:lnTo>
                    <a:pt x="27431" y="1524"/>
                  </a:lnTo>
                  <a:lnTo>
                    <a:pt x="24383" y="4572"/>
                  </a:lnTo>
                  <a:lnTo>
                    <a:pt x="19812" y="7620"/>
                  </a:lnTo>
                  <a:lnTo>
                    <a:pt x="15239" y="12191"/>
                  </a:lnTo>
                  <a:lnTo>
                    <a:pt x="12191" y="16763"/>
                  </a:lnTo>
                  <a:lnTo>
                    <a:pt x="10668" y="1524"/>
                  </a:lnTo>
                  <a:lnTo>
                    <a:pt x="0" y="1524"/>
                  </a:lnTo>
                  <a:lnTo>
                    <a:pt x="0" y="83820"/>
                  </a:lnTo>
                  <a:lnTo>
                    <a:pt x="13715" y="83820"/>
                  </a:lnTo>
                  <a:lnTo>
                    <a:pt x="13715" y="32003"/>
                  </a:lnTo>
                  <a:lnTo>
                    <a:pt x="15239" y="25908"/>
                  </a:lnTo>
                  <a:lnTo>
                    <a:pt x="19812" y="19812"/>
                  </a:lnTo>
                  <a:lnTo>
                    <a:pt x="24383" y="15239"/>
                  </a:lnTo>
                  <a:lnTo>
                    <a:pt x="30479" y="12191"/>
                  </a:lnTo>
                  <a:lnTo>
                    <a:pt x="45719" y="12191"/>
                  </a:lnTo>
                  <a:lnTo>
                    <a:pt x="47243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5" name="object 134">
            <a:extLst>
              <a:ext uri="{FF2B5EF4-FFF2-40B4-BE49-F238E27FC236}">
                <a16:creationId xmlns:a16="http://schemas.microsoft.com/office/drawing/2014/main" id="{CBBEE097-B4A5-23B2-A63D-97E4CB67E22E}"/>
              </a:ext>
            </a:extLst>
          </p:cNvPr>
          <p:cNvGrpSpPr/>
          <p:nvPr/>
        </p:nvGrpSpPr>
        <p:grpSpPr>
          <a:xfrm>
            <a:off x="3181730" y="5113020"/>
            <a:ext cx="109855" cy="117475"/>
            <a:chOff x="3181730" y="5113020"/>
            <a:chExt cx="109855" cy="117475"/>
          </a:xfrm>
        </p:grpSpPr>
        <p:sp>
          <p:nvSpPr>
            <p:cNvPr id="136" name="object 135">
              <a:extLst>
                <a:ext uri="{FF2B5EF4-FFF2-40B4-BE49-F238E27FC236}">
                  <a16:creationId xmlns:a16="http://schemas.microsoft.com/office/drawing/2014/main" id="{7F995ECD-5FCC-F103-7C7C-C92029F25D83}"/>
                </a:ext>
              </a:extLst>
            </p:cNvPr>
            <p:cNvSpPr/>
            <p:nvPr/>
          </p:nvSpPr>
          <p:spPr>
            <a:xfrm>
              <a:off x="3181730" y="5113020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7" name="object 136">
              <a:extLst>
                <a:ext uri="{FF2B5EF4-FFF2-40B4-BE49-F238E27FC236}">
                  <a16:creationId xmlns:a16="http://schemas.microsoft.com/office/drawing/2014/main" id="{F6DB610F-0315-FE45-FEF9-7B93D2CA5FBD}"/>
                </a:ext>
              </a:extLst>
            </p:cNvPr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216782" y="5145024"/>
              <a:ext cx="74675" cy="85343"/>
            </a:xfrm>
            <a:prstGeom prst="rect">
              <a:avLst/>
            </a:prstGeom>
          </p:spPr>
        </p:pic>
      </p:grpSp>
      <p:grpSp>
        <p:nvGrpSpPr>
          <p:cNvPr id="138" name="object 137">
            <a:extLst>
              <a:ext uri="{FF2B5EF4-FFF2-40B4-BE49-F238E27FC236}">
                <a16:creationId xmlns:a16="http://schemas.microsoft.com/office/drawing/2014/main" id="{7733F9E6-52CC-157F-2E4F-93A361FD9323}"/>
              </a:ext>
            </a:extLst>
          </p:cNvPr>
          <p:cNvGrpSpPr/>
          <p:nvPr/>
        </p:nvGrpSpPr>
        <p:grpSpPr>
          <a:xfrm>
            <a:off x="3347846" y="5145023"/>
            <a:ext cx="256540" cy="120650"/>
            <a:chOff x="3347846" y="5145023"/>
            <a:chExt cx="256540" cy="120650"/>
          </a:xfrm>
        </p:grpSpPr>
        <p:pic>
          <p:nvPicPr>
            <p:cNvPr id="139" name="object 138">
              <a:extLst>
                <a:ext uri="{FF2B5EF4-FFF2-40B4-BE49-F238E27FC236}">
                  <a16:creationId xmlns:a16="http://schemas.microsoft.com/office/drawing/2014/main" id="{F2C84DDB-B1C8-0930-085F-6E086B251C5E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3347846" y="5145023"/>
              <a:ext cx="71627" cy="120396"/>
            </a:xfrm>
            <a:prstGeom prst="rect">
              <a:avLst/>
            </a:prstGeom>
          </p:spPr>
        </p:pic>
        <p:pic>
          <p:nvPicPr>
            <p:cNvPr id="140" name="object 139">
              <a:extLst>
                <a:ext uri="{FF2B5EF4-FFF2-40B4-BE49-F238E27FC236}">
                  <a16:creationId xmlns:a16="http://schemas.microsoft.com/office/drawing/2014/main" id="{482C6681-7F1E-3688-463E-0610CDD4375C}"/>
                </a:ext>
              </a:extLst>
            </p:cNvPr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445382" y="5146547"/>
              <a:ext cx="67055" cy="83819"/>
            </a:xfrm>
            <a:prstGeom prst="rect">
              <a:avLst/>
            </a:prstGeom>
          </p:spPr>
        </p:pic>
        <p:pic>
          <p:nvPicPr>
            <p:cNvPr id="141" name="object 140">
              <a:extLst>
                <a:ext uri="{FF2B5EF4-FFF2-40B4-BE49-F238E27FC236}">
                  <a16:creationId xmlns:a16="http://schemas.microsoft.com/office/drawing/2014/main" id="{D1657969-2B9D-AA0B-A42A-8D73F181EC71}"/>
                </a:ext>
              </a:extLst>
            </p:cNvPr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535298" y="5145023"/>
              <a:ext cx="68579" cy="85343"/>
            </a:xfrm>
            <a:prstGeom prst="rect">
              <a:avLst/>
            </a:prstGeom>
          </p:spPr>
        </p:pic>
      </p:grpSp>
      <p:pic>
        <p:nvPicPr>
          <p:cNvPr id="142" name="object 141">
            <a:extLst>
              <a:ext uri="{FF2B5EF4-FFF2-40B4-BE49-F238E27FC236}">
                <a16:creationId xmlns:a16="http://schemas.microsoft.com/office/drawing/2014/main" id="{BDBB925B-63F5-B247-7648-F256EEF2F64A}"/>
              </a:ext>
            </a:extLst>
          </p:cNvPr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3664839" y="5113020"/>
            <a:ext cx="1021080" cy="117347"/>
          </a:xfrm>
          <a:prstGeom prst="rect">
            <a:avLst/>
          </a:prstGeom>
        </p:spPr>
      </p:pic>
      <p:grpSp>
        <p:nvGrpSpPr>
          <p:cNvPr id="143" name="object 142">
            <a:extLst>
              <a:ext uri="{FF2B5EF4-FFF2-40B4-BE49-F238E27FC236}">
                <a16:creationId xmlns:a16="http://schemas.microsoft.com/office/drawing/2014/main" id="{1817374F-4F70-B126-5643-5EFF29077D0D}"/>
              </a:ext>
            </a:extLst>
          </p:cNvPr>
          <p:cNvGrpSpPr/>
          <p:nvPr/>
        </p:nvGrpSpPr>
        <p:grpSpPr>
          <a:xfrm>
            <a:off x="664083" y="5330952"/>
            <a:ext cx="634365" cy="152400"/>
            <a:chOff x="664083" y="5330952"/>
            <a:chExt cx="634365" cy="152400"/>
          </a:xfrm>
        </p:grpSpPr>
        <p:sp>
          <p:nvSpPr>
            <p:cNvPr id="144" name="object 143">
              <a:extLst>
                <a:ext uri="{FF2B5EF4-FFF2-40B4-BE49-F238E27FC236}">
                  <a16:creationId xmlns:a16="http://schemas.microsoft.com/office/drawing/2014/main" id="{0B1979A4-B3AC-9F6F-3DA8-0EB8AFA2EAB2}"/>
                </a:ext>
              </a:extLst>
            </p:cNvPr>
            <p:cNvSpPr/>
            <p:nvPr/>
          </p:nvSpPr>
          <p:spPr>
            <a:xfrm>
              <a:off x="664083" y="5330959"/>
              <a:ext cx="52069" cy="116205"/>
            </a:xfrm>
            <a:custGeom>
              <a:avLst/>
              <a:gdLst/>
              <a:ahLst/>
              <a:cxnLst/>
              <a:rect l="l" t="t" r="r" b="b"/>
              <a:pathLst>
                <a:path w="52070" h="116204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2070" h="116204">
                  <a:moveTo>
                    <a:pt x="50292" y="35052"/>
                  </a:moveTo>
                  <a:lnTo>
                    <a:pt x="38100" y="35052"/>
                  </a:lnTo>
                  <a:lnTo>
                    <a:pt x="38100" y="115824"/>
                  </a:lnTo>
                  <a:lnTo>
                    <a:pt x="50292" y="115824"/>
                  </a:lnTo>
                  <a:lnTo>
                    <a:pt x="50292" y="35052"/>
                  </a:lnTo>
                  <a:close/>
                </a:path>
                <a:path w="52070" h="116204">
                  <a:moveTo>
                    <a:pt x="51816" y="7620"/>
                  </a:moveTo>
                  <a:lnTo>
                    <a:pt x="48768" y="4572"/>
                  </a:lnTo>
                  <a:lnTo>
                    <a:pt x="41148" y="4572"/>
                  </a:lnTo>
                  <a:lnTo>
                    <a:pt x="38100" y="7620"/>
                  </a:lnTo>
                  <a:lnTo>
                    <a:pt x="38100" y="18288"/>
                  </a:lnTo>
                  <a:lnTo>
                    <a:pt x="39624" y="18288"/>
                  </a:lnTo>
                  <a:lnTo>
                    <a:pt x="42672" y="21336"/>
                  </a:lnTo>
                  <a:lnTo>
                    <a:pt x="47244" y="21336"/>
                  </a:lnTo>
                  <a:lnTo>
                    <a:pt x="51816" y="16764"/>
                  </a:lnTo>
                  <a:lnTo>
                    <a:pt x="51816" y="76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4">
              <a:extLst>
                <a:ext uri="{FF2B5EF4-FFF2-40B4-BE49-F238E27FC236}">
                  <a16:creationId xmlns:a16="http://schemas.microsoft.com/office/drawing/2014/main" id="{09320A25-8638-DA8C-4F82-3776BF55C8B5}"/>
                </a:ext>
              </a:extLst>
            </p:cNvPr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37235" y="5364480"/>
              <a:ext cx="71628" cy="118872"/>
            </a:xfrm>
            <a:prstGeom prst="rect">
              <a:avLst/>
            </a:prstGeom>
          </p:spPr>
        </p:pic>
        <p:pic>
          <p:nvPicPr>
            <p:cNvPr id="146" name="object 145">
              <a:extLst>
                <a:ext uri="{FF2B5EF4-FFF2-40B4-BE49-F238E27FC236}">
                  <a16:creationId xmlns:a16="http://schemas.microsoft.com/office/drawing/2014/main" id="{68E2CE6A-7299-6287-68F3-EDDF52701395}"/>
                </a:ext>
              </a:extLst>
            </p:cNvPr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833247" y="5366004"/>
              <a:ext cx="68580" cy="82296"/>
            </a:xfrm>
            <a:prstGeom prst="rect">
              <a:avLst/>
            </a:prstGeom>
          </p:spPr>
        </p:pic>
        <p:sp>
          <p:nvSpPr>
            <p:cNvPr id="147" name="object 146">
              <a:extLst>
                <a:ext uri="{FF2B5EF4-FFF2-40B4-BE49-F238E27FC236}">
                  <a16:creationId xmlns:a16="http://schemas.microsoft.com/office/drawing/2014/main" id="{F823C01D-E27B-A507-6E19-77515CED3EAA}"/>
                </a:ext>
              </a:extLst>
            </p:cNvPr>
            <p:cNvSpPr/>
            <p:nvPr/>
          </p:nvSpPr>
          <p:spPr>
            <a:xfrm>
              <a:off x="927735" y="5335524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69" h="111760">
                  <a:moveTo>
                    <a:pt x="12192" y="111251"/>
                  </a:moveTo>
                  <a:lnTo>
                    <a:pt x="12192" y="30479"/>
                  </a:lnTo>
                  <a:lnTo>
                    <a:pt x="0" y="30479"/>
                  </a:lnTo>
                  <a:lnTo>
                    <a:pt x="0" y="111251"/>
                  </a:lnTo>
                  <a:lnTo>
                    <a:pt x="12192" y="111251"/>
                  </a:lnTo>
                  <a:close/>
                </a:path>
                <a:path w="13969" h="111760">
                  <a:moveTo>
                    <a:pt x="13715" y="12191"/>
                  </a:moveTo>
                  <a:lnTo>
                    <a:pt x="13715" y="3048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3715"/>
                  </a:lnTo>
                  <a:lnTo>
                    <a:pt x="1524" y="13715"/>
                  </a:lnTo>
                  <a:lnTo>
                    <a:pt x="4571" y="16763"/>
                  </a:lnTo>
                  <a:lnTo>
                    <a:pt x="9143" y="16763"/>
                  </a:lnTo>
                  <a:lnTo>
                    <a:pt x="13715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7">
              <a:extLst>
                <a:ext uri="{FF2B5EF4-FFF2-40B4-BE49-F238E27FC236}">
                  <a16:creationId xmlns:a16="http://schemas.microsoft.com/office/drawing/2014/main" id="{4C4D7903-44F5-B15B-08C1-BDA9A9E89DE9}"/>
                </a:ext>
              </a:extLst>
            </p:cNvPr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962787" y="5330952"/>
              <a:ext cx="71628" cy="117348"/>
            </a:xfrm>
            <a:prstGeom prst="rect">
              <a:avLst/>
            </a:prstGeom>
          </p:spPr>
        </p:pic>
        <p:pic>
          <p:nvPicPr>
            <p:cNvPr id="149" name="object 148">
              <a:extLst>
                <a:ext uri="{FF2B5EF4-FFF2-40B4-BE49-F238E27FC236}">
                  <a16:creationId xmlns:a16="http://schemas.microsoft.com/office/drawing/2014/main" id="{FAA68261-17AD-4DDE-C974-2CDD82F52D48}"/>
                </a:ext>
              </a:extLst>
            </p:cNvPr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054227" y="5364480"/>
              <a:ext cx="65531" cy="83820"/>
            </a:xfrm>
            <a:prstGeom prst="rect">
              <a:avLst/>
            </a:prstGeom>
          </p:spPr>
        </p:pic>
        <p:pic>
          <p:nvPicPr>
            <p:cNvPr id="150" name="object 149">
              <a:extLst>
                <a:ext uri="{FF2B5EF4-FFF2-40B4-BE49-F238E27FC236}">
                  <a16:creationId xmlns:a16="http://schemas.microsoft.com/office/drawing/2014/main" id="{078ECEA5-CD70-0100-65A4-1DC9F479258D}"/>
                </a:ext>
              </a:extLst>
            </p:cNvPr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139570" y="5330952"/>
              <a:ext cx="73151" cy="117348"/>
            </a:xfrm>
            <a:prstGeom prst="rect">
              <a:avLst/>
            </a:prstGeom>
          </p:spPr>
        </p:pic>
        <p:pic>
          <p:nvPicPr>
            <p:cNvPr id="151" name="object 150">
              <a:extLst>
                <a:ext uri="{FF2B5EF4-FFF2-40B4-BE49-F238E27FC236}">
                  <a16:creationId xmlns:a16="http://schemas.microsoft.com/office/drawing/2014/main" id="{B428F952-5740-AE58-E99D-EF361D583AA6}"/>
                </a:ext>
              </a:extLst>
            </p:cNvPr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232534" y="5364480"/>
              <a:ext cx="65531" cy="83820"/>
            </a:xfrm>
            <a:prstGeom prst="rect">
              <a:avLst/>
            </a:prstGeom>
          </p:spPr>
        </p:pic>
      </p:grpSp>
      <p:grpSp>
        <p:nvGrpSpPr>
          <p:cNvPr id="152" name="object 151">
            <a:extLst>
              <a:ext uri="{FF2B5EF4-FFF2-40B4-BE49-F238E27FC236}">
                <a16:creationId xmlns:a16="http://schemas.microsoft.com/office/drawing/2014/main" id="{EB100675-2DA8-2387-C1AD-74FB521D1D02}"/>
              </a:ext>
            </a:extLst>
          </p:cNvPr>
          <p:cNvGrpSpPr/>
          <p:nvPr/>
        </p:nvGrpSpPr>
        <p:grpSpPr>
          <a:xfrm>
            <a:off x="1362075" y="5330952"/>
            <a:ext cx="3363595" cy="152400"/>
            <a:chOff x="1362075" y="5330952"/>
            <a:chExt cx="3363595" cy="152400"/>
          </a:xfrm>
        </p:grpSpPr>
        <p:pic>
          <p:nvPicPr>
            <p:cNvPr id="153" name="object 152">
              <a:extLst>
                <a:ext uri="{FF2B5EF4-FFF2-40B4-BE49-F238E27FC236}">
                  <a16:creationId xmlns:a16="http://schemas.microsoft.com/office/drawing/2014/main" id="{DDD21B61-FBD8-D72F-B2CF-8CFED78114AE}"/>
                </a:ext>
              </a:extLst>
            </p:cNvPr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362075" y="5330952"/>
              <a:ext cx="2912363" cy="152400"/>
            </a:xfrm>
            <a:prstGeom prst="rect">
              <a:avLst/>
            </a:prstGeom>
          </p:spPr>
        </p:pic>
        <p:sp>
          <p:nvSpPr>
            <p:cNvPr id="154" name="object 153">
              <a:extLst>
                <a:ext uri="{FF2B5EF4-FFF2-40B4-BE49-F238E27FC236}">
                  <a16:creationId xmlns:a16="http://schemas.microsoft.com/office/drawing/2014/main" id="{0957A70A-369F-21CB-1504-82B4A1E759B8}"/>
                </a:ext>
              </a:extLst>
            </p:cNvPr>
            <p:cNvSpPr/>
            <p:nvPr/>
          </p:nvSpPr>
          <p:spPr>
            <a:xfrm>
              <a:off x="4300347" y="5330952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" name="object 154">
              <a:extLst>
                <a:ext uri="{FF2B5EF4-FFF2-40B4-BE49-F238E27FC236}">
                  <a16:creationId xmlns:a16="http://schemas.microsoft.com/office/drawing/2014/main" id="{B8306C50-C760-C7D6-5969-CFC669EC569D}"/>
                </a:ext>
              </a:extLst>
            </p:cNvPr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4338447" y="5335524"/>
              <a:ext cx="169163" cy="112775"/>
            </a:xfrm>
            <a:prstGeom prst="rect">
              <a:avLst/>
            </a:prstGeom>
          </p:spPr>
        </p:pic>
        <p:pic>
          <p:nvPicPr>
            <p:cNvPr id="156" name="object 155">
              <a:extLst>
                <a:ext uri="{FF2B5EF4-FFF2-40B4-BE49-F238E27FC236}">
                  <a16:creationId xmlns:a16="http://schemas.microsoft.com/office/drawing/2014/main" id="{023D3270-BCDE-FBF2-ACDC-8BB8BE96CC49}"/>
                </a:ext>
              </a:extLst>
            </p:cNvPr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528947" y="5330952"/>
              <a:ext cx="71627" cy="117348"/>
            </a:xfrm>
            <a:prstGeom prst="rect">
              <a:avLst/>
            </a:prstGeom>
          </p:spPr>
        </p:pic>
        <p:sp>
          <p:nvSpPr>
            <p:cNvPr id="157" name="object 156">
              <a:extLst>
                <a:ext uri="{FF2B5EF4-FFF2-40B4-BE49-F238E27FC236}">
                  <a16:creationId xmlns:a16="http://schemas.microsoft.com/office/drawing/2014/main" id="{19CFC814-8B44-B63A-917B-56AEE67BD4B2}"/>
                </a:ext>
              </a:extLst>
            </p:cNvPr>
            <p:cNvSpPr/>
            <p:nvPr/>
          </p:nvSpPr>
          <p:spPr>
            <a:xfrm>
              <a:off x="4620387" y="5364487"/>
              <a:ext cx="105410" cy="102235"/>
            </a:xfrm>
            <a:custGeom>
              <a:avLst/>
              <a:gdLst/>
              <a:ahLst/>
              <a:cxnLst/>
              <a:rect l="l" t="t" r="r" b="b"/>
              <a:pathLst>
                <a:path w="105410" h="102235">
                  <a:moveTo>
                    <a:pt x="65532" y="18288"/>
                  </a:moveTo>
                  <a:lnTo>
                    <a:pt x="64008" y="10668"/>
                  </a:lnTo>
                  <a:lnTo>
                    <a:pt x="54864" y="1524"/>
                  </a:lnTo>
                  <a:lnTo>
                    <a:pt x="47244" y="0"/>
                  </a:lnTo>
                  <a:lnTo>
                    <a:pt x="27432" y="0"/>
                  </a:lnTo>
                  <a:lnTo>
                    <a:pt x="9144" y="6096"/>
                  </a:lnTo>
                  <a:lnTo>
                    <a:pt x="13716" y="16764"/>
                  </a:lnTo>
                  <a:lnTo>
                    <a:pt x="22860" y="12192"/>
                  </a:lnTo>
                  <a:lnTo>
                    <a:pt x="30480" y="10668"/>
                  </a:lnTo>
                  <a:lnTo>
                    <a:pt x="42672" y="10668"/>
                  </a:lnTo>
                  <a:lnTo>
                    <a:pt x="47244" y="12192"/>
                  </a:lnTo>
                  <a:lnTo>
                    <a:pt x="50292" y="15240"/>
                  </a:lnTo>
                  <a:lnTo>
                    <a:pt x="51816" y="18288"/>
                  </a:lnTo>
                  <a:lnTo>
                    <a:pt x="53340" y="22860"/>
                  </a:lnTo>
                  <a:lnTo>
                    <a:pt x="53340" y="33528"/>
                  </a:lnTo>
                  <a:lnTo>
                    <a:pt x="53340" y="42672"/>
                  </a:lnTo>
                  <a:lnTo>
                    <a:pt x="53340" y="57912"/>
                  </a:lnTo>
                  <a:lnTo>
                    <a:pt x="51816" y="64008"/>
                  </a:lnTo>
                  <a:lnTo>
                    <a:pt x="47244" y="67056"/>
                  </a:lnTo>
                  <a:lnTo>
                    <a:pt x="42672" y="71628"/>
                  </a:lnTo>
                  <a:lnTo>
                    <a:pt x="36576" y="74676"/>
                  </a:lnTo>
                  <a:lnTo>
                    <a:pt x="24384" y="74676"/>
                  </a:lnTo>
                  <a:lnTo>
                    <a:pt x="19812" y="73152"/>
                  </a:lnTo>
                  <a:lnTo>
                    <a:pt x="15240" y="68580"/>
                  </a:lnTo>
                  <a:lnTo>
                    <a:pt x="13716" y="65532"/>
                  </a:lnTo>
                  <a:lnTo>
                    <a:pt x="13716" y="54864"/>
                  </a:lnTo>
                  <a:lnTo>
                    <a:pt x="41148" y="42672"/>
                  </a:lnTo>
                  <a:lnTo>
                    <a:pt x="53340" y="42672"/>
                  </a:lnTo>
                  <a:lnTo>
                    <a:pt x="53340" y="33528"/>
                  </a:lnTo>
                  <a:lnTo>
                    <a:pt x="39624" y="35052"/>
                  </a:lnTo>
                  <a:lnTo>
                    <a:pt x="22491" y="36715"/>
                  </a:lnTo>
                  <a:lnTo>
                    <a:pt x="10096" y="41529"/>
                  </a:lnTo>
                  <a:lnTo>
                    <a:pt x="2540" y="49199"/>
                  </a:lnTo>
                  <a:lnTo>
                    <a:pt x="0" y="59436"/>
                  </a:lnTo>
                  <a:lnTo>
                    <a:pt x="0" y="68580"/>
                  </a:lnTo>
                  <a:lnTo>
                    <a:pt x="3048" y="73152"/>
                  </a:lnTo>
                  <a:lnTo>
                    <a:pt x="12192" y="82296"/>
                  </a:lnTo>
                  <a:lnTo>
                    <a:pt x="13716" y="82677"/>
                  </a:lnTo>
                  <a:lnTo>
                    <a:pt x="18288" y="83820"/>
                  </a:lnTo>
                  <a:lnTo>
                    <a:pt x="38100" y="83820"/>
                  </a:lnTo>
                  <a:lnTo>
                    <a:pt x="41148" y="82296"/>
                  </a:lnTo>
                  <a:lnTo>
                    <a:pt x="50292" y="76200"/>
                  </a:lnTo>
                  <a:lnTo>
                    <a:pt x="53340" y="71628"/>
                  </a:lnTo>
                  <a:lnTo>
                    <a:pt x="54864" y="71628"/>
                  </a:lnTo>
                  <a:lnTo>
                    <a:pt x="56388" y="82296"/>
                  </a:lnTo>
                  <a:lnTo>
                    <a:pt x="65532" y="82296"/>
                  </a:lnTo>
                  <a:lnTo>
                    <a:pt x="65532" y="18288"/>
                  </a:lnTo>
                  <a:close/>
                </a:path>
                <a:path w="105410" h="102235">
                  <a:moveTo>
                    <a:pt x="105156" y="67056"/>
                  </a:moveTo>
                  <a:lnTo>
                    <a:pt x="103632" y="65532"/>
                  </a:lnTo>
                  <a:lnTo>
                    <a:pt x="91440" y="65532"/>
                  </a:lnTo>
                  <a:lnTo>
                    <a:pt x="89916" y="70104"/>
                  </a:lnTo>
                  <a:lnTo>
                    <a:pt x="88392" y="76200"/>
                  </a:lnTo>
                  <a:lnTo>
                    <a:pt x="85344" y="91440"/>
                  </a:lnTo>
                  <a:lnTo>
                    <a:pt x="83820" y="97536"/>
                  </a:lnTo>
                  <a:lnTo>
                    <a:pt x="82296" y="102108"/>
                  </a:lnTo>
                  <a:lnTo>
                    <a:pt x="92964" y="102108"/>
                  </a:lnTo>
                  <a:lnTo>
                    <a:pt x="94488" y="96012"/>
                  </a:lnTo>
                  <a:lnTo>
                    <a:pt x="100584" y="83820"/>
                  </a:lnTo>
                  <a:lnTo>
                    <a:pt x="103632" y="71628"/>
                  </a:lnTo>
                  <a:lnTo>
                    <a:pt x="105156" y="670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8" name="object 157">
            <a:extLst>
              <a:ext uri="{FF2B5EF4-FFF2-40B4-BE49-F238E27FC236}">
                <a16:creationId xmlns:a16="http://schemas.microsoft.com/office/drawing/2014/main" id="{CDD6E2C9-324B-1804-D757-1772E44AE6B6}"/>
              </a:ext>
            </a:extLst>
          </p:cNvPr>
          <p:cNvGrpSpPr/>
          <p:nvPr/>
        </p:nvGrpSpPr>
        <p:grpSpPr>
          <a:xfrm>
            <a:off x="4789551" y="5330952"/>
            <a:ext cx="108585" cy="117475"/>
            <a:chOff x="4789551" y="5330952"/>
            <a:chExt cx="108585" cy="117475"/>
          </a:xfrm>
        </p:grpSpPr>
        <p:sp>
          <p:nvSpPr>
            <p:cNvPr id="159" name="object 158">
              <a:extLst>
                <a:ext uri="{FF2B5EF4-FFF2-40B4-BE49-F238E27FC236}">
                  <a16:creationId xmlns:a16="http://schemas.microsoft.com/office/drawing/2014/main" id="{AB26A22C-6950-30C6-3361-9BC67587D3A3}"/>
                </a:ext>
              </a:extLst>
            </p:cNvPr>
            <p:cNvSpPr/>
            <p:nvPr/>
          </p:nvSpPr>
          <p:spPr>
            <a:xfrm>
              <a:off x="4789551" y="5330952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0" name="object 159">
              <a:extLst>
                <a:ext uri="{FF2B5EF4-FFF2-40B4-BE49-F238E27FC236}">
                  <a16:creationId xmlns:a16="http://schemas.microsoft.com/office/drawing/2014/main" id="{05849370-E818-65C8-CA02-3961D6E85E97}"/>
                </a:ext>
              </a:extLst>
            </p:cNvPr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4823079" y="5364480"/>
              <a:ext cx="74675" cy="83820"/>
            </a:xfrm>
            <a:prstGeom prst="rect">
              <a:avLst/>
            </a:prstGeom>
          </p:spPr>
        </p:pic>
      </p:grpSp>
      <p:pic>
        <p:nvPicPr>
          <p:cNvPr id="161" name="object 160">
            <a:extLst>
              <a:ext uri="{FF2B5EF4-FFF2-40B4-BE49-F238E27FC236}">
                <a16:creationId xmlns:a16="http://schemas.microsoft.com/office/drawing/2014/main" id="{4B1A49CA-9077-A0C3-FDCB-14DE958FD800}"/>
              </a:ext>
            </a:extLst>
          </p:cNvPr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659511" y="5561076"/>
            <a:ext cx="1252727" cy="152400"/>
          </a:xfrm>
          <a:prstGeom prst="rect">
            <a:avLst/>
          </a:prstGeom>
        </p:spPr>
      </p:pic>
      <p:grpSp>
        <p:nvGrpSpPr>
          <p:cNvPr id="162" name="object 161">
            <a:extLst>
              <a:ext uri="{FF2B5EF4-FFF2-40B4-BE49-F238E27FC236}">
                <a16:creationId xmlns:a16="http://schemas.microsoft.com/office/drawing/2014/main" id="{52EC885C-004A-1854-5267-6D803F529E1B}"/>
              </a:ext>
            </a:extLst>
          </p:cNvPr>
          <p:cNvGrpSpPr/>
          <p:nvPr/>
        </p:nvGrpSpPr>
        <p:grpSpPr>
          <a:xfrm>
            <a:off x="1977770" y="5594603"/>
            <a:ext cx="247015" cy="83820"/>
            <a:chOff x="1977770" y="5594603"/>
            <a:chExt cx="247015" cy="83820"/>
          </a:xfrm>
        </p:grpSpPr>
        <p:pic>
          <p:nvPicPr>
            <p:cNvPr id="163" name="object 162">
              <a:extLst>
                <a:ext uri="{FF2B5EF4-FFF2-40B4-BE49-F238E27FC236}">
                  <a16:creationId xmlns:a16="http://schemas.microsoft.com/office/drawing/2014/main" id="{B1597849-6BA6-C9B2-D68F-516888D6880C}"/>
                </a:ext>
              </a:extLst>
            </p:cNvPr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977770" y="5596127"/>
              <a:ext cx="67056" cy="82296"/>
            </a:xfrm>
            <a:prstGeom prst="rect">
              <a:avLst/>
            </a:prstGeom>
          </p:spPr>
        </p:pic>
        <p:pic>
          <p:nvPicPr>
            <p:cNvPr id="164" name="object 163">
              <a:extLst>
                <a:ext uri="{FF2B5EF4-FFF2-40B4-BE49-F238E27FC236}">
                  <a16:creationId xmlns:a16="http://schemas.microsoft.com/office/drawing/2014/main" id="{ACEB6371-5839-CC9B-E425-39DD464167FD}"/>
                </a:ext>
              </a:extLst>
            </p:cNvPr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2070734" y="5594603"/>
              <a:ext cx="68579" cy="82296"/>
            </a:xfrm>
            <a:prstGeom prst="rect">
              <a:avLst/>
            </a:prstGeom>
          </p:spPr>
        </p:pic>
        <p:pic>
          <p:nvPicPr>
            <p:cNvPr id="165" name="object 164">
              <a:extLst>
                <a:ext uri="{FF2B5EF4-FFF2-40B4-BE49-F238E27FC236}">
                  <a16:creationId xmlns:a16="http://schemas.microsoft.com/office/drawing/2014/main" id="{2CAC56BC-55AD-C5CA-91A1-8AA2F9134DB2}"/>
                </a:ext>
              </a:extLst>
            </p:cNvPr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2159126" y="5594603"/>
              <a:ext cx="65531" cy="83820"/>
            </a:xfrm>
            <a:prstGeom prst="rect">
              <a:avLst/>
            </a:prstGeom>
          </p:spPr>
        </p:pic>
      </p:grpSp>
      <p:grpSp>
        <p:nvGrpSpPr>
          <p:cNvPr id="166" name="object 165">
            <a:extLst>
              <a:ext uri="{FF2B5EF4-FFF2-40B4-BE49-F238E27FC236}">
                <a16:creationId xmlns:a16="http://schemas.microsoft.com/office/drawing/2014/main" id="{BD9D3E1C-73B6-E7FC-D802-A258A20CD021}"/>
              </a:ext>
            </a:extLst>
          </p:cNvPr>
          <p:cNvGrpSpPr/>
          <p:nvPr/>
        </p:nvGrpSpPr>
        <p:grpSpPr>
          <a:xfrm>
            <a:off x="2288667" y="5561076"/>
            <a:ext cx="881380" cy="152400"/>
            <a:chOff x="2288667" y="5561076"/>
            <a:chExt cx="881380" cy="152400"/>
          </a:xfrm>
        </p:grpSpPr>
        <p:pic>
          <p:nvPicPr>
            <p:cNvPr id="167" name="object 166">
              <a:extLst>
                <a:ext uri="{FF2B5EF4-FFF2-40B4-BE49-F238E27FC236}">
                  <a16:creationId xmlns:a16="http://schemas.microsoft.com/office/drawing/2014/main" id="{FC8522E3-CC7B-5063-AD85-96AFF4904580}"/>
                </a:ext>
              </a:extLst>
            </p:cNvPr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2288667" y="5594604"/>
              <a:ext cx="71627" cy="118872"/>
            </a:xfrm>
            <a:prstGeom prst="rect">
              <a:avLst/>
            </a:prstGeom>
          </p:spPr>
        </p:pic>
        <p:pic>
          <p:nvPicPr>
            <p:cNvPr id="168" name="object 167">
              <a:extLst>
                <a:ext uri="{FF2B5EF4-FFF2-40B4-BE49-F238E27FC236}">
                  <a16:creationId xmlns:a16="http://schemas.microsoft.com/office/drawing/2014/main" id="{62909773-8F1B-469A-EBC5-DCF8E86EB762}"/>
                </a:ext>
              </a:extLst>
            </p:cNvPr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2383155" y="5594604"/>
              <a:ext cx="132587" cy="83820"/>
            </a:xfrm>
            <a:prstGeom prst="rect">
              <a:avLst/>
            </a:prstGeom>
          </p:spPr>
        </p:pic>
        <p:pic>
          <p:nvPicPr>
            <p:cNvPr id="169" name="object 168">
              <a:extLst>
                <a:ext uri="{FF2B5EF4-FFF2-40B4-BE49-F238E27FC236}">
                  <a16:creationId xmlns:a16="http://schemas.microsoft.com/office/drawing/2014/main" id="{96E5C2A1-8F4B-E676-55CF-A08C6D4DEB5F}"/>
                </a:ext>
              </a:extLst>
            </p:cNvPr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2537079" y="5561076"/>
              <a:ext cx="152400" cy="117348"/>
            </a:xfrm>
            <a:prstGeom prst="rect">
              <a:avLst/>
            </a:prstGeom>
          </p:spPr>
        </p:pic>
        <p:pic>
          <p:nvPicPr>
            <p:cNvPr id="170" name="object 169">
              <a:extLst>
                <a:ext uri="{FF2B5EF4-FFF2-40B4-BE49-F238E27FC236}">
                  <a16:creationId xmlns:a16="http://schemas.microsoft.com/office/drawing/2014/main" id="{D8093712-F666-D64E-3C50-D80D5E9CCF28}"/>
                </a:ext>
              </a:extLst>
            </p:cNvPr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2715387" y="5561076"/>
              <a:ext cx="71627" cy="117348"/>
            </a:xfrm>
            <a:prstGeom prst="rect">
              <a:avLst/>
            </a:prstGeom>
          </p:spPr>
        </p:pic>
        <p:sp>
          <p:nvSpPr>
            <p:cNvPr id="171" name="object 170">
              <a:extLst>
                <a:ext uri="{FF2B5EF4-FFF2-40B4-BE49-F238E27FC236}">
                  <a16:creationId xmlns:a16="http://schemas.microsoft.com/office/drawing/2014/main" id="{8C9F07AF-A214-1E6E-FA6B-1A6E581F3C03}"/>
                </a:ext>
              </a:extLst>
            </p:cNvPr>
            <p:cNvSpPr/>
            <p:nvPr/>
          </p:nvSpPr>
          <p:spPr>
            <a:xfrm>
              <a:off x="2806827" y="5561083"/>
              <a:ext cx="91440" cy="116205"/>
            </a:xfrm>
            <a:custGeom>
              <a:avLst/>
              <a:gdLst/>
              <a:ahLst/>
              <a:cxnLst/>
              <a:rect l="l" t="t" r="r" b="b"/>
              <a:pathLst>
                <a:path w="91439" h="116204">
                  <a:moveTo>
                    <a:pt x="13716" y="35052"/>
                  </a:moveTo>
                  <a:lnTo>
                    <a:pt x="1524" y="35052"/>
                  </a:lnTo>
                  <a:lnTo>
                    <a:pt x="1524" y="115824"/>
                  </a:lnTo>
                  <a:lnTo>
                    <a:pt x="13716" y="115824"/>
                  </a:lnTo>
                  <a:lnTo>
                    <a:pt x="13716" y="35052"/>
                  </a:lnTo>
                  <a:close/>
                </a:path>
                <a:path w="91439" h="116204">
                  <a:moveTo>
                    <a:pt x="15240" y="9144"/>
                  </a:moveTo>
                  <a:lnTo>
                    <a:pt x="10668" y="4572"/>
                  </a:lnTo>
                  <a:lnTo>
                    <a:pt x="4572" y="4572"/>
                  </a:lnTo>
                  <a:lnTo>
                    <a:pt x="0" y="9144"/>
                  </a:lnTo>
                  <a:lnTo>
                    <a:pt x="0" y="15240"/>
                  </a:lnTo>
                  <a:lnTo>
                    <a:pt x="6096" y="21336"/>
                  </a:lnTo>
                  <a:lnTo>
                    <a:pt x="9144" y="21336"/>
                  </a:lnTo>
                  <a:lnTo>
                    <a:pt x="15240" y="15240"/>
                  </a:lnTo>
                  <a:lnTo>
                    <a:pt x="15240" y="9144"/>
                  </a:lnTo>
                  <a:close/>
                </a:path>
                <a:path w="91439" h="116204">
                  <a:moveTo>
                    <a:pt x="51816" y="0"/>
                  </a:moveTo>
                  <a:lnTo>
                    <a:pt x="39624" y="0"/>
                  </a:lnTo>
                  <a:lnTo>
                    <a:pt x="39624" y="115824"/>
                  </a:lnTo>
                  <a:lnTo>
                    <a:pt x="51816" y="115824"/>
                  </a:lnTo>
                  <a:lnTo>
                    <a:pt x="51816" y="0"/>
                  </a:lnTo>
                  <a:close/>
                </a:path>
                <a:path w="91439" h="116204">
                  <a:moveTo>
                    <a:pt x="91440" y="35052"/>
                  </a:moveTo>
                  <a:lnTo>
                    <a:pt x="79248" y="35052"/>
                  </a:lnTo>
                  <a:lnTo>
                    <a:pt x="79248" y="115824"/>
                  </a:lnTo>
                  <a:lnTo>
                    <a:pt x="91440" y="115824"/>
                  </a:lnTo>
                  <a:lnTo>
                    <a:pt x="91440" y="35052"/>
                  </a:lnTo>
                  <a:close/>
                </a:path>
                <a:path w="91439" h="116204">
                  <a:moveTo>
                    <a:pt x="91440" y="7620"/>
                  </a:moveTo>
                  <a:lnTo>
                    <a:pt x="88392" y="4572"/>
                  </a:lnTo>
                  <a:lnTo>
                    <a:pt x="80772" y="4572"/>
                  </a:lnTo>
                  <a:lnTo>
                    <a:pt x="77724" y="7620"/>
                  </a:lnTo>
                  <a:lnTo>
                    <a:pt x="77724" y="16764"/>
                  </a:lnTo>
                  <a:lnTo>
                    <a:pt x="82296" y="21336"/>
                  </a:lnTo>
                  <a:lnTo>
                    <a:pt x="86868" y="21336"/>
                  </a:lnTo>
                  <a:lnTo>
                    <a:pt x="91440" y="16764"/>
                  </a:lnTo>
                  <a:lnTo>
                    <a:pt x="91440" y="76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2" name="object 171">
              <a:extLst>
                <a:ext uri="{FF2B5EF4-FFF2-40B4-BE49-F238E27FC236}">
                  <a16:creationId xmlns:a16="http://schemas.microsoft.com/office/drawing/2014/main" id="{5DC14999-06CC-0835-405C-D2AEC5BBCCEB}"/>
                </a:ext>
              </a:extLst>
            </p:cNvPr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2919603" y="5561076"/>
              <a:ext cx="71628" cy="117348"/>
            </a:xfrm>
            <a:prstGeom prst="rect">
              <a:avLst/>
            </a:prstGeom>
          </p:spPr>
        </p:pic>
        <p:pic>
          <p:nvPicPr>
            <p:cNvPr id="173" name="object 172">
              <a:extLst>
                <a:ext uri="{FF2B5EF4-FFF2-40B4-BE49-F238E27FC236}">
                  <a16:creationId xmlns:a16="http://schemas.microsoft.com/office/drawing/2014/main" id="{2975BDC5-A5B9-67D1-ED16-73EB71973836}"/>
                </a:ext>
              </a:extLst>
            </p:cNvPr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3011043" y="5594604"/>
              <a:ext cx="65531" cy="83820"/>
            </a:xfrm>
            <a:prstGeom prst="rect">
              <a:avLst/>
            </a:prstGeom>
          </p:spPr>
        </p:pic>
        <p:pic>
          <p:nvPicPr>
            <p:cNvPr id="174" name="object 173">
              <a:extLst>
                <a:ext uri="{FF2B5EF4-FFF2-40B4-BE49-F238E27FC236}">
                  <a16:creationId xmlns:a16="http://schemas.microsoft.com/office/drawing/2014/main" id="{809E9404-C5E2-E263-5314-BD5FA498D1A9}"/>
                </a:ext>
              </a:extLst>
            </p:cNvPr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3097911" y="5561076"/>
              <a:ext cx="71627" cy="117348"/>
            </a:xfrm>
            <a:prstGeom prst="rect">
              <a:avLst/>
            </a:prstGeom>
          </p:spPr>
        </p:pic>
      </p:grpSp>
      <p:pic>
        <p:nvPicPr>
          <p:cNvPr id="175" name="object 174">
            <a:extLst>
              <a:ext uri="{FF2B5EF4-FFF2-40B4-BE49-F238E27FC236}">
                <a16:creationId xmlns:a16="http://schemas.microsoft.com/office/drawing/2014/main" id="{F0052561-B3EF-6432-5327-DD707B96FB64}"/>
              </a:ext>
            </a:extLst>
          </p:cNvPr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3235070" y="5561076"/>
            <a:ext cx="1414271" cy="152400"/>
          </a:xfrm>
          <a:prstGeom prst="rect">
            <a:avLst/>
          </a:prstGeom>
        </p:spPr>
      </p:pic>
      <p:grpSp>
        <p:nvGrpSpPr>
          <p:cNvPr id="176" name="object 175">
            <a:extLst>
              <a:ext uri="{FF2B5EF4-FFF2-40B4-BE49-F238E27FC236}">
                <a16:creationId xmlns:a16="http://schemas.microsoft.com/office/drawing/2014/main" id="{3CF354F1-7FBE-6D74-7BD6-5522AC0DFD06}"/>
              </a:ext>
            </a:extLst>
          </p:cNvPr>
          <p:cNvGrpSpPr/>
          <p:nvPr/>
        </p:nvGrpSpPr>
        <p:grpSpPr>
          <a:xfrm>
            <a:off x="4714875" y="5561076"/>
            <a:ext cx="97790" cy="117475"/>
            <a:chOff x="4714875" y="5561076"/>
            <a:chExt cx="97790" cy="117475"/>
          </a:xfrm>
        </p:grpSpPr>
        <p:sp>
          <p:nvSpPr>
            <p:cNvPr id="177" name="object 176">
              <a:extLst>
                <a:ext uri="{FF2B5EF4-FFF2-40B4-BE49-F238E27FC236}">
                  <a16:creationId xmlns:a16="http://schemas.microsoft.com/office/drawing/2014/main" id="{1FF25493-200C-0B6E-86D5-63BE08A63986}"/>
                </a:ext>
              </a:extLst>
            </p:cNvPr>
            <p:cNvSpPr/>
            <p:nvPr/>
          </p:nvSpPr>
          <p:spPr>
            <a:xfrm>
              <a:off x="4714875" y="556107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8" name="object 177">
              <a:extLst>
                <a:ext uri="{FF2B5EF4-FFF2-40B4-BE49-F238E27FC236}">
                  <a16:creationId xmlns:a16="http://schemas.microsoft.com/office/drawing/2014/main" id="{843D5EDC-1B6D-D484-9472-CDEA18A50184}"/>
                </a:ext>
              </a:extLst>
            </p:cNvPr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4746878" y="5594604"/>
              <a:ext cx="65532" cy="83820"/>
            </a:xfrm>
            <a:prstGeom prst="rect">
              <a:avLst/>
            </a:prstGeom>
          </p:spPr>
        </p:pic>
      </p:grpSp>
      <p:grpSp>
        <p:nvGrpSpPr>
          <p:cNvPr id="179" name="object 178">
            <a:extLst>
              <a:ext uri="{FF2B5EF4-FFF2-40B4-BE49-F238E27FC236}">
                <a16:creationId xmlns:a16="http://schemas.microsoft.com/office/drawing/2014/main" id="{0C6AC612-C7C9-151F-FC31-81438A78198C}"/>
              </a:ext>
            </a:extLst>
          </p:cNvPr>
          <p:cNvGrpSpPr/>
          <p:nvPr/>
        </p:nvGrpSpPr>
        <p:grpSpPr>
          <a:xfrm>
            <a:off x="659511" y="5779008"/>
            <a:ext cx="1995170" cy="154305"/>
            <a:chOff x="659511" y="5779008"/>
            <a:chExt cx="1995170" cy="154305"/>
          </a:xfrm>
        </p:grpSpPr>
        <p:pic>
          <p:nvPicPr>
            <p:cNvPr id="180" name="object 179">
              <a:extLst>
                <a:ext uri="{FF2B5EF4-FFF2-40B4-BE49-F238E27FC236}">
                  <a16:creationId xmlns:a16="http://schemas.microsoft.com/office/drawing/2014/main" id="{11162655-D487-29D2-20E6-3515B8C2BF66}"/>
                </a:ext>
              </a:extLst>
            </p:cNvPr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659511" y="5779008"/>
              <a:ext cx="1952244" cy="153924"/>
            </a:xfrm>
            <a:prstGeom prst="rect">
              <a:avLst/>
            </a:prstGeom>
          </p:spPr>
        </p:pic>
        <p:sp>
          <p:nvSpPr>
            <p:cNvPr id="181" name="object 180">
              <a:extLst>
                <a:ext uri="{FF2B5EF4-FFF2-40B4-BE49-F238E27FC236}">
                  <a16:creationId xmlns:a16="http://schemas.microsoft.com/office/drawing/2014/main" id="{6602D7DA-69A5-F220-FA87-B2C83F413D20}"/>
                </a:ext>
              </a:extLst>
            </p:cNvPr>
            <p:cNvSpPr/>
            <p:nvPr/>
          </p:nvSpPr>
          <p:spPr>
            <a:xfrm>
              <a:off x="2636138" y="5878068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4" h="20320">
                  <a:moveTo>
                    <a:pt x="18287" y="13716"/>
                  </a:moveTo>
                  <a:lnTo>
                    <a:pt x="18287" y="6096"/>
                  </a:lnTo>
                  <a:lnTo>
                    <a:pt x="16763" y="4572"/>
                  </a:lnTo>
                  <a:lnTo>
                    <a:pt x="15240" y="1524"/>
                  </a:lnTo>
                  <a:lnTo>
                    <a:pt x="13716" y="0"/>
                  </a:lnTo>
                  <a:lnTo>
                    <a:pt x="3048" y="0"/>
                  </a:lnTo>
                  <a:lnTo>
                    <a:pt x="1524" y="1524"/>
                  </a:lnTo>
                  <a:lnTo>
                    <a:pt x="0" y="4572"/>
                  </a:lnTo>
                  <a:lnTo>
                    <a:pt x="0" y="9144"/>
                  </a:lnTo>
                  <a:lnTo>
                    <a:pt x="0" y="13716"/>
                  </a:lnTo>
                  <a:lnTo>
                    <a:pt x="3048" y="16764"/>
                  </a:lnTo>
                  <a:lnTo>
                    <a:pt x="4572" y="19812"/>
                  </a:lnTo>
                  <a:lnTo>
                    <a:pt x="12192" y="19812"/>
                  </a:lnTo>
                  <a:lnTo>
                    <a:pt x="18287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2" name="object 181">
            <a:extLst>
              <a:ext uri="{FF2B5EF4-FFF2-40B4-BE49-F238E27FC236}">
                <a16:creationId xmlns:a16="http://schemas.microsoft.com/office/drawing/2014/main" id="{307BAA61-C916-EF40-272D-3CAFC44287BE}"/>
              </a:ext>
            </a:extLst>
          </p:cNvPr>
          <p:cNvSpPr/>
          <p:nvPr/>
        </p:nvSpPr>
        <p:spPr>
          <a:xfrm>
            <a:off x="482726" y="6149340"/>
            <a:ext cx="33655" cy="36830"/>
          </a:xfrm>
          <a:custGeom>
            <a:avLst/>
            <a:gdLst/>
            <a:ahLst/>
            <a:cxnLst/>
            <a:rect l="l" t="t" r="r" b="b"/>
            <a:pathLst>
              <a:path w="33654" h="36829">
                <a:moveTo>
                  <a:pt x="33528" y="24384"/>
                </a:moveTo>
                <a:lnTo>
                  <a:pt x="33528" y="12192"/>
                </a:lnTo>
                <a:lnTo>
                  <a:pt x="32004" y="7620"/>
                </a:lnTo>
                <a:lnTo>
                  <a:pt x="25907" y="1524"/>
                </a:lnTo>
                <a:lnTo>
                  <a:pt x="22860" y="0"/>
                </a:lnTo>
                <a:lnTo>
                  <a:pt x="12192" y="0"/>
                </a:lnTo>
                <a:lnTo>
                  <a:pt x="7620" y="1524"/>
                </a:lnTo>
                <a:lnTo>
                  <a:pt x="1524" y="7620"/>
                </a:lnTo>
                <a:lnTo>
                  <a:pt x="0" y="12192"/>
                </a:lnTo>
                <a:lnTo>
                  <a:pt x="0" y="18287"/>
                </a:lnTo>
                <a:lnTo>
                  <a:pt x="0" y="24384"/>
                </a:lnTo>
                <a:lnTo>
                  <a:pt x="1524" y="28956"/>
                </a:lnTo>
                <a:lnTo>
                  <a:pt x="7620" y="35051"/>
                </a:lnTo>
                <a:lnTo>
                  <a:pt x="12192" y="36575"/>
                </a:lnTo>
                <a:lnTo>
                  <a:pt x="22860" y="36575"/>
                </a:lnTo>
                <a:lnTo>
                  <a:pt x="25907" y="35051"/>
                </a:lnTo>
                <a:lnTo>
                  <a:pt x="32004" y="28956"/>
                </a:lnTo>
                <a:lnTo>
                  <a:pt x="33528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3" name="object 182">
            <a:extLst>
              <a:ext uri="{FF2B5EF4-FFF2-40B4-BE49-F238E27FC236}">
                <a16:creationId xmlns:a16="http://schemas.microsoft.com/office/drawing/2014/main" id="{4996FE7F-099F-F757-4C67-C69D80DF8EB3}"/>
              </a:ext>
            </a:extLst>
          </p:cNvPr>
          <p:cNvGrpSpPr/>
          <p:nvPr/>
        </p:nvGrpSpPr>
        <p:grpSpPr>
          <a:xfrm>
            <a:off x="653415" y="6106667"/>
            <a:ext cx="3912235" cy="154305"/>
            <a:chOff x="653415" y="6106667"/>
            <a:chExt cx="3912235" cy="154305"/>
          </a:xfrm>
        </p:grpSpPr>
        <p:sp>
          <p:nvSpPr>
            <p:cNvPr id="184" name="object 183">
              <a:extLst>
                <a:ext uri="{FF2B5EF4-FFF2-40B4-BE49-F238E27FC236}">
                  <a16:creationId xmlns:a16="http://schemas.microsoft.com/office/drawing/2014/main" id="{40D415C2-99E8-6EBE-2205-BB1DADEB6B48}"/>
                </a:ext>
              </a:extLst>
            </p:cNvPr>
            <p:cNvSpPr/>
            <p:nvPr/>
          </p:nvSpPr>
          <p:spPr>
            <a:xfrm>
              <a:off x="653415" y="6108199"/>
              <a:ext cx="492759" cy="117475"/>
            </a:xfrm>
            <a:custGeom>
              <a:avLst/>
              <a:gdLst/>
              <a:ahLst/>
              <a:cxnLst/>
              <a:rect l="l" t="t" r="r" b="b"/>
              <a:pathLst>
                <a:path w="492759" h="117475">
                  <a:moveTo>
                    <a:pt x="137160" y="6096"/>
                  </a:moveTo>
                  <a:lnTo>
                    <a:pt x="123444" y="6096"/>
                  </a:lnTo>
                  <a:lnTo>
                    <a:pt x="104648" y="80848"/>
                  </a:lnTo>
                  <a:lnTo>
                    <a:pt x="100584" y="99060"/>
                  </a:lnTo>
                  <a:lnTo>
                    <a:pt x="98107" y="85534"/>
                  </a:lnTo>
                  <a:lnTo>
                    <a:pt x="96507" y="79133"/>
                  </a:lnTo>
                  <a:lnTo>
                    <a:pt x="94488" y="73152"/>
                  </a:lnTo>
                  <a:lnTo>
                    <a:pt x="74676" y="6096"/>
                  </a:lnTo>
                  <a:lnTo>
                    <a:pt x="60960" y="6096"/>
                  </a:lnTo>
                  <a:lnTo>
                    <a:pt x="41148" y="73152"/>
                  </a:lnTo>
                  <a:lnTo>
                    <a:pt x="39763" y="79768"/>
                  </a:lnTo>
                  <a:lnTo>
                    <a:pt x="36423" y="92443"/>
                  </a:lnTo>
                  <a:lnTo>
                    <a:pt x="35052" y="99060"/>
                  </a:lnTo>
                  <a:lnTo>
                    <a:pt x="35052" y="91440"/>
                  </a:lnTo>
                  <a:lnTo>
                    <a:pt x="33528" y="83820"/>
                  </a:lnTo>
                  <a:lnTo>
                    <a:pt x="30480" y="74676"/>
                  </a:lnTo>
                  <a:lnTo>
                    <a:pt x="13716" y="6096"/>
                  </a:lnTo>
                  <a:lnTo>
                    <a:pt x="0" y="6096"/>
                  </a:lnTo>
                  <a:lnTo>
                    <a:pt x="28956" y="115824"/>
                  </a:lnTo>
                  <a:lnTo>
                    <a:pt x="41148" y="115824"/>
                  </a:lnTo>
                  <a:lnTo>
                    <a:pt x="62484" y="42672"/>
                  </a:lnTo>
                  <a:lnTo>
                    <a:pt x="65532" y="35052"/>
                  </a:lnTo>
                  <a:lnTo>
                    <a:pt x="67056" y="28956"/>
                  </a:lnTo>
                  <a:lnTo>
                    <a:pt x="67056" y="21336"/>
                  </a:lnTo>
                  <a:lnTo>
                    <a:pt x="68580" y="22860"/>
                  </a:lnTo>
                  <a:lnTo>
                    <a:pt x="68580" y="25908"/>
                  </a:lnTo>
                  <a:lnTo>
                    <a:pt x="71628" y="35052"/>
                  </a:lnTo>
                  <a:lnTo>
                    <a:pt x="71628" y="39624"/>
                  </a:lnTo>
                  <a:lnTo>
                    <a:pt x="73152" y="42672"/>
                  </a:lnTo>
                  <a:lnTo>
                    <a:pt x="94488" y="115824"/>
                  </a:lnTo>
                  <a:lnTo>
                    <a:pt x="108204" y="115824"/>
                  </a:lnTo>
                  <a:lnTo>
                    <a:pt x="137160" y="6096"/>
                  </a:lnTo>
                  <a:close/>
                </a:path>
                <a:path w="492759" h="117475">
                  <a:moveTo>
                    <a:pt x="222504" y="74676"/>
                  </a:moveTo>
                  <a:lnTo>
                    <a:pt x="210312" y="42684"/>
                  </a:lnTo>
                  <a:lnTo>
                    <a:pt x="210312" y="64008"/>
                  </a:lnTo>
                  <a:lnTo>
                    <a:pt x="210312" y="74676"/>
                  </a:lnTo>
                  <a:lnTo>
                    <a:pt x="193548" y="106680"/>
                  </a:lnTo>
                  <a:lnTo>
                    <a:pt x="176682" y="106629"/>
                  </a:lnTo>
                  <a:lnTo>
                    <a:pt x="170688" y="103632"/>
                  </a:lnTo>
                  <a:lnTo>
                    <a:pt x="166116" y="99060"/>
                  </a:lnTo>
                  <a:lnTo>
                    <a:pt x="163068" y="92964"/>
                  </a:lnTo>
                  <a:lnTo>
                    <a:pt x="160020" y="85344"/>
                  </a:lnTo>
                  <a:lnTo>
                    <a:pt x="160020" y="64008"/>
                  </a:lnTo>
                  <a:lnTo>
                    <a:pt x="193548" y="42672"/>
                  </a:lnTo>
                  <a:lnTo>
                    <a:pt x="199644" y="45720"/>
                  </a:lnTo>
                  <a:lnTo>
                    <a:pt x="202692" y="51816"/>
                  </a:lnTo>
                  <a:lnTo>
                    <a:pt x="207264" y="56388"/>
                  </a:lnTo>
                  <a:lnTo>
                    <a:pt x="210312" y="64008"/>
                  </a:lnTo>
                  <a:lnTo>
                    <a:pt x="210312" y="42684"/>
                  </a:lnTo>
                  <a:lnTo>
                    <a:pt x="206692" y="39077"/>
                  </a:lnTo>
                  <a:lnTo>
                    <a:pt x="200406" y="35242"/>
                  </a:lnTo>
                  <a:lnTo>
                    <a:pt x="192976" y="32842"/>
                  </a:lnTo>
                  <a:lnTo>
                    <a:pt x="184404" y="32004"/>
                  </a:lnTo>
                  <a:lnTo>
                    <a:pt x="176682" y="32842"/>
                  </a:lnTo>
                  <a:lnTo>
                    <a:pt x="148399" y="65201"/>
                  </a:lnTo>
                  <a:lnTo>
                    <a:pt x="147828" y="74676"/>
                  </a:lnTo>
                  <a:lnTo>
                    <a:pt x="147828" y="83820"/>
                  </a:lnTo>
                  <a:lnTo>
                    <a:pt x="149352" y="91440"/>
                  </a:lnTo>
                  <a:lnTo>
                    <a:pt x="155448" y="103632"/>
                  </a:lnTo>
                  <a:lnTo>
                    <a:pt x="160020" y="108204"/>
                  </a:lnTo>
                  <a:lnTo>
                    <a:pt x="164592" y="111252"/>
                  </a:lnTo>
                  <a:lnTo>
                    <a:pt x="170688" y="115824"/>
                  </a:lnTo>
                  <a:lnTo>
                    <a:pt x="176682" y="117322"/>
                  </a:lnTo>
                  <a:lnTo>
                    <a:pt x="184404" y="117348"/>
                  </a:lnTo>
                  <a:lnTo>
                    <a:pt x="192976" y="116509"/>
                  </a:lnTo>
                  <a:lnTo>
                    <a:pt x="200406" y="114109"/>
                  </a:lnTo>
                  <a:lnTo>
                    <a:pt x="206692" y="110274"/>
                  </a:lnTo>
                  <a:lnTo>
                    <a:pt x="210312" y="106667"/>
                  </a:lnTo>
                  <a:lnTo>
                    <a:pt x="211836" y="105156"/>
                  </a:lnTo>
                  <a:lnTo>
                    <a:pt x="216712" y="99745"/>
                  </a:lnTo>
                  <a:lnTo>
                    <a:pt x="220027" y="92773"/>
                  </a:lnTo>
                  <a:lnTo>
                    <a:pt x="221907" y="84366"/>
                  </a:lnTo>
                  <a:lnTo>
                    <a:pt x="222504" y="74676"/>
                  </a:lnTo>
                  <a:close/>
                </a:path>
                <a:path w="492759" h="117475">
                  <a:moveTo>
                    <a:pt x="313944" y="74676"/>
                  </a:moveTo>
                  <a:lnTo>
                    <a:pt x="301752" y="41605"/>
                  </a:lnTo>
                  <a:lnTo>
                    <a:pt x="301752" y="64008"/>
                  </a:lnTo>
                  <a:lnTo>
                    <a:pt x="301752" y="85344"/>
                  </a:lnTo>
                  <a:lnTo>
                    <a:pt x="268224" y="106680"/>
                  </a:lnTo>
                  <a:lnTo>
                    <a:pt x="262128" y="103632"/>
                  </a:lnTo>
                  <a:lnTo>
                    <a:pt x="259080" y="99060"/>
                  </a:lnTo>
                  <a:lnTo>
                    <a:pt x="254508" y="92964"/>
                  </a:lnTo>
                  <a:lnTo>
                    <a:pt x="252984" y="85344"/>
                  </a:lnTo>
                  <a:lnTo>
                    <a:pt x="252984" y="64008"/>
                  </a:lnTo>
                  <a:lnTo>
                    <a:pt x="254508" y="56388"/>
                  </a:lnTo>
                  <a:lnTo>
                    <a:pt x="259080" y="50292"/>
                  </a:lnTo>
                  <a:lnTo>
                    <a:pt x="262128" y="45720"/>
                  </a:lnTo>
                  <a:lnTo>
                    <a:pt x="268224" y="42672"/>
                  </a:lnTo>
                  <a:lnTo>
                    <a:pt x="285076" y="42722"/>
                  </a:lnTo>
                  <a:lnTo>
                    <a:pt x="291084" y="45720"/>
                  </a:lnTo>
                  <a:lnTo>
                    <a:pt x="295656" y="51816"/>
                  </a:lnTo>
                  <a:lnTo>
                    <a:pt x="300228" y="56388"/>
                  </a:lnTo>
                  <a:lnTo>
                    <a:pt x="301752" y="64008"/>
                  </a:lnTo>
                  <a:lnTo>
                    <a:pt x="301752" y="41605"/>
                  </a:lnTo>
                  <a:lnTo>
                    <a:pt x="298792" y="39077"/>
                  </a:lnTo>
                  <a:lnTo>
                    <a:pt x="292227" y="35242"/>
                  </a:lnTo>
                  <a:lnTo>
                    <a:pt x="285076" y="32842"/>
                  </a:lnTo>
                  <a:lnTo>
                    <a:pt x="277368" y="32004"/>
                  </a:lnTo>
                  <a:lnTo>
                    <a:pt x="268795" y="32842"/>
                  </a:lnTo>
                  <a:lnTo>
                    <a:pt x="239852" y="65201"/>
                  </a:lnTo>
                  <a:lnTo>
                    <a:pt x="239268" y="74676"/>
                  </a:lnTo>
                  <a:lnTo>
                    <a:pt x="239268" y="83820"/>
                  </a:lnTo>
                  <a:lnTo>
                    <a:pt x="240792" y="91440"/>
                  </a:lnTo>
                  <a:lnTo>
                    <a:pt x="246888" y="103632"/>
                  </a:lnTo>
                  <a:lnTo>
                    <a:pt x="251460" y="108204"/>
                  </a:lnTo>
                  <a:lnTo>
                    <a:pt x="252984" y="108966"/>
                  </a:lnTo>
                  <a:lnTo>
                    <a:pt x="257556" y="111252"/>
                  </a:lnTo>
                  <a:lnTo>
                    <a:pt x="262128" y="115824"/>
                  </a:lnTo>
                  <a:lnTo>
                    <a:pt x="269748" y="117348"/>
                  </a:lnTo>
                  <a:lnTo>
                    <a:pt x="277368" y="117348"/>
                  </a:lnTo>
                  <a:lnTo>
                    <a:pt x="311658" y="92773"/>
                  </a:lnTo>
                  <a:lnTo>
                    <a:pt x="313372" y="84366"/>
                  </a:lnTo>
                  <a:lnTo>
                    <a:pt x="313944" y="74676"/>
                  </a:lnTo>
                  <a:close/>
                </a:path>
                <a:path w="492759" h="117475">
                  <a:moveTo>
                    <a:pt x="403860" y="0"/>
                  </a:moveTo>
                  <a:lnTo>
                    <a:pt x="390144" y="0"/>
                  </a:lnTo>
                  <a:lnTo>
                    <a:pt x="390144" y="33528"/>
                  </a:lnTo>
                  <a:lnTo>
                    <a:pt x="391668" y="38100"/>
                  </a:lnTo>
                  <a:lnTo>
                    <a:pt x="391668" y="44196"/>
                  </a:lnTo>
                  <a:lnTo>
                    <a:pt x="390144" y="44196"/>
                  </a:lnTo>
                  <a:lnTo>
                    <a:pt x="390144" y="64008"/>
                  </a:lnTo>
                  <a:lnTo>
                    <a:pt x="390144" y="88392"/>
                  </a:lnTo>
                  <a:lnTo>
                    <a:pt x="388620" y="94488"/>
                  </a:lnTo>
                  <a:lnTo>
                    <a:pt x="385572" y="100584"/>
                  </a:lnTo>
                  <a:lnTo>
                    <a:pt x="381000" y="105156"/>
                  </a:lnTo>
                  <a:lnTo>
                    <a:pt x="374904" y="106680"/>
                  </a:lnTo>
                  <a:lnTo>
                    <a:pt x="359664" y="106680"/>
                  </a:lnTo>
                  <a:lnTo>
                    <a:pt x="353568" y="103632"/>
                  </a:lnTo>
                  <a:lnTo>
                    <a:pt x="350520" y="99060"/>
                  </a:lnTo>
                  <a:lnTo>
                    <a:pt x="345948" y="92964"/>
                  </a:lnTo>
                  <a:lnTo>
                    <a:pt x="344424" y="85344"/>
                  </a:lnTo>
                  <a:lnTo>
                    <a:pt x="344424" y="65532"/>
                  </a:lnTo>
                  <a:lnTo>
                    <a:pt x="345948" y="56388"/>
                  </a:lnTo>
                  <a:lnTo>
                    <a:pt x="350520" y="51816"/>
                  </a:lnTo>
                  <a:lnTo>
                    <a:pt x="353568" y="45720"/>
                  </a:lnTo>
                  <a:lnTo>
                    <a:pt x="359664" y="42672"/>
                  </a:lnTo>
                  <a:lnTo>
                    <a:pt x="374904" y="42672"/>
                  </a:lnTo>
                  <a:lnTo>
                    <a:pt x="381000" y="45720"/>
                  </a:lnTo>
                  <a:lnTo>
                    <a:pt x="385572" y="50292"/>
                  </a:lnTo>
                  <a:lnTo>
                    <a:pt x="388620" y="54864"/>
                  </a:lnTo>
                  <a:lnTo>
                    <a:pt x="390144" y="64008"/>
                  </a:lnTo>
                  <a:lnTo>
                    <a:pt x="390144" y="44196"/>
                  </a:lnTo>
                  <a:lnTo>
                    <a:pt x="385254" y="39077"/>
                  </a:lnTo>
                  <a:lnTo>
                    <a:pt x="379666" y="35242"/>
                  </a:lnTo>
                  <a:lnTo>
                    <a:pt x="373202" y="32842"/>
                  </a:lnTo>
                  <a:lnTo>
                    <a:pt x="365760" y="32004"/>
                  </a:lnTo>
                  <a:lnTo>
                    <a:pt x="358063" y="32842"/>
                  </a:lnTo>
                  <a:lnTo>
                    <a:pt x="332562" y="65201"/>
                  </a:lnTo>
                  <a:lnTo>
                    <a:pt x="332232" y="74676"/>
                  </a:lnTo>
                  <a:lnTo>
                    <a:pt x="332562" y="84391"/>
                  </a:lnTo>
                  <a:lnTo>
                    <a:pt x="333756" y="92964"/>
                  </a:lnTo>
                  <a:lnTo>
                    <a:pt x="336080" y="100393"/>
                  </a:lnTo>
                  <a:lnTo>
                    <a:pt x="339852" y="106680"/>
                  </a:lnTo>
                  <a:lnTo>
                    <a:pt x="344424" y="110464"/>
                  </a:lnTo>
                  <a:lnTo>
                    <a:pt x="344970" y="110921"/>
                  </a:lnTo>
                  <a:lnTo>
                    <a:pt x="351091" y="114300"/>
                  </a:lnTo>
                  <a:lnTo>
                    <a:pt x="358063" y="116535"/>
                  </a:lnTo>
                  <a:lnTo>
                    <a:pt x="365760" y="117348"/>
                  </a:lnTo>
                  <a:lnTo>
                    <a:pt x="373418" y="116509"/>
                  </a:lnTo>
                  <a:lnTo>
                    <a:pt x="380238" y="114109"/>
                  </a:lnTo>
                  <a:lnTo>
                    <a:pt x="385902" y="110274"/>
                  </a:lnTo>
                  <a:lnTo>
                    <a:pt x="390144" y="105156"/>
                  </a:lnTo>
                  <a:lnTo>
                    <a:pt x="391668" y="105156"/>
                  </a:lnTo>
                  <a:lnTo>
                    <a:pt x="393192" y="115824"/>
                  </a:lnTo>
                  <a:lnTo>
                    <a:pt x="403860" y="115824"/>
                  </a:lnTo>
                  <a:lnTo>
                    <a:pt x="403860" y="0"/>
                  </a:lnTo>
                  <a:close/>
                </a:path>
                <a:path w="492759" h="117475">
                  <a:moveTo>
                    <a:pt x="492252" y="33528"/>
                  </a:moveTo>
                  <a:lnTo>
                    <a:pt x="480060" y="33528"/>
                  </a:lnTo>
                  <a:lnTo>
                    <a:pt x="463118" y="80035"/>
                  </a:lnTo>
                  <a:lnTo>
                    <a:pt x="460248" y="88392"/>
                  </a:lnTo>
                  <a:lnTo>
                    <a:pt x="457200" y="96012"/>
                  </a:lnTo>
                  <a:lnTo>
                    <a:pt x="455676" y="102108"/>
                  </a:lnTo>
                  <a:lnTo>
                    <a:pt x="454152" y="105156"/>
                  </a:lnTo>
                  <a:lnTo>
                    <a:pt x="454152" y="100584"/>
                  </a:lnTo>
                  <a:lnTo>
                    <a:pt x="451104" y="92964"/>
                  </a:lnTo>
                  <a:lnTo>
                    <a:pt x="446532" y="82296"/>
                  </a:lnTo>
                  <a:lnTo>
                    <a:pt x="429768" y="33528"/>
                  </a:lnTo>
                  <a:lnTo>
                    <a:pt x="416052" y="33528"/>
                  </a:lnTo>
                  <a:lnTo>
                    <a:pt x="448056" y="115824"/>
                  </a:lnTo>
                  <a:lnTo>
                    <a:pt x="461772" y="115824"/>
                  </a:lnTo>
                  <a:lnTo>
                    <a:pt x="492252" y="335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5" name="object 184">
              <a:extLst>
                <a:ext uri="{FF2B5EF4-FFF2-40B4-BE49-F238E27FC236}">
                  <a16:creationId xmlns:a16="http://schemas.microsoft.com/office/drawing/2014/main" id="{9B267355-413C-F64E-2DC6-2ED2CDBA9526}"/>
                </a:ext>
              </a:extLst>
            </p:cNvPr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157859" y="6108191"/>
              <a:ext cx="1408176" cy="152400"/>
            </a:xfrm>
            <a:prstGeom prst="rect">
              <a:avLst/>
            </a:prstGeom>
          </p:spPr>
        </p:pic>
        <p:pic>
          <p:nvPicPr>
            <p:cNvPr id="186" name="object 185">
              <a:extLst>
                <a:ext uri="{FF2B5EF4-FFF2-40B4-BE49-F238E27FC236}">
                  <a16:creationId xmlns:a16="http://schemas.microsoft.com/office/drawing/2014/main" id="{8C062F88-46A8-2242-A42C-9E8E6CF9B664}"/>
                </a:ext>
              </a:extLst>
            </p:cNvPr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2587370" y="6106667"/>
              <a:ext cx="1978152" cy="153924"/>
            </a:xfrm>
            <a:prstGeom prst="rect">
              <a:avLst/>
            </a:prstGeom>
          </p:spPr>
        </p:pic>
      </p:grpSp>
      <p:pic>
        <p:nvPicPr>
          <p:cNvPr id="187" name="object 186">
            <a:extLst>
              <a:ext uri="{FF2B5EF4-FFF2-40B4-BE49-F238E27FC236}">
                <a16:creationId xmlns:a16="http://schemas.microsoft.com/office/drawing/2014/main" id="{D8194C34-369C-C4D1-C54F-D42274487643}"/>
              </a:ext>
            </a:extLst>
          </p:cNvPr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659511" y="6326123"/>
            <a:ext cx="3482340" cy="153924"/>
          </a:xfrm>
          <a:prstGeom prst="rect">
            <a:avLst/>
          </a:prstGeom>
        </p:spPr>
      </p:pic>
      <p:grpSp>
        <p:nvGrpSpPr>
          <p:cNvPr id="188" name="object 187">
            <a:extLst>
              <a:ext uri="{FF2B5EF4-FFF2-40B4-BE49-F238E27FC236}">
                <a16:creationId xmlns:a16="http://schemas.microsoft.com/office/drawing/2014/main" id="{62644042-F6C8-AC0E-2A58-EC7743C4D9F7}"/>
              </a:ext>
            </a:extLst>
          </p:cNvPr>
          <p:cNvGrpSpPr/>
          <p:nvPr/>
        </p:nvGrpSpPr>
        <p:grpSpPr>
          <a:xfrm>
            <a:off x="4205859" y="6327647"/>
            <a:ext cx="530860" cy="152400"/>
            <a:chOff x="4205859" y="6327647"/>
            <a:chExt cx="530860" cy="152400"/>
          </a:xfrm>
        </p:grpSpPr>
        <p:pic>
          <p:nvPicPr>
            <p:cNvPr id="189" name="object 188">
              <a:extLst>
                <a:ext uri="{FF2B5EF4-FFF2-40B4-BE49-F238E27FC236}">
                  <a16:creationId xmlns:a16="http://schemas.microsoft.com/office/drawing/2014/main" id="{87D91BEC-E8EE-F700-13F6-CCA6427402FF}"/>
                </a:ext>
              </a:extLst>
            </p:cNvPr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4205859" y="6330695"/>
              <a:ext cx="272795" cy="149351"/>
            </a:xfrm>
            <a:prstGeom prst="rect">
              <a:avLst/>
            </a:prstGeom>
          </p:spPr>
        </p:pic>
        <p:pic>
          <p:nvPicPr>
            <p:cNvPr id="190" name="object 189">
              <a:extLst>
                <a:ext uri="{FF2B5EF4-FFF2-40B4-BE49-F238E27FC236}">
                  <a16:creationId xmlns:a16="http://schemas.microsoft.com/office/drawing/2014/main" id="{D665CB9C-E1B3-FF62-03F1-E3A0AF93BF5C}"/>
                </a:ext>
              </a:extLst>
            </p:cNvPr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4503039" y="6327647"/>
              <a:ext cx="71627" cy="115824"/>
            </a:xfrm>
            <a:prstGeom prst="rect">
              <a:avLst/>
            </a:prstGeom>
          </p:spPr>
        </p:pic>
        <p:sp>
          <p:nvSpPr>
            <p:cNvPr id="191" name="object 190">
              <a:extLst>
                <a:ext uri="{FF2B5EF4-FFF2-40B4-BE49-F238E27FC236}">
                  <a16:creationId xmlns:a16="http://schemas.microsoft.com/office/drawing/2014/main" id="{AB208EE3-BF59-B3B5-32A2-2261FD342E4B}"/>
                </a:ext>
              </a:extLst>
            </p:cNvPr>
            <p:cNvSpPr/>
            <p:nvPr/>
          </p:nvSpPr>
          <p:spPr>
            <a:xfrm>
              <a:off x="4596003" y="6327647"/>
              <a:ext cx="12700" cy="114300"/>
            </a:xfrm>
            <a:custGeom>
              <a:avLst/>
              <a:gdLst/>
              <a:ahLst/>
              <a:cxnLst/>
              <a:rect l="l" t="t" r="r" b="b"/>
              <a:pathLst>
                <a:path w="12700" h="114300">
                  <a:moveTo>
                    <a:pt x="12192" y="114300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4300"/>
                  </a:lnTo>
                  <a:lnTo>
                    <a:pt x="12192" y="1143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2" name="object 191">
              <a:extLst>
                <a:ext uri="{FF2B5EF4-FFF2-40B4-BE49-F238E27FC236}">
                  <a16:creationId xmlns:a16="http://schemas.microsoft.com/office/drawing/2014/main" id="{9F8BF24A-5F58-7BDD-235A-CE42397013C2}"/>
                </a:ext>
              </a:extLst>
            </p:cNvPr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4631055" y="6359651"/>
              <a:ext cx="68580" cy="83820"/>
            </a:xfrm>
            <a:prstGeom prst="rect">
              <a:avLst/>
            </a:prstGeom>
          </p:spPr>
        </p:pic>
        <p:sp>
          <p:nvSpPr>
            <p:cNvPr id="193" name="object 192">
              <a:extLst>
                <a:ext uri="{FF2B5EF4-FFF2-40B4-BE49-F238E27FC236}">
                  <a16:creationId xmlns:a16="http://schemas.microsoft.com/office/drawing/2014/main" id="{1B9B3115-C58E-D86E-2F2D-9C96858CD797}"/>
                </a:ext>
              </a:extLst>
            </p:cNvPr>
            <p:cNvSpPr/>
            <p:nvPr/>
          </p:nvSpPr>
          <p:spPr>
            <a:xfrm>
              <a:off x="4719447" y="6425183"/>
              <a:ext cx="17145" cy="20320"/>
            </a:xfrm>
            <a:custGeom>
              <a:avLst/>
              <a:gdLst/>
              <a:ahLst/>
              <a:cxnLst/>
              <a:rect l="l" t="t" r="r" b="b"/>
              <a:pathLst>
                <a:path w="17145" h="20320">
                  <a:moveTo>
                    <a:pt x="16763" y="15239"/>
                  </a:moveTo>
                  <a:lnTo>
                    <a:pt x="16763" y="3048"/>
                  </a:lnTo>
                  <a:lnTo>
                    <a:pt x="13715" y="0"/>
                  </a:lnTo>
                  <a:lnTo>
                    <a:pt x="3048" y="0"/>
                  </a:lnTo>
                  <a:lnTo>
                    <a:pt x="1524" y="1524"/>
                  </a:lnTo>
                  <a:lnTo>
                    <a:pt x="0" y="4571"/>
                  </a:lnTo>
                  <a:lnTo>
                    <a:pt x="0" y="9143"/>
                  </a:lnTo>
                  <a:lnTo>
                    <a:pt x="0" y="15239"/>
                  </a:lnTo>
                  <a:lnTo>
                    <a:pt x="3048" y="18287"/>
                  </a:lnTo>
                  <a:lnTo>
                    <a:pt x="6095" y="19812"/>
                  </a:lnTo>
                  <a:lnTo>
                    <a:pt x="10667" y="19812"/>
                  </a:lnTo>
                  <a:lnTo>
                    <a:pt x="13715" y="18287"/>
                  </a:lnTo>
                  <a:lnTo>
                    <a:pt x="16763" y="152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4" name="object 193">
            <a:extLst>
              <a:ext uri="{FF2B5EF4-FFF2-40B4-BE49-F238E27FC236}">
                <a16:creationId xmlns:a16="http://schemas.microsoft.com/office/drawing/2014/main" id="{A5A78D17-F4E8-E925-0E75-D5FED6B04290}"/>
              </a:ext>
            </a:extLst>
          </p:cNvPr>
          <p:cNvSpPr/>
          <p:nvPr/>
        </p:nvSpPr>
        <p:spPr>
          <a:xfrm>
            <a:off x="5390007" y="3375659"/>
            <a:ext cx="1556385" cy="1556385"/>
          </a:xfrm>
          <a:custGeom>
            <a:avLst/>
            <a:gdLst/>
            <a:ahLst/>
            <a:cxnLst/>
            <a:rect l="l" t="t" r="r" b="b"/>
            <a:pathLst>
              <a:path w="1556384" h="1556385">
                <a:moveTo>
                  <a:pt x="1556003" y="1556003"/>
                </a:moveTo>
                <a:lnTo>
                  <a:pt x="1556003" y="0"/>
                </a:lnTo>
                <a:lnTo>
                  <a:pt x="0" y="0"/>
                </a:lnTo>
                <a:lnTo>
                  <a:pt x="0" y="1556004"/>
                </a:lnTo>
                <a:lnTo>
                  <a:pt x="1556003" y="1556003"/>
                </a:lnTo>
                <a:close/>
              </a:path>
            </a:pathLst>
          </a:custGeom>
          <a:solidFill>
            <a:srgbClr val="F9C3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4">
            <a:extLst>
              <a:ext uri="{FF2B5EF4-FFF2-40B4-BE49-F238E27FC236}">
                <a16:creationId xmlns:a16="http://schemas.microsoft.com/office/drawing/2014/main" id="{78AFC7CE-E522-46E6-7D9E-9D05E1DE9A68}"/>
              </a:ext>
            </a:extLst>
          </p:cNvPr>
          <p:cNvSpPr/>
          <p:nvPr/>
        </p:nvSpPr>
        <p:spPr>
          <a:xfrm>
            <a:off x="8678798" y="3375659"/>
            <a:ext cx="1556385" cy="1556385"/>
          </a:xfrm>
          <a:custGeom>
            <a:avLst/>
            <a:gdLst/>
            <a:ahLst/>
            <a:cxnLst/>
            <a:rect l="l" t="t" r="r" b="b"/>
            <a:pathLst>
              <a:path w="1556384" h="1556385">
                <a:moveTo>
                  <a:pt x="1556003" y="1556003"/>
                </a:moveTo>
                <a:lnTo>
                  <a:pt x="1552674" y="1507918"/>
                </a:lnTo>
                <a:lnTo>
                  <a:pt x="1547975" y="1460214"/>
                </a:lnTo>
                <a:lnTo>
                  <a:pt x="1541924" y="1412912"/>
                </a:lnTo>
                <a:lnTo>
                  <a:pt x="1534543" y="1366031"/>
                </a:lnTo>
                <a:lnTo>
                  <a:pt x="1525851" y="1319591"/>
                </a:lnTo>
                <a:lnTo>
                  <a:pt x="1515867" y="1273612"/>
                </a:lnTo>
                <a:lnTo>
                  <a:pt x="1504611" y="1228114"/>
                </a:lnTo>
                <a:lnTo>
                  <a:pt x="1492102" y="1183117"/>
                </a:lnTo>
                <a:lnTo>
                  <a:pt x="1478361" y="1138640"/>
                </a:lnTo>
                <a:lnTo>
                  <a:pt x="1463407" y="1094703"/>
                </a:lnTo>
                <a:lnTo>
                  <a:pt x="1447259" y="1051327"/>
                </a:lnTo>
                <a:lnTo>
                  <a:pt x="1429937" y="1008531"/>
                </a:lnTo>
                <a:lnTo>
                  <a:pt x="1411462" y="966335"/>
                </a:lnTo>
                <a:lnTo>
                  <a:pt x="1391851" y="924758"/>
                </a:lnTo>
                <a:lnTo>
                  <a:pt x="1371126" y="883821"/>
                </a:lnTo>
                <a:lnTo>
                  <a:pt x="1349306" y="843543"/>
                </a:lnTo>
                <a:lnTo>
                  <a:pt x="1326409" y="803944"/>
                </a:lnTo>
                <a:lnTo>
                  <a:pt x="1302457" y="765045"/>
                </a:lnTo>
                <a:lnTo>
                  <a:pt x="1277469" y="726864"/>
                </a:lnTo>
                <a:lnTo>
                  <a:pt x="1251464" y="689422"/>
                </a:lnTo>
                <a:lnTo>
                  <a:pt x="1224461" y="652738"/>
                </a:lnTo>
                <a:lnTo>
                  <a:pt x="1196482" y="616833"/>
                </a:lnTo>
                <a:lnTo>
                  <a:pt x="1167544" y="581726"/>
                </a:lnTo>
                <a:lnTo>
                  <a:pt x="1137669" y="547437"/>
                </a:lnTo>
                <a:lnTo>
                  <a:pt x="1106874" y="513986"/>
                </a:lnTo>
                <a:lnTo>
                  <a:pt x="1075182" y="481393"/>
                </a:lnTo>
                <a:lnTo>
                  <a:pt x="1042609" y="449677"/>
                </a:lnTo>
                <a:lnTo>
                  <a:pt x="1009177" y="418859"/>
                </a:lnTo>
                <a:lnTo>
                  <a:pt x="974906" y="388958"/>
                </a:lnTo>
                <a:lnTo>
                  <a:pt x="939814" y="359993"/>
                </a:lnTo>
                <a:lnTo>
                  <a:pt x="903921" y="331986"/>
                </a:lnTo>
                <a:lnTo>
                  <a:pt x="867247" y="304956"/>
                </a:lnTo>
                <a:lnTo>
                  <a:pt x="829812" y="278922"/>
                </a:lnTo>
                <a:lnTo>
                  <a:pt x="791635" y="253904"/>
                </a:lnTo>
                <a:lnTo>
                  <a:pt x="752736" y="229922"/>
                </a:lnTo>
                <a:lnTo>
                  <a:pt x="713134" y="206997"/>
                </a:lnTo>
                <a:lnTo>
                  <a:pt x="672850" y="185148"/>
                </a:lnTo>
                <a:lnTo>
                  <a:pt x="631902" y="164394"/>
                </a:lnTo>
                <a:lnTo>
                  <a:pt x="590311" y="144756"/>
                </a:lnTo>
                <a:lnTo>
                  <a:pt x="548096" y="126253"/>
                </a:lnTo>
                <a:lnTo>
                  <a:pt x="505277" y="108905"/>
                </a:lnTo>
                <a:lnTo>
                  <a:pt x="461873" y="92733"/>
                </a:lnTo>
                <a:lnTo>
                  <a:pt x="417904" y="77755"/>
                </a:lnTo>
                <a:lnTo>
                  <a:pt x="373390" y="63992"/>
                </a:lnTo>
                <a:lnTo>
                  <a:pt x="328350" y="51464"/>
                </a:lnTo>
                <a:lnTo>
                  <a:pt x="282804" y="40190"/>
                </a:lnTo>
                <a:lnTo>
                  <a:pt x="236771" y="30190"/>
                </a:lnTo>
                <a:lnTo>
                  <a:pt x="190272" y="21485"/>
                </a:lnTo>
                <a:lnTo>
                  <a:pt x="143325" y="14093"/>
                </a:lnTo>
                <a:lnTo>
                  <a:pt x="95951" y="8035"/>
                </a:lnTo>
                <a:lnTo>
                  <a:pt x="48170" y="3331"/>
                </a:lnTo>
                <a:lnTo>
                  <a:pt x="0" y="0"/>
                </a:lnTo>
                <a:lnTo>
                  <a:pt x="0" y="1556003"/>
                </a:lnTo>
                <a:lnTo>
                  <a:pt x="1556003" y="1556003"/>
                </a:lnTo>
                <a:close/>
              </a:path>
            </a:pathLst>
          </a:custGeom>
          <a:solidFill>
            <a:srgbClr val="F9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6" name="object 195">
            <a:extLst>
              <a:ext uri="{FF2B5EF4-FFF2-40B4-BE49-F238E27FC236}">
                <a16:creationId xmlns:a16="http://schemas.microsoft.com/office/drawing/2014/main" id="{948A3D2B-11AC-D4B5-153C-13CF14711435}"/>
              </a:ext>
            </a:extLst>
          </p:cNvPr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481202" y="411480"/>
            <a:ext cx="836676" cy="214884"/>
          </a:xfrm>
          <a:prstGeom prst="rect">
            <a:avLst/>
          </a:prstGeom>
        </p:spPr>
      </p:pic>
      <p:pic>
        <p:nvPicPr>
          <p:cNvPr id="197" name="object 196">
            <a:extLst>
              <a:ext uri="{FF2B5EF4-FFF2-40B4-BE49-F238E27FC236}">
                <a16:creationId xmlns:a16="http://schemas.microsoft.com/office/drawing/2014/main" id="{56D10AB2-2F77-EF88-DF7C-1988EF3C86FE}"/>
              </a:ext>
            </a:extLst>
          </p:cNvPr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1398650" y="446531"/>
            <a:ext cx="923544" cy="236220"/>
          </a:xfrm>
          <a:prstGeom prst="rect">
            <a:avLst/>
          </a:prstGeom>
        </p:spPr>
      </p:pic>
      <p:pic>
        <p:nvPicPr>
          <p:cNvPr id="198" name="object 197">
            <a:extLst>
              <a:ext uri="{FF2B5EF4-FFF2-40B4-BE49-F238E27FC236}">
                <a16:creationId xmlns:a16="http://schemas.microsoft.com/office/drawing/2014/main" id="{B60F98BD-EA95-D643-EA2E-301B9F5C4344}"/>
              </a:ext>
            </a:extLst>
          </p:cNvPr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2393823" y="411480"/>
            <a:ext cx="1245107" cy="214883"/>
          </a:xfrm>
          <a:prstGeom prst="rect">
            <a:avLst/>
          </a:prstGeom>
        </p:spPr>
      </p:pic>
      <p:pic>
        <p:nvPicPr>
          <p:cNvPr id="199" name="object 198">
            <a:extLst>
              <a:ext uri="{FF2B5EF4-FFF2-40B4-BE49-F238E27FC236}">
                <a16:creationId xmlns:a16="http://schemas.microsoft.com/office/drawing/2014/main" id="{6737F9FD-880F-E1E4-CB60-93C81F173B62}"/>
              </a:ext>
            </a:extLst>
          </p:cNvPr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3721227" y="411480"/>
            <a:ext cx="198120" cy="213359"/>
          </a:xfrm>
          <a:prstGeom prst="rect">
            <a:avLst/>
          </a:prstGeom>
        </p:spPr>
      </p:pic>
      <p:pic>
        <p:nvPicPr>
          <p:cNvPr id="200" name="object 199">
            <a:extLst>
              <a:ext uri="{FF2B5EF4-FFF2-40B4-BE49-F238E27FC236}">
                <a16:creationId xmlns:a16="http://schemas.microsoft.com/office/drawing/2014/main" id="{31DD3F13-DB7F-0C44-5CF5-18B93627200C}"/>
              </a:ext>
            </a:extLst>
          </p:cNvPr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4003166" y="411480"/>
            <a:ext cx="809244" cy="271272"/>
          </a:xfrm>
          <a:prstGeom prst="rect">
            <a:avLst/>
          </a:prstGeom>
        </p:spPr>
      </p:pic>
      <p:pic>
        <p:nvPicPr>
          <p:cNvPr id="201" name="object 200">
            <a:extLst>
              <a:ext uri="{FF2B5EF4-FFF2-40B4-BE49-F238E27FC236}">
                <a16:creationId xmlns:a16="http://schemas.microsoft.com/office/drawing/2014/main" id="{3F8678A7-A94C-B903-0536-F1245C6766BE}"/>
              </a:ext>
            </a:extLst>
          </p:cNvPr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4896230" y="411480"/>
            <a:ext cx="280416" cy="214883"/>
          </a:xfrm>
          <a:prstGeom prst="rect">
            <a:avLst/>
          </a:prstGeom>
        </p:spPr>
      </p:pic>
      <p:grpSp>
        <p:nvGrpSpPr>
          <p:cNvPr id="202" name="object 201">
            <a:extLst>
              <a:ext uri="{FF2B5EF4-FFF2-40B4-BE49-F238E27FC236}">
                <a16:creationId xmlns:a16="http://schemas.microsoft.com/office/drawing/2014/main" id="{8B9B9034-CDC3-3F5C-1197-092D2D6B44CF}"/>
              </a:ext>
            </a:extLst>
          </p:cNvPr>
          <p:cNvGrpSpPr/>
          <p:nvPr/>
        </p:nvGrpSpPr>
        <p:grpSpPr>
          <a:xfrm>
            <a:off x="5249798" y="411480"/>
            <a:ext cx="340360" cy="215265"/>
            <a:chOff x="5249798" y="411480"/>
            <a:chExt cx="340360" cy="215265"/>
          </a:xfrm>
        </p:grpSpPr>
        <p:pic>
          <p:nvPicPr>
            <p:cNvPr id="203" name="object 202">
              <a:extLst>
                <a:ext uri="{FF2B5EF4-FFF2-40B4-BE49-F238E27FC236}">
                  <a16:creationId xmlns:a16="http://schemas.microsoft.com/office/drawing/2014/main" id="{7D43E1CB-46D4-A174-A694-1CD64201AB69}"/>
                </a:ext>
              </a:extLst>
            </p:cNvPr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5249798" y="411480"/>
              <a:ext cx="220979" cy="214883"/>
            </a:xfrm>
            <a:prstGeom prst="rect">
              <a:avLst/>
            </a:prstGeom>
          </p:spPr>
        </p:pic>
        <p:pic>
          <p:nvPicPr>
            <p:cNvPr id="204" name="object 203">
              <a:extLst>
                <a:ext uri="{FF2B5EF4-FFF2-40B4-BE49-F238E27FC236}">
                  <a16:creationId xmlns:a16="http://schemas.microsoft.com/office/drawing/2014/main" id="{BC6CD5DD-3827-1F05-BC85-308D75B6678D}"/>
                </a:ext>
              </a:extLst>
            </p:cNvPr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5490590" y="483108"/>
              <a:ext cx="99060" cy="141731"/>
            </a:xfrm>
            <a:prstGeom prst="rect">
              <a:avLst/>
            </a:prstGeom>
          </p:spPr>
        </p:pic>
      </p:grpSp>
      <p:pic>
        <p:nvPicPr>
          <p:cNvPr id="205" name="object 204">
            <a:extLst>
              <a:ext uri="{FF2B5EF4-FFF2-40B4-BE49-F238E27FC236}">
                <a16:creationId xmlns:a16="http://schemas.microsoft.com/office/drawing/2014/main" id="{9E3A5EDA-55A7-D6ED-72FF-DC6F7DA08AC3}"/>
              </a:ext>
            </a:extLst>
          </p:cNvPr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5673471" y="414527"/>
            <a:ext cx="1391411" cy="211835"/>
          </a:xfrm>
          <a:prstGeom prst="rect">
            <a:avLst/>
          </a:prstGeom>
        </p:spPr>
      </p:pic>
      <p:pic>
        <p:nvPicPr>
          <p:cNvPr id="206" name="object 205">
            <a:extLst>
              <a:ext uri="{FF2B5EF4-FFF2-40B4-BE49-F238E27FC236}">
                <a16:creationId xmlns:a16="http://schemas.microsoft.com/office/drawing/2014/main" id="{E8557572-753F-40F2-3CEC-777B6DBB112C}"/>
              </a:ext>
            </a:extLst>
          </p:cNvPr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491490" y="1077467"/>
            <a:ext cx="181736" cy="147827"/>
          </a:xfrm>
          <a:prstGeom prst="rect">
            <a:avLst/>
          </a:prstGeom>
        </p:spPr>
      </p:pic>
      <p:grpSp>
        <p:nvGrpSpPr>
          <p:cNvPr id="207" name="object 206">
            <a:extLst>
              <a:ext uri="{FF2B5EF4-FFF2-40B4-BE49-F238E27FC236}">
                <a16:creationId xmlns:a16="http://schemas.microsoft.com/office/drawing/2014/main" id="{6645EE2C-F8CF-302F-208E-BF5078F2F185}"/>
              </a:ext>
            </a:extLst>
          </p:cNvPr>
          <p:cNvGrpSpPr/>
          <p:nvPr/>
        </p:nvGrpSpPr>
        <p:grpSpPr>
          <a:xfrm>
            <a:off x="744855" y="1089660"/>
            <a:ext cx="376555" cy="135890"/>
            <a:chOff x="744855" y="1089660"/>
            <a:chExt cx="376555" cy="135890"/>
          </a:xfrm>
        </p:grpSpPr>
        <p:pic>
          <p:nvPicPr>
            <p:cNvPr id="208" name="object 207">
              <a:extLst>
                <a:ext uri="{FF2B5EF4-FFF2-40B4-BE49-F238E27FC236}">
                  <a16:creationId xmlns:a16="http://schemas.microsoft.com/office/drawing/2014/main" id="{9ACCD986-92AD-0552-E963-E0BA0FE38A7F}"/>
                </a:ext>
              </a:extLst>
            </p:cNvPr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744855" y="1089660"/>
              <a:ext cx="166115" cy="135636"/>
            </a:xfrm>
            <a:prstGeom prst="rect">
              <a:avLst/>
            </a:prstGeom>
          </p:spPr>
        </p:pic>
        <p:pic>
          <p:nvPicPr>
            <p:cNvPr id="209" name="object 208">
              <a:extLst>
                <a:ext uri="{FF2B5EF4-FFF2-40B4-BE49-F238E27FC236}">
                  <a16:creationId xmlns:a16="http://schemas.microsoft.com/office/drawing/2014/main" id="{15353EF3-E1DF-51A7-477F-1746F7FB53A1}"/>
                </a:ext>
              </a:extLst>
            </p:cNvPr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938403" y="1112520"/>
              <a:ext cx="182880" cy="112775"/>
            </a:xfrm>
            <a:prstGeom prst="rect">
              <a:avLst/>
            </a:prstGeom>
          </p:spPr>
        </p:pic>
      </p:grpSp>
      <p:grpSp>
        <p:nvGrpSpPr>
          <p:cNvPr id="210" name="object 209">
            <a:extLst>
              <a:ext uri="{FF2B5EF4-FFF2-40B4-BE49-F238E27FC236}">
                <a16:creationId xmlns:a16="http://schemas.microsoft.com/office/drawing/2014/main" id="{4E5F54F3-FC42-2071-54A3-51510CBFA229}"/>
              </a:ext>
            </a:extLst>
          </p:cNvPr>
          <p:cNvGrpSpPr/>
          <p:nvPr/>
        </p:nvGrpSpPr>
        <p:grpSpPr>
          <a:xfrm>
            <a:off x="1200530" y="1068324"/>
            <a:ext cx="218440" cy="157480"/>
            <a:chOff x="1200530" y="1068324"/>
            <a:chExt cx="218440" cy="157480"/>
          </a:xfrm>
        </p:grpSpPr>
        <p:pic>
          <p:nvPicPr>
            <p:cNvPr id="211" name="object 210">
              <a:extLst>
                <a:ext uri="{FF2B5EF4-FFF2-40B4-BE49-F238E27FC236}">
                  <a16:creationId xmlns:a16="http://schemas.microsoft.com/office/drawing/2014/main" id="{14099134-BE89-1599-64B8-15CDA3995AD3}"/>
                </a:ext>
              </a:extLst>
            </p:cNvPr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200530" y="1068324"/>
              <a:ext cx="96012" cy="156972"/>
            </a:xfrm>
            <a:prstGeom prst="rect">
              <a:avLst/>
            </a:prstGeom>
          </p:spPr>
        </p:pic>
        <p:pic>
          <p:nvPicPr>
            <p:cNvPr id="212" name="object 211">
              <a:extLst>
                <a:ext uri="{FF2B5EF4-FFF2-40B4-BE49-F238E27FC236}">
                  <a16:creationId xmlns:a16="http://schemas.microsoft.com/office/drawing/2014/main" id="{ED8A7B28-A6D9-9CEF-4BDE-835C6E039F32}"/>
                </a:ext>
              </a:extLst>
            </p:cNvPr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325498" y="1112520"/>
              <a:ext cx="92963" cy="112775"/>
            </a:xfrm>
            <a:prstGeom prst="rect">
              <a:avLst/>
            </a:prstGeom>
          </p:spPr>
        </p:pic>
      </p:grpSp>
      <p:grpSp>
        <p:nvGrpSpPr>
          <p:cNvPr id="213" name="object 212">
            <a:extLst>
              <a:ext uri="{FF2B5EF4-FFF2-40B4-BE49-F238E27FC236}">
                <a16:creationId xmlns:a16="http://schemas.microsoft.com/office/drawing/2014/main" id="{60FAA1F6-D5AB-DABF-1D7D-66B5BD04C1EA}"/>
              </a:ext>
            </a:extLst>
          </p:cNvPr>
          <p:cNvGrpSpPr/>
          <p:nvPr/>
        </p:nvGrpSpPr>
        <p:grpSpPr>
          <a:xfrm>
            <a:off x="1497711" y="1074419"/>
            <a:ext cx="684530" cy="196850"/>
            <a:chOff x="1497711" y="1074419"/>
            <a:chExt cx="684530" cy="196850"/>
          </a:xfrm>
        </p:grpSpPr>
        <p:sp>
          <p:nvSpPr>
            <p:cNvPr id="214" name="object 213">
              <a:extLst>
                <a:ext uri="{FF2B5EF4-FFF2-40B4-BE49-F238E27FC236}">
                  <a16:creationId xmlns:a16="http://schemas.microsoft.com/office/drawing/2014/main" id="{4B72E0FD-BAC3-08C7-48DB-172D723E93E4}"/>
                </a:ext>
              </a:extLst>
            </p:cNvPr>
            <p:cNvSpPr/>
            <p:nvPr/>
          </p:nvSpPr>
          <p:spPr>
            <a:xfrm>
              <a:off x="1497711" y="1074419"/>
              <a:ext cx="18415" cy="147955"/>
            </a:xfrm>
            <a:custGeom>
              <a:avLst/>
              <a:gdLst/>
              <a:ahLst/>
              <a:cxnLst/>
              <a:rect l="l" t="t" r="r" b="b"/>
              <a:pathLst>
                <a:path w="18415" h="147955">
                  <a:moveTo>
                    <a:pt x="16763" y="147828"/>
                  </a:moveTo>
                  <a:lnTo>
                    <a:pt x="16763" y="39624"/>
                  </a:lnTo>
                  <a:lnTo>
                    <a:pt x="1523" y="39624"/>
                  </a:lnTo>
                  <a:lnTo>
                    <a:pt x="1523" y="147828"/>
                  </a:lnTo>
                  <a:lnTo>
                    <a:pt x="16763" y="147828"/>
                  </a:lnTo>
                  <a:close/>
                </a:path>
                <a:path w="18415" h="147955">
                  <a:moveTo>
                    <a:pt x="18287" y="16764"/>
                  </a:moveTo>
                  <a:lnTo>
                    <a:pt x="18287" y="4572"/>
                  </a:lnTo>
                  <a:lnTo>
                    <a:pt x="16763" y="1524"/>
                  </a:lnTo>
                  <a:lnTo>
                    <a:pt x="13715" y="0"/>
                  </a:lnTo>
                  <a:lnTo>
                    <a:pt x="4571" y="0"/>
                  </a:lnTo>
                  <a:lnTo>
                    <a:pt x="1523" y="1524"/>
                  </a:lnTo>
                  <a:lnTo>
                    <a:pt x="0" y="4572"/>
                  </a:lnTo>
                  <a:lnTo>
                    <a:pt x="0" y="16764"/>
                  </a:lnTo>
                  <a:lnTo>
                    <a:pt x="1523" y="18288"/>
                  </a:lnTo>
                  <a:lnTo>
                    <a:pt x="4571" y="19812"/>
                  </a:lnTo>
                  <a:lnTo>
                    <a:pt x="6095" y="21336"/>
                  </a:lnTo>
                  <a:lnTo>
                    <a:pt x="12191" y="21336"/>
                  </a:lnTo>
                  <a:lnTo>
                    <a:pt x="13715" y="19812"/>
                  </a:lnTo>
                  <a:lnTo>
                    <a:pt x="16763" y="18288"/>
                  </a:lnTo>
                  <a:lnTo>
                    <a:pt x="18287" y="16764"/>
                  </a:lnTo>
                  <a:close/>
                </a:path>
              </a:pathLst>
            </a:custGeom>
            <a:solidFill>
              <a:srgbClr val="054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5" name="object 214">
              <a:extLst>
                <a:ext uri="{FF2B5EF4-FFF2-40B4-BE49-F238E27FC236}">
                  <a16:creationId xmlns:a16="http://schemas.microsoft.com/office/drawing/2014/main" id="{860B330F-5543-5EEF-8206-6D75D0D1545A}"/>
                </a:ext>
              </a:extLst>
            </p:cNvPr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549527" y="1112519"/>
              <a:ext cx="155447" cy="109728"/>
            </a:xfrm>
            <a:prstGeom prst="rect">
              <a:avLst/>
            </a:prstGeom>
          </p:spPr>
        </p:pic>
        <p:pic>
          <p:nvPicPr>
            <p:cNvPr id="216" name="object 215">
              <a:extLst>
                <a:ext uri="{FF2B5EF4-FFF2-40B4-BE49-F238E27FC236}">
                  <a16:creationId xmlns:a16="http://schemas.microsoft.com/office/drawing/2014/main" id="{19E212E6-97B2-CDE2-F2A0-234167561437}"/>
                </a:ext>
              </a:extLst>
            </p:cNvPr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738502" y="1112519"/>
              <a:ext cx="96012" cy="158496"/>
            </a:xfrm>
            <a:prstGeom prst="rect">
              <a:avLst/>
            </a:prstGeom>
          </p:spPr>
        </p:pic>
        <p:pic>
          <p:nvPicPr>
            <p:cNvPr id="217" name="object 216">
              <a:extLst>
                <a:ext uri="{FF2B5EF4-FFF2-40B4-BE49-F238E27FC236}">
                  <a16:creationId xmlns:a16="http://schemas.microsoft.com/office/drawing/2014/main" id="{CBC52FE4-B6F4-03B6-AD33-38C7B6AB0FDC}"/>
                </a:ext>
              </a:extLst>
            </p:cNvPr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855851" y="1112519"/>
              <a:ext cx="86868" cy="112776"/>
            </a:xfrm>
            <a:prstGeom prst="rect">
              <a:avLst/>
            </a:prstGeom>
          </p:spPr>
        </p:pic>
        <p:pic>
          <p:nvPicPr>
            <p:cNvPr id="218" name="object 217">
              <a:extLst>
                <a:ext uri="{FF2B5EF4-FFF2-40B4-BE49-F238E27FC236}">
                  <a16:creationId xmlns:a16="http://schemas.microsoft.com/office/drawing/2014/main" id="{B6FAAD4D-E6D5-2157-F53E-DB8140D7CA19}"/>
                </a:ext>
              </a:extLst>
            </p:cNvPr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962530" y="1112519"/>
              <a:ext cx="219456" cy="158496"/>
            </a:xfrm>
            <a:prstGeom prst="rect">
              <a:avLst/>
            </a:prstGeom>
          </p:spPr>
        </p:pic>
      </p:grpSp>
      <p:grpSp>
        <p:nvGrpSpPr>
          <p:cNvPr id="219" name="object 218">
            <a:extLst>
              <a:ext uri="{FF2B5EF4-FFF2-40B4-BE49-F238E27FC236}">
                <a16:creationId xmlns:a16="http://schemas.microsoft.com/office/drawing/2014/main" id="{2619B264-602D-1485-2C52-E88725B1D146}"/>
              </a:ext>
            </a:extLst>
          </p:cNvPr>
          <p:cNvGrpSpPr/>
          <p:nvPr/>
        </p:nvGrpSpPr>
        <p:grpSpPr>
          <a:xfrm>
            <a:off x="2262758" y="1074419"/>
            <a:ext cx="722630" cy="196850"/>
            <a:chOff x="2262758" y="1074419"/>
            <a:chExt cx="722630" cy="196850"/>
          </a:xfrm>
        </p:grpSpPr>
        <p:pic>
          <p:nvPicPr>
            <p:cNvPr id="220" name="object 219">
              <a:extLst>
                <a:ext uri="{FF2B5EF4-FFF2-40B4-BE49-F238E27FC236}">
                  <a16:creationId xmlns:a16="http://schemas.microsoft.com/office/drawing/2014/main" id="{350BB8AC-FAD3-2CA7-E07E-ED714278FA68}"/>
                </a:ext>
              </a:extLst>
            </p:cNvPr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2262758" y="1112519"/>
              <a:ext cx="96012" cy="158496"/>
            </a:xfrm>
            <a:prstGeom prst="rect">
              <a:avLst/>
            </a:prstGeom>
          </p:spPr>
        </p:pic>
        <p:pic>
          <p:nvPicPr>
            <p:cNvPr id="221" name="object 220">
              <a:extLst>
                <a:ext uri="{FF2B5EF4-FFF2-40B4-BE49-F238E27FC236}">
                  <a16:creationId xmlns:a16="http://schemas.microsoft.com/office/drawing/2014/main" id="{D7BFAC0D-111F-F338-EF30-4C185EB8B93B}"/>
                </a:ext>
              </a:extLst>
            </p:cNvPr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2387726" y="1074419"/>
              <a:ext cx="316992" cy="150876"/>
            </a:xfrm>
            <a:prstGeom prst="rect">
              <a:avLst/>
            </a:prstGeom>
          </p:spPr>
        </p:pic>
        <p:pic>
          <p:nvPicPr>
            <p:cNvPr id="222" name="object 221">
              <a:extLst>
                <a:ext uri="{FF2B5EF4-FFF2-40B4-BE49-F238E27FC236}">
                  <a16:creationId xmlns:a16="http://schemas.microsoft.com/office/drawing/2014/main" id="{02BF44B9-A584-8F95-2962-3C513C02F182}"/>
                </a:ext>
              </a:extLst>
            </p:cNvPr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2730626" y="1089659"/>
              <a:ext cx="254508" cy="135636"/>
            </a:xfrm>
            <a:prstGeom prst="rect">
              <a:avLst/>
            </a:prstGeom>
          </p:spPr>
        </p:pic>
      </p:grpSp>
      <p:grpSp>
        <p:nvGrpSpPr>
          <p:cNvPr id="223" name="object 222">
            <a:extLst>
              <a:ext uri="{FF2B5EF4-FFF2-40B4-BE49-F238E27FC236}">
                <a16:creationId xmlns:a16="http://schemas.microsoft.com/office/drawing/2014/main" id="{C98A4D53-EC45-1973-CC65-A93B0A0F85F6}"/>
              </a:ext>
            </a:extLst>
          </p:cNvPr>
          <p:cNvGrpSpPr/>
          <p:nvPr/>
        </p:nvGrpSpPr>
        <p:grpSpPr>
          <a:xfrm>
            <a:off x="3065907" y="1112519"/>
            <a:ext cx="190500" cy="113030"/>
            <a:chOff x="3065907" y="1112519"/>
            <a:chExt cx="190500" cy="113030"/>
          </a:xfrm>
        </p:grpSpPr>
        <p:pic>
          <p:nvPicPr>
            <p:cNvPr id="224" name="object 223">
              <a:extLst>
                <a:ext uri="{FF2B5EF4-FFF2-40B4-BE49-F238E27FC236}">
                  <a16:creationId xmlns:a16="http://schemas.microsoft.com/office/drawing/2014/main" id="{DDCFD8D3-18D7-8301-77E9-12D417C82C0C}"/>
                </a:ext>
              </a:extLst>
            </p:cNvPr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3065907" y="1112519"/>
              <a:ext cx="91440" cy="112776"/>
            </a:xfrm>
            <a:prstGeom prst="rect">
              <a:avLst/>
            </a:prstGeom>
          </p:spPr>
        </p:pic>
        <p:pic>
          <p:nvPicPr>
            <p:cNvPr id="225" name="object 224">
              <a:extLst>
                <a:ext uri="{FF2B5EF4-FFF2-40B4-BE49-F238E27FC236}">
                  <a16:creationId xmlns:a16="http://schemas.microsoft.com/office/drawing/2014/main" id="{1CEB2990-F3ED-17BD-DD75-842579A6E50B}"/>
                </a:ext>
              </a:extLst>
            </p:cNvPr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3178683" y="1112519"/>
              <a:ext cx="77724" cy="112776"/>
            </a:xfrm>
            <a:prstGeom prst="rect">
              <a:avLst/>
            </a:prstGeom>
          </p:spPr>
        </p:pic>
      </p:grpSp>
      <p:grpSp>
        <p:nvGrpSpPr>
          <p:cNvPr id="226" name="object 225">
            <a:extLst>
              <a:ext uri="{FF2B5EF4-FFF2-40B4-BE49-F238E27FC236}">
                <a16:creationId xmlns:a16="http://schemas.microsoft.com/office/drawing/2014/main" id="{E88E5A6F-E7FA-67CE-F7B2-4A457EF6C0E3}"/>
              </a:ext>
            </a:extLst>
          </p:cNvPr>
          <p:cNvGrpSpPr/>
          <p:nvPr/>
        </p:nvGrpSpPr>
        <p:grpSpPr>
          <a:xfrm>
            <a:off x="3334130" y="1066800"/>
            <a:ext cx="680085" cy="158750"/>
            <a:chOff x="3334130" y="1066800"/>
            <a:chExt cx="680085" cy="158750"/>
          </a:xfrm>
        </p:grpSpPr>
        <p:sp>
          <p:nvSpPr>
            <p:cNvPr id="227" name="object 226">
              <a:extLst>
                <a:ext uri="{FF2B5EF4-FFF2-40B4-BE49-F238E27FC236}">
                  <a16:creationId xmlns:a16="http://schemas.microsoft.com/office/drawing/2014/main" id="{0AE4224B-5A8B-592D-5663-FF270D44D6CB}"/>
                </a:ext>
              </a:extLst>
            </p:cNvPr>
            <p:cNvSpPr/>
            <p:nvPr/>
          </p:nvSpPr>
          <p:spPr>
            <a:xfrm>
              <a:off x="3334130" y="1074420"/>
              <a:ext cx="20320" cy="147955"/>
            </a:xfrm>
            <a:custGeom>
              <a:avLst/>
              <a:gdLst/>
              <a:ahLst/>
              <a:cxnLst/>
              <a:rect l="l" t="t" r="r" b="b"/>
              <a:pathLst>
                <a:path w="20320" h="147955">
                  <a:moveTo>
                    <a:pt x="18288" y="147828"/>
                  </a:moveTo>
                  <a:lnTo>
                    <a:pt x="18288" y="39624"/>
                  </a:lnTo>
                  <a:lnTo>
                    <a:pt x="1524" y="39624"/>
                  </a:lnTo>
                  <a:lnTo>
                    <a:pt x="1524" y="147828"/>
                  </a:lnTo>
                  <a:lnTo>
                    <a:pt x="18288" y="147828"/>
                  </a:lnTo>
                  <a:close/>
                </a:path>
                <a:path w="20320" h="147955">
                  <a:moveTo>
                    <a:pt x="19812" y="13716"/>
                  </a:moveTo>
                  <a:lnTo>
                    <a:pt x="19812" y="6096"/>
                  </a:lnTo>
                  <a:lnTo>
                    <a:pt x="18288" y="4572"/>
                  </a:lnTo>
                  <a:lnTo>
                    <a:pt x="16764" y="1524"/>
                  </a:lnTo>
                  <a:lnTo>
                    <a:pt x="15240" y="0"/>
                  </a:lnTo>
                  <a:lnTo>
                    <a:pt x="4572" y="0"/>
                  </a:lnTo>
                  <a:lnTo>
                    <a:pt x="3048" y="1524"/>
                  </a:lnTo>
                  <a:lnTo>
                    <a:pt x="1524" y="4572"/>
                  </a:lnTo>
                  <a:lnTo>
                    <a:pt x="0" y="6096"/>
                  </a:lnTo>
                  <a:lnTo>
                    <a:pt x="0" y="13716"/>
                  </a:lnTo>
                  <a:lnTo>
                    <a:pt x="1524" y="16764"/>
                  </a:lnTo>
                  <a:lnTo>
                    <a:pt x="4572" y="19812"/>
                  </a:lnTo>
                  <a:lnTo>
                    <a:pt x="7620" y="21336"/>
                  </a:lnTo>
                  <a:lnTo>
                    <a:pt x="12192" y="21336"/>
                  </a:lnTo>
                  <a:lnTo>
                    <a:pt x="15240" y="19812"/>
                  </a:lnTo>
                  <a:lnTo>
                    <a:pt x="18288" y="16764"/>
                  </a:lnTo>
                  <a:lnTo>
                    <a:pt x="19812" y="13716"/>
                  </a:lnTo>
                  <a:close/>
                </a:path>
              </a:pathLst>
            </a:custGeom>
            <a:solidFill>
              <a:srgbClr val="054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8" name="object 227">
              <a:extLst>
                <a:ext uri="{FF2B5EF4-FFF2-40B4-BE49-F238E27FC236}">
                  <a16:creationId xmlns:a16="http://schemas.microsoft.com/office/drawing/2014/main" id="{27D42FD9-C6A5-CE33-836A-A31A98B44397}"/>
                </a:ext>
              </a:extLst>
            </p:cNvPr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3387470" y="1112519"/>
              <a:ext cx="89915" cy="109728"/>
            </a:xfrm>
            <a:prstGeom prst="rect">
              <a:avLst/>
            </a:prstGeom>
          </p:spPr>
        </p:pic>
        <p:pic>
          <p:nvPicPr>
            <p:cNvPr id="229" name="object 228">
              <a:extLst>
                <a:ext uri="{FF2B5EF4-FFF2-40B4-BE49-F238E27FC236}">
                  <a16:creationId xmlns:a16="http://schemas.microsoft.com/office/drawing/2014/main" id="{704ED224-36FD-46E4-368E-00BD2CB5A648}"/>
                </a:ext>
              </a:extLst>
            </p:cNvPr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3497198" y="1066800"/>
              <a:ext cx="169163" cy="158496"/>
            </a:xfrm>
            <a:prstGeom prst="rect">
              <a:avLst/>
            </a:prstGeom>
          </p:spPr>
        </p:pic>
        <p:pic>
          <p:nvPicPr>
            <p:cNvPr id="230" name="object 229">
              <a:extLst>
                <a:ext uri="{FF2B5EF4-FFF2-40B4-BE49-F238E27FC236}">
                  <a16:creationId xmlns:a16="http://schemas.microsoft.com/office/drawing/2014/main" id="{0C9F4D90-E37B-483B-EEB4-5A67A68AB94F}"/>
                </a:ext>
              </a:extLst>
            </p:cNvPr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3695318" y="1074420"/>
              <a:ext cx="100583" cy="147828"/>
            </a:xfrm>
            <a:prstGeom prst="rect">
              <a:avLst/>
            </a:prstGeom>
          </p:spPr>
        </p:pic>
        <p:pic>
          <p:nvPicPr>
            <p:cNvPr id="231" name="object 230">
              <a:extLst>
                <a:ext uri="{FF2B5EF4-FFF2-40B4-BE49-F238E27FC236}">
                  <a16:creationId xmlns:a16="http://schemas.microsoft.com/office/drawing/2014/main" id="{39ADB5EC-A0FF-10F0-761B-D98AE879C51A}"/>
                </a:ext>
              </a:extLst>
            </p:cNvPr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3823334" y="1112519"/>
              <a:ext cx="99060" cy="112776"/>
            </a:xfrm>
            <a:prstGeom prst="rect">
              <a:avLst/>
            </a:prstGeom>
          </p:spPr>
        </p:pic>
        <p:sp>
          <p:nvSpPr>
            <p:cNvPr id="232" name="object 231">
              <a:extLst>
                <a:ext uri="{FF2B5EF4-FFF2-40B4-BE49-F238E27FC236}">
                  <a16:creationId xmlns:a16="http://schemas.microsoft.com/office/drawing/2014/main" id="{2B94B15A-44F1-DE77-0F2C-3FC4DFB84F0B}"/>
                </a:ext>
              </a:extLst>
            </p:cNvPr>
            <p:cNvSpPr/>
            <p:nvPr/>
          </p:nvSpPr>
          <p:spPr>
            <a:xfrm>
              <a:off x="3951350" y="1112519"/>
              <a:ext cx="62865" cy="109855"/>
            </a:xfrm>
            <a:custGeom>
              <a:avLst/>
              <a:gdLst/>
              <a:ahLst/>
              <a:cxnLst/>
              <a:rect l="l" t="t" r="r" b="b"/>
              <a:pathLst>
                <a:path w="62864" h="109855">
                  <a:moveTo>
                    <a:pt x="62484" y="1524"/>
                  </a:moveTo>
                  <a:lnTo>
                    <a:pt x="59436" y="0"/>
                  </a:lnTo>
                  <a:lnTo>
                    <a:pt x="50291" y="0"/>
                  </a:lnTo>
                  <a:lnTo>
                    <a:pt x="42672" y="0"/>
                  </a:lnTo>
                  <a:lnTo>
                    <a:pt x="36575" y="1524"/>
                  </a:lnTo>
                  <a:lnTo>
                    <a:pt x="30479" y="6096"/>
                  </a:lnTo>
                  <a:lnTo>
                    <a:pt x="25908" y="9144"/>
                  </a:lnTo>
                  <a:lnTo>
                    <a:pt x="19812" y="15240"/>
                  </a:lnTo>
                  <a:lnTo>
                    <a:pt x="16763" y="21336"/>
                  </a:lnTo>
                  <a:lnTo>
                    <a:pt x="15239" y="21336"/>
                  </a:lnTo>
                  <a:lnTo>
                    <a:pt x="13715" y="1524"/>
                  </a:lnTo>
                  <a:lnTo>
                    <a:pt x="0" y="1524"/>
                  </a:lnTo>
                  <a:lnTo>
                    <a:pt x="0" y="109728"/>
                  </a:lnTo>
                  <a:lnTo>
                    <a:pt x="16763" y="109728"/>
                  </a:lnTo>
                  <a:lnTo>
                    <a:pt x="16763" y="51816"/>
                  </a:lnTo>
                  <a:lnTo>
                    <a:pt x="17335" y="44124"/>
                  </a:lnTo>
                  <a:lnTo>
                    <a:pt x="19050" y="37147"/>
                  </a:lnTo>
                  <a:lnTo>
                    <a:pt x="21907" y="31027"/>
                  </a:lnTo>
                  <a:lnTo>
                    <a:pt x="32003" y="18288"/>
                  </a:lnTo>
                  <a:lnTo>
                    <a:pt x="39624" y="15240"/>
                  </a:lnTo>
                  <a:lnTo>
                    <a:pt x="56387" y="15240"/>
                  </a:lnTo>
                  <a:lnTo>
                    <a:pt x="60960" y="16764"/>
                  </a:lnTo>
                  <a:lnTo>
                    <a:pt x="62484" y="1524"/>
                  </a:lnTo>
                  <a:close/>
                </a:path>
              </a:pathLst>
            </a:custGeom>
            <a:solidFill>
              <a:srgbClr val="054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3" name="object 232">
            <a:extLst>
              <a:ext uri="{FF2B5EF4-FFF2-40B4-BE49-F238E27FC236}">
                <a16:creationId xmlns:a16="http://schemas.microsoft.com/office/drawing/2014/main" id="{F97C8D85-AAF7-3AA6-5225-C9426244F528}"/>
              </a:ext>
            </a:extLst>
          </p:cNvPr>
          <p:cNvGrpSpPr/>
          <p:nvPr/>
        </p:nvGrpSpPr>
        <p:grpSpPr>
          <a:xfrm>
            <a:off x="4079366" y="1068324"/>
            <a:ext cx="137160" cy="157480"/>
            <a:chOff x="4079366" y="1068324"/>
            <a:chExt cx="137160" cy="157480"/>
          </a:xfrm>
        </p:grpSpPr>
        <p:pic>
          <p:nvPicPr>
            <p:cNvPr id="234" name="object 233">
              <a:extLst>
                <a:ext uri="{FF2B5EF4-FFF2-40B4-BE49-F238E27FC236}">
                  <a16:creationId xmlns:a16="http://schemas.microsoft.com/office/drawing/2014/main" id="{8E28B2A1-61B1-150E-489A-3C1F4B4A042B}"/>
                </a:ext>
              </a:extLst>
            </p:cNvPr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4079366" y="1112520"/>
              <a:ext cx="86868" cy="112776"/>
            </a:xfrm>
            <a:prstGeom prst="rect">
              <a:avLst/>
            </a:prstGeom>
          </p:spPr>
        </p:pic>
        <p:sp>
          <p:nvSpPr>
            <p:cNvPr id="235" name="object 234">
              <a:extLst>
                <a:ext uri="{FF2B5EF4-FFF2-40B4-BE49-F238E27FC236}">
                  <a16:creationId xmlns:a16="http://schemas.microsoft.com/office/drawing/2014/main" id="{63BE4A30-6E48-F4B6-F1F0-10621AB501C9}"/>
                </a:ext>
              </a:extLst>
            </p:cNvPr>
            <p:cNvSpPr/>
            <p:nvPr/>
          </p:nvSpPr>
          <p:spPr>
            <a:xfrm>
              <a:off x="4199762" y="1068324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3" y="153923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3"/>
                  </a:lnTo>
                  <a:lnTo>
                    <a:pt x="16763" y="153923"/>
                  </a:lnTo>
                  <a:close/>
                </a:path>
              </a:pathLst>
            </a:custGeom>
            <a:solidFill>
              <a:srgbClr val="054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6" name="object 235">
            <a:extLst>
              <a:ext uri="{FF2B5EF4-FFF2-40B4-BE49-F238E27FC236}">
                <a16:creationId xmlns:a16="http://schemas.microsoft.com/office/drawing/2014/main" id="{5A35BCBB-B1E6-7957-21AA-026BBB581670}"/>
              </a:ext>
            </a:extLst>
          </p:cNvPr>
          <p:cNvSpPr/>
          <p:nvPr/>
        </p:nvSpPr>
        <p:spPr>
          <a:xfrm>
            <a:off x="4304919" y="1077467"/>
            <a:ext cx="53340" cy="144780"/>
          </a:xfrm>
          <a:custGeom>
            <a:avLst/>
            <a:gdLst/>
            <a:ahLst/>
            <a:cxnLst/>
            <a:rect l="l" t="t" r="r" b="b"/>
            <a:pathLst>
              <a:path w="53339" h="144780">
                <a:moveTo>
                  <a:pt x="53339" y="144780"/>
                </a:moveTo>
                <a:lnTo>
                  <a:pt x="53339" y="0"/>
                </a:lnTo>
                <a:lnTo>
                  <a:pt x="39623" y="0"/>
                </a:lnTo>
                <a:lnTo>
                  <a:pt x="0" y="30480"/>
                </a:lnTo>
                <a:lnTo>
                  <a:pt x="9143" y="41148"/>
                </a:lnTo>
                <a:lnTo>
                  <a:pt x="31003" y="23574"/>
                </a:lnTo>
                <a:lnTo>
                  <a:pt x="35051" y="19812"/>
                </a:lnTo>
                <a:lnTo>
                  <a:pt x="36575" y="19812"/>
                </a:lnTo>
                <a:lnTo>
                  <a:pt x="38100" y="18288"/>
                </a:lnTo>
                <a:lnTo>
                  <a:pt x="36575" y="25908"/>
                </a:lnTo>
                <a:lnTo>
                  <a:pt x="36575" y="144780"/>
                </a:lnTo>
                <a:lnTo>
                  <a:pt x="53339" y="144780"/>
                </a:lnTo>
                <a:close/>
              </a:path>
            </a:pathLst>
          </a:custGeom>
          <a:solidFill>
            <a:srgbClr val="05473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7" name="object 236">
            <a:extLst>
              <a:ext uri="{FF2B5EF4-FFF2-40B4-BE49-F238E27FC236}">
                <a16:creationId xmlns:a16="http://schemas.microsoft.com/office/drawing/2014/main" id="{0E6CDBD4-9203-8ADB-8D34-96855902ACD3}"/>
              </a:ext>
            </a:extLst>
          </p:cNvPr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4466463" y="1075944"/>
            <a:ext cx="146303" cy="149351"/>
          </a:xfrm>
          <a:prstGeom prst="rect">
            <a:avLst/>
          </a:prstGeom>
        </p:spPr>
      </p:pic>
      <p:grpSp>
        <p:nvGrpSpPr>
          <p:cNvPr id="238" name="object 237">
            <a:extLst>
              <a:ext uri="{FF2B5EF4-FFF2-40B4-BE49-F238E27FC236}">
                <a16:creationId xmlns:a16="http://schemas.microsoft.com/office/drawing/2014/main" id="{CAF622D1-9445-19E2-729F-6FD47E5582D2}"/>
              </a:ext>
            </a:extLst>
          </p:cNvPr>
          <p:cNvGrpSpPr/>
          <p:nvPr/>
        </p:nvGrpSpPr>
        <p:grpSpPr>
          <a:xfrm>
            <a:off x="4687442" y="1112519"/>
            <a:ext cx="210820" cy="113030"/>
            <a:chOff x="4687442" y="1112519"/>
            <a:chExt cx="210820" cy="113030"/>
          </a:xfrm>
        </p:grpSpPr>
        <p:pic>
          <p:nvPicPr>
            <p:cNvPr id="239" name="object 238">
              <a:extLst>
                <a:ext uri="{FF2B5EF4-FFF2-40B4-BE49-F238E27FC236}">
                  <a16:creationId xmlns:a16="http://schemas.microsoft.com/office/drawing/2014/main" id="{468BD680-E3AE-A3DE-427D-4353AC065B8E}"/>
                </a:ext>
              </a:extLst>
            </p:cNvPr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4687442" y="1112519"/>
              <a:ext cx="91440" cy="112775"/>
            </a:xfrm>
            <a:prstGeom prst="rect">
              <a:avLst/>
            </a:prstGeom>
          </p:spPr>
        </p:pic>
        <p:pic>
          <p:nvPicPr>
            <p:cNvPr id="240" name="object 239">
              <a:extLst>
                <a:ext uri="{FF2B5EF4-FFF2-40B4-BE49-F238E27FC236}">
                  <a16:creationId xmlns:a16="http://schemas.microsoft.com/office/drawing/2014/main" id="{843673F6-FE9B-A0A2-8275-E7ED08003A32}"/>
                </a:ext>
              </a:extLst>
            </p:cNvPr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4807838" y="1112519"/>
              <a:ext cx="89915" cy="109727"/>
            </a:xfrm>
            <a:prstGeom prst="rect">
              <a:avLst/>
            </a:prstGeom>
          </p:spPr>
        </p:pic>
      </p:grpSp>
      <p:grpSp>
        <p:nvGrpSpPr>
          <p:cNvPr id="241" name="object 240">
            <a:extLst>
              <a:ext uri="{FF2B5EF4-FFF2-40B4-BE49-F238E27FC236}">
                <a16:creationId xmlns:a16="http://schemas.microsoft.com/office/drawing/2014/main" id="{B153E8A8-14C7-7EB9-7509-9CBEA92588AF}"/>
              </a:ext>
            </a:extLst>
          </p:cNvPr>
          <p:cNvGrpSpPr/>
          <p:nvPr/>
        </p:nvGrpSpPr>
        <p:grpSpPr>
          <a:xfrm>
            <a:off x="4970907" y="1068324"/>
            <a:ext cx="525780" cy="157480"/>
            <a:chOff x="4970907" y="1068324"/>
            <a:chExt cx="525780" cy="157480"/>
          </a:xfrm>
        </p:grpSpPr>
        <p:pic>
          <p:nvPicPr>
            <p:cNvPr id="242" name="object 241">
              <a:extLst>
                <a:ext uri="{FF2B5EF4-FFF2-40B4-BE49-F238E27FC236}">
                  <a16:creationId xmlns:a16="http://schemas.microsoft.com/office/drawing/2014/main" id="{981884F1-073B-3517-D660-755426BF1311}"/>
                </a:ext>
              </a:extLst>
            </p:cNvPr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4970907" y="1089660"/>
              <a:ext cx="179831" cy="135636"/>
            </a:xfrm>
            <a:prstGeom prst="rect">
              <a:avLst/>
            </a:prstGeom>
          </p:spPr>
        </p:pic>
        <p:pic>
          <p:nvPicPr>
            <p:cNvPr id="243" name="object 242">
              <a:extLst>
                <a:ext uri="{FF2B5EF4-FFF2-40B4-BE49-F238E27FC236}">
                  <a16:creationId xmlns:a16="http://schemas.microsoft.com/office/drawing/2014/main" id="{84D7484B-44B5-CA6F-7027-C03113008C81}"/>
                </a:ext>
              </a:extLst>
            </p:cNvPr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5173599" y="1068324"/>
              <a:ext cx="94487" cy="156971"/>
            </a:xfrm>
            <a:prstGeom prst="rect">
              <a:avLst/>
            </a:prstGeom>
          </p:spPr>
        </p:pic>
        <p:pic>
          <p:nvPicPr>
            <p:cNvPr id="244" name="object 243">
              <a:extLst>
                <a:ext uri="{FF2B5EF4-FFF2-40B4-BE49-F238E27FC236}">
                  <a16:creationId xmlns:a16="http://schemas.microsoft.com/office/drawing/2014/main" id="{B2768187-8D76-7DED-1B63-EBC6E382E0A1}"/>
                </a:ext>
              </a:extLst>
            </p:cNvPr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5297043" y="1112520"/>
              <a:ext cx="100584" cy="112775"/>
            </a:xfrm>
            <a:prstGeom prst="rect">
              <a:avLst/>
            </a:prstGeom>
          </p:spPr>
        </p:pic>
        <p:pic>
          <p:nvPicPr>
            <p:cNvPr id="245" name="object 244">
              <a:extLst>
                <a:ext uri="{FF2B5EF4-FFF2-40B4-BE49-F238E27FC236}">
                  <a16:creationId xmlns:a16="http://schemas.microsoft.com/office/drawing/2014/main" id="{AF3167AD-658C-1E4F-6EA2-E8021873483B}"/>
                </a:ext>
              </a:extLst>
            </p:cNvPr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5418963" y="1112520"/>
              <a:ext cx="77724" cy="112775"/>
            </a:xfrm>
            <a:prstGeom prst="rect">
              <a:avLst/>
            </a:prstGeom>
          </p:spPr>
        </p:pic>
      </p:grpSp>
      <p:grpSp>
        <p:nvGrpSpPr>
          <p:cNvPr id="246" name="object 245">
            <a:extLst>
              <a:ext uri="{FF2B5EF4-FFF2-40B4-BE49-F238E27FC236}">
                <a16:creationId xmlns:a16="http://schemas.microsoft.com/office/drawing/2014/main" id="{EDDCAAFF-9D85-187D-8F52-B0F4DF8FD4A2}"/>
              </a:ext>
            </a:extLst>
          </p:cNvPr>
          <p:cNvGrpSpPr/>
          <p:nvPr/>
        </p:nvGrpSpPr>
        <p:grpSpPr>
          <a:xfrm>
            <a:off x="5575934" y="1068324"/>
            <a:ext cx="243840" cy="157480"/>
            <a:chOff x="5575934" y="1068324"/>
            <a:chExt cx="243840" cy="157480"/>
          </a:xfrm>
        </p:grpSpPr>
        <p:sp>
          <p:nvSpPr>
            <p:cNvPr id="247" name="object 246">
              <a:extLst>
                <a:ext uri="{FF2B5EF4-FFF2-40B4-BE49-F238E27FC236}">
                  <a16:creationId xmlns:a16="http://schemas.microsoft.com/office/drawing/2014/main" id="{1CBFFF05-C668-23EF-A805-D16A00D82C79}"/>
                </a:ext>
              </a:extLst>
            </p:cNvPr>
            <p:cNvSpPr/>
            <p:nvPr/>
          </p:nvSpPr>
          <p:spPr>
            <a:xfrm>
              <a:off x="5575934" y="1068324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3" y="153923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3"/>
                  </a:lnTo>
                  <a:lnTo>
                    <a:pt x="16763" y="153923"/>
                  </a:lnTo>
                  <a:close/>
                </a:path>
              </a:pathLst>
            </a:custGeom>
            <a:solidFill>
              <a:srgbClr val="054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8" name="object 247">
              <a:extLst>
                <a:ext uri="{FF2B5EF4-FFF2-40B4-BE49-F238E27FC236}">
                  <a16:creationId xmlns:a16="http://schemas.microsoft.com/office/drawing/2014/main" id="{5CC5D501-F037-5951-8CBE-57519BBE5D73}"/>
                </a:ext>
              </a:extLst>
            </p:cNvPr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5621654" y="1112520"/>
              <a:ext cx="99060" cy="112775"/>
            </a:xfrm>
            <a:prstGeom prst="rect">
              <a:avLst/>
            </a:prstGeom>
          </p:spPr>
        </p:pic>
        <p:pic>
          <p:nvPicPr>
            <p:cNvPr id="249" name="object 248">
              <a:extLst>
                <a:ext uri="{FF2B5EF4-FFF2-40B4-BE49-F238E27FC236}">
                  <a16:creationId xmlns:a16="http://schemas.microsoft.com/office/drawing/2014/main" id="{96291200-EDAD-47FB-E5FF-A006041A2541}"/>
                </a:ext>
              </a:extLst>
            </p:cNvPr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5743574" y="1112520"/>
              <a:ext cx="76200" cy="112775"/>
            </a:xfrm>
            <a:prstGeom prst="rect">
              <a:avLst/>
            </a:prstGeom>
          </p:spPr>
        </p:pic>
      </p:grpSp>
      <p:grpSp>
        <p:nvGrpSpPr>
          <p:cNvPr id="250" name="object 249">
            <a:extLst>
              <a:ext uri="{FF2B5EF4-FFF2-40B4-BE49-F238E27FC236}">
                <a16:creationId xmlns:a16="http://schemas.microsoft.com/office/drawing/2014/main" id="{D3ED53AD-2D98-ACF1-AFF8-679F1D322728}"/>
              </a:ext>
            </a:extLst>
          </p:cNvPr>
          <p:cNvGrpSpPr/>
          <p:nvPr/>
        </p:nvGrpSpPr>
        <p:grpSpPr>
          <a:xfrm>
            <a:off x="5894451" y="1112519"/>
            <a:ext cx="504825" cy="113030"/>
            <a:chOff x="5894451" y="1112519"/>
            <a:chExt cx="504825" cy="113030"/>
          </a:xfrm>
        </p:grpSpPr>
        <p:pic>
          <p:nvPicPr>
            <p:cNvPr id="251" name="object 250">
              <a:extLst>
                <a:ext uri="{FF2B5EF4-FFF2-40B4-BE49-F238E27FC236}">
                  <a16:creationId xmlns:a16="http://schemas.microsoft.com/office/drawing/2014/main" id="{3382F842-74DC-DA02-5438-3693F9880FF0}"/>
                </a:ext>
              </a:extLst>
            </p:cNvPr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5894451" y="1112519"/>
              <a:ext cx="181356" cy="112775"/>
            </a:xfrm>
            <a:prstGeom prst="rect">
              <a:avLst/>
            </a:prstGeom>
          </p:spPr>
        </p:pic>
        <p:pic>
          <p:nvPicPr>
            <p:cNvPr id="252" name="object 251">
              <a:extLst>
                <a:ext uri="{FF2B5EF4-FFF2-40B4-BE49-F238E27FC236}">
                  <a16:creationId xmlns:a16="http://schemas.microsoft.com/office/drawing/2014/main" id="{8AD78D62-8461-F96A-E713-2E903A6CFC77}"/>
                </a:ext>
              </a:extLst>
            </p:cNvPr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6103239" y="1112519"/>
              <a:ext cx="76200" cy="112775"/>
            </a:xfrm>
            <a:prstGeom prst="rect">
              <a:avLst/>
            </a:prstGeom>
          </p:spPr>
        </p:pic>
        <p:pic>
          <p:nvPicPr>
            <p:cNvPr id="253" name="object 252">
              <a:extLst>
                <a:ext uri="{FF2B5EF4-FFF2-40B4-BE49-F238E27FC236}">
                  <a16:creationId xmlns:a16="http://schemas.microsoft.com/office/drawing/2014/main" id="{B86BE725-07DC-79EE-9785-ADF24434102E}"/>
                </a:ext>
              </a:extLst>
            </p:cNvPr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6200775" y="1112519"/>
              <a:ext cx="99060" cy="112775"/>
            </a:xfrm>
            <a:prstGeom prst="rect">
              <a:avLst/>
            </a:prstGeom>
          </p:spPr>
        </p:pic>
        <p:pic>
          <p:nvPicPr>
            <p:cNvPr id="254" name="object 253">
              <a:extLst>
                <a:ext uri="{FF2B5EF4-FFF2-40B4-BE49-F238E27FC236}">
                  <a16:creationId xmlns:a16="http://schemas.microsoft.com/office/drawing/2014/main" id="{D9909515-DC6C-7F9E-0D9D-65A3B15123B5}"/>
                </a:ext>
              </a:extLst>
            </p:cNvPr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6322695" y="1112519"/>
              <a:ext cx="76200" cy="112775"/>
            </a:xfrm>
            <a:prstGeom prst="rect">
              <a:avLst/>
            </a:prstGeom>
          </p:spPr>
        </p:pic>
      </p:grpSp>
      <p:pic>
        <p:nvPicPr>
          <p:cNvPr id="255" name="object 254">
            <a:extLst>
              <a:ext uri="{FF2B5EF4-FFF2-40B4-BE49-F238E27FC236}">
                <a16:creationId xmlns:a16="http://schemas.microsoft.com/office/drawing/2014/main" id="{8B83BADD-DCA6-3E9C-0437-FCB6BD82DE07}"/>
              </a:ext>
            </a:extLst>
          </p:cNvPr>
          <p:cNvPicPr/>
          <p:nvPr/>
        </p:nvPicPr>
        <p:blipFill>
          <a:blip r:embed="rId141" cstate="print"/>
          <a:stretch>
            <a:fillRect/>
          </a:stretch>
        </p:blipFill>
        <p:spPr>
          <a:xfrm>
            <a:off x="6464427" y="1066800"/>
            <a:ext cx="1075944" cy="158495"/>
          </a:xfrm>
          <a:prstGeom prst="rect">
            <a:avLst/>
          </a:prstGeom>
        </p:spPr>
      </p:pic>
      <p:grpSp>
        <p:nvGrpSpPr>
          <p:cNvPr id="256" name="object 255">
            <a:extLst>
              <a:ext uri="{FF2B5EF4-FFF2-40B4-BE49-F238E27FC236}">
                <a16:creationId xmlns:a16="http://schemas.microsoft.com/office/drawing/2014/main" id="{96518A8E-2F96-A993-DC0C-11D0F89FCE97}"/>
              </a:ext>
            </a:extLst>
          </p:cNvPr>
          <p:cNvGrpSpPr/>
          <p:nvPr/>
        </p:nvGrpSpPr>
        <p:grpSpPr>
          <a:xfrm>
            <a:off x="491490" y="1354836"/>
            <a:ext cx="296545" cy="146685"/>
            <a:chOff x="491490" y="1354836"/>
            <a:chExt cx="296545" cy="146685"/>
          </a:xfrm>
        </p:grpSpPr>
        <p:pic>
          <p:nvPicPr>
            <p:cNvPr id="257" name="object 256">
              <a:extLst>
                <a:ext uri="{FF2B5EF4-FFF2-40B4-BE49-F238E27FC236}">
                  <a16:creationId xmlns:a16="http://schemas.microsoft.com/office/drawing/2014/main" id="{E12409B9-34E5-2A91-3BD0-1B52490E534B}"/>
                </a:ext>
              </a:extLst>
            </p:cNvPr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491490" y="1354836"/>
              <a:ext cx="196976" cy="146303"/>
            </a:xfrm>
            <a:prstGeom prst="rect">
              <a:avLst/>
            </a:prstGeom>
          </p:spPr>
        </p:pic>
        <p:pic>
          <p:nvPicPr>
            <p:cNvPr id="258" name="object 257">
              <a:extLst>
                <a:ext uri="{FF2B5EF4-FFF2-40B4-BE49-F238E27FC236}">
                  <a16:creationId xmlns:a16="http://schemas.microsoft.com/office/drawing/2014/main" id="{5981EAD7-737D-4D03-B480-88200B556084}"/>
                </a:ext>
              </a:extLst>
            </p:cNvPr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709803" y="1388364"/>
              <a:ext cx="77723" cy="112775"/>
            </a:xfrm>
            <a:prstGeom prst="rect">
              <a:avLst/>
            </a:prstGeom>
          </p:spPr>
        </p:pic>
      </p:grpSp>
      <p:grpSp>
        <p:nvGrpSpPr>
          <p:cNvPr id="259" name="object 258">
            <a:extLst>
              <a:ext uri="{FF2B5EF4-FFF2-40B4-BE49-F238E27FC236}">
                <a16:creationId xmlns:a16="http://schemas.microsoft.com/office/drawing/2014/main" id="{8CCB993D-51B8-CF26-79C2-2BBA2726708C}"/>
              </a:ext>
            </a:extLst>
          </p:cNvPr>
          <p:cNvGrpSpPr/>
          <p:nvPr/>
        </p:nvGrpSpPr>
        <p:grpSpPr>
          <a:xfrm>
            <a:off x="866775" y="1365503"/>
            <a:ext cx="638810" cy="182880"/>
            <a:chOff x="866775" y="1365503"/>
            <a:chExt cx="638810" cy="182880"/>
          </a:xfrm>
        </p:grpSpPr>
        <p:pic>
          <p:nvPicPr>
            <p:cNvPr id="260" name="object 259">
              <a:extLst>
                <a:ext uri="{FF2B5EF4-FFF2-40B4-BE49-F238E27FC236}">
                  <a16:creationId xmlns:a16="http://schemas.microsoft.com/office/drawing/2014/main" id="{6EBF8A12-7269-B603-74F6-CAF8A24A5DA7}"/>
                </a:ext>
              </a:extLst>
            </p:cNvPr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866775" y="1388363"/>
              <a:ext cx="96012" cy="160020"/>
            </a:xfrm>
            <a:prstGeom prst="rect">
              <a:avLst/>
            </a:prstGeom>
          </p:spPr>
        </p:pic>
        <p:pic>
          <p:nvPicPr>
            <p:cNvPr id="261" name="object 260">
              <a:extLst>
                <a:ext uri="{FF2B5EF4-FFF2-40B4-BE49-F238E27FC236}">
                  <a16:creationId xmlns:a16="http://schemas.microsoft.com/office/drawing/2014/main" id="{A31CF291-15F4-182B-0079-A0B7E491CB7C}"/>
                </a:ext>
              </a:extLst>
            </p:cNvPr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990219" y="1389887"/>
              <a:ext cx="91440" cy="111251"/>
            </a:xfrm>
            <a:prstGeom prst="rect">
              <a:avLst/>
            </a:prstGeom>
          </p:spPr>
        </p:pic>
        <p:pic>
          <p:nvPicPr>
            <p:cNvPr id="262" name="object 261">
              <a:extLst>
                <a:ext uri="{FF2B5EF4-FFF2-40B4-BE49-F238E27FC236}">
                  <a16:creationId xmlns:a16="http://schemas.microsoft.com/office/drawing/2014/main" id="{0152D071-2A23-E0CC-E4D5-952E2B4F7693}"/>
                </a:ext>
              </a:extLst>
            </p:cNvPr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1115186" y="1388363"/>
              <a:ext cx="91440" cy="111251"/>
            </a:xfrm>
            <a:prstGeom prst="rect">
              <a:avLst/>
            </a:prstGeom>
          </p:spPr>
        </p:pic>
        <p:pic>
          <p:nvPicPr>
            <p:cNvPr id="263" name="object 262">
              <a:extLst>
                <a:ext uri="{FF2B5EF4-FFF2-40B4-BE49-F238E27FC236}">
                  <a16:creationId xmlns:a16="http://schemas.microsoft.com/office/drawing/2014/main" id="{72FEFCB2-E097-24AC-1D62-F2E81DBE401F}"/>
                </a:ext>
              </a:extLst>
            </p:cNvPr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1226438" y="1365503"/>
              <a:ext cx="179832" cy="135636"/>
            </a:xfrm>
            <a:prstGeom prst="rect">
              <a:avLst/>
            </a:prstGeom>
          </p:spPr>
        </p:pic>
        <p:pic>
          <p:nvPicPr>
            <p:cNvPr id="264" name="object 263">
              <a:extLst>
                <a:ext uri="{FF2B5EF4-FFF2-40B4-BE49-F238E27FC236}">
                  <a16:creationId xmlns:a16="http://schemas.microsoft.com/office/drawing/2014/main" id="{1A3C2D07-C22E-7F9B-238A-A48ACDDAD7C1}"/>
                </a:ext>
              </a:extLst>
            </p:cNvPr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1427606" y="1388363"/>
              <a:ext cx="77724" cy="112775"/>
            </a:xfrm>
            <a:prstGeom prst="rect">
              <a:avLst/>
            </a:prstGeom>
          </p:spPr>
        </p:pic>
      </p:grpSp>
      <p:grpSp>
        <p:nvGrpSpPr>
          <p:cNvPr id="265" name="object 264">
            <a:extLst>
              <a:ext uri="{FF2B5EF4-FFF2-40B4-BE49-F238E27FC236}">
                <a16:creationId xmlns:a16="http://schemas.microsoft.com/office/drawing/2014/main" id="{76655C1A-ADB6-2FC9-DD49-E04FF79B6E23}"/>
              </a:ext>
            </a:extLst>
          </p:cNvPr>
          <p:cNvGrpSpPr/>
          <p:nvPr/>
        </p:nvGrpSpPr>
        <p:grpSpPr>
          <a:xfrm>
            <a:off x="1578483" y="1344167"/>
            <a:ext cx="216535" cy="157480"/>
            <a:chOff x="1578483" y="1344167"/>
            <a:chExt cx="216535" cy="157480"/>
          </a:xfrm>
        </p:grpSpPr>
        <p:pic>
          <p:nvPicPr>
            <p:cNvPr id="266" name="object 265">
              <a:extLst>
                <a:ext uri="{FF2B5EF4-FFF2-40B4-BE49-F238E27FC236}">
                  <a16:creationId xmlns:a16="http://schemas.microsoft.com/office/drawing/2014/main" id="{F71327AB-AAC2-F043-136E-7F18C04C8AE1}"/>
                </a:ext>
              </a:extLst>
            </p:cNvPr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578483" y="1344167"/>
              <a:ext cx="96011" cy="156972"/>
            </a:xfrm>
            <a:prstGeom prst="rect">
              <a:avLst/>
            </a:prstGeom>
          </p:spPr>
        </p:pic>
        <p:pic>
          <p:nvPicPr>
            <p:cNvPr id="267" name="object 266">
              <a:extLst>
                <a:ext uri="{FF2B5EF4-FFF2-40B4-BE49-F238E27FC236}">
                  <a16:creationId xmlns:a16="http://schemas.microsoft.com/office/drawing/2014/main" id="{E3E2D89E-5C6C-5D7F-C18D-5DFB0884E088}"/>
                </a:ext>
              </a:extLst>
            </p:cNvPr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1703451" y="1388363"/>
              <a:ext cx="91440" cy="112775"/>
            </a:xfrm>
            <a:prstGeom prst="rect">
              <a:avLst/>
            </a:prstGeom>
          </p:spPr>
        </p:pic>
      </p:grpSp>
      <p:pic>
        <p:nvPicPr>
          <p:cNvPr id="268" name="object 267">
            <a:extLst>
              <a:ext uri="{FF2B5EF4-FFF2-40B4-BE49-F238E27FC236}">
                <a16:creationId xmlns:a16="http://schemas.microsoft.com/office/drawing/2014/main" id="{2FCB5265-6D6A-38CC-AC17-26D7231C0E0A}"/>
              </a:ext>
            </a:extLst>
          </p:cNvPr>
          <p:cNvPicPr/>
          <p:nvPr/>
        </p:nvPicPr>
        <p:blipFill>
          <a:blip r:embed="rId151" cstate="print"/>
          <a:stretch>
            <a:fillRect/>
          </a:stretch>
        </p:blipFill>
        <p:spPr>
          <a:xfrm>
            <a:off x="1869567" y="1344167"/>
            <a:ext cx="914400" cy="204215"/>
          </a:xfrm>
          <a:prstGeom prst="rect">
            <a:avLst/>
          </a:prstGeom>
        </p:spPr>
      </p:pic>
      <p:grpSp>
        <p:nvGrpSpPr>
          <p:cNvPr id="269" name="object 268">
            <a:extLst>
              <a:ext uri="{FF2B5EF4-FFF2-40B4-BE49-F238E27FC236}">
                <a16:creationId xmlns:a16="http://schemas.microsoft.com/office/drawing/2014/main" id="{2B372607-C48F-89C4-3F0A-493E55046D08}"/>
              </a:ext>
            </a:extLst>
          </p:cNvPr>
          <p:cNvGrpSpPr/>
          <p:nvPr/>
        </p:nvGrpSpPr>
        <p:grpSpPr>
          <a:xfrm>
            <a:off x="2866263" y="1344167"/>
            <a:ext cx="260985" cy="157480"/>
            <a:chOff x="2866263" y="1344167"/>
            <a:chExt cx="260985" cy="157480"/>
          </a:xfrm>
        </p:grpSpPr>
        <p:pic>
          <p:nvPicPr>
            <p:cNvPr id="270" name="object 269">
              <a:extLst>
                <a:ext uri="{FF2B5EF4-FFF2-40B4-BE49-F238E27FC236}">
                  <a16:creationId xmlns:a16="http://schemas.microsoft.com/office/drawing/2014/main" id="{B24AA007-A8E3-0585-B1B0-2C75FBD40F84}"/>
                </a:ext>
              </a:extLst>
            </p:cNvPr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2866263" y="1344167"/>
              <a:ext cx="94487" cy="156972"/>
            </a:xfrm>
            <a:prstGeom prst="rect">
              <a:avLst/>
            </a:prstGeom>
          </p:spPr>
        </p:pic>
        <p:pic>
          <p:nvPicPr>
            <p:cNvPr id="271" name="object 270">
              <a:extLst>
                <a:ext uri="{FF2B5EF4-FFF2-40B4-BE49-F238E27FC236}">
                  <a16:creationId xmlns:a16="http://schemas.microsoft.com/office/drawing/2014/main" id="{782705B0-6D2F-5036-8FAB-2B4081BBF023}"/>
                </a:ext>
              </a:extLst>
            </p:cNvPr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2989707" y="1388363"/>
              <a:ext cx="92963" cy="112775"/>
            </a:xfrm>
            <a:prstGeom prst="rect">
              <a:avLst/>
            </a:prstGeom>
          </p:spPr>
        </p:pic>
        <p:sp>
          <p:nvSpPr>
            <p:cNvPr id="272" name="object 271">
              <a:extLst>
                <a:ext uri="{FF2B5EF4-FFF2-40B4-BE49-F238E27FC236}">
                  <a16:creationId xmlns:a16="http://schemas.microsoft.com/office/drawing/2014/main" id="{7EDCDF15-5F6C-92F8-F3B2-B110115C9BA2}"/>
                </a:ext>
              </a:extLst>
            </p:cNvPr>
            <p:cNvSpPr/>
            <p:nvPr/>
          </p:nvSpPr>
          <p:spPr>
            <a:xfrm>
              <a:off x="3110103" y="1344167"/>
              <a:ext cx="17145" cy="155575"/>
            </a:xfrm>
            <a:custGeom>
              <a:avLst/>
              <a:gdLst/>
              <a:ahLst/>
              <a:cxnLst/>
              <a:rect l="l" t="t" r="r" b="b"/>
              <a:pathLst>
                <a:path w="17144" h="155575">
                  <a:moveTo>
                    <a:pt x="16764" y="155448"/>
                  </a:moveTo>
                  <a:lnTo>
                    <a:pt x="16764" y="0"/>
                  </a:lnTo>
                  <a:lnTo>
                    <a:pt x="0" y="0"/>
                  </a:lnTo>
                  <a:lnTo>
                    <a:pt x="0" y="155448"/>
                  </a:lnTo>
                  <a:lnTo>
                    <a:pt x="16764" y="155448"/>
                  </a:lnTo>
                  <a:close/>
                </a:path>
              </a:pathLst>
            </a:custGeom>
            <a:solidFill>
              <a:srgbClr val="054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3" name="object 272">
            <a:extLst>
              <a:ext uri="{FF2B5EF4-FFF2-40B4-BE49-F238E27FC236}">
                <a16:creationId xmlns:a16="http://schemas.microsoft.com/office/drawing/2014/main" id="{B83A28F2-F51F-4BE6-F785-B6E6E3652975}"/>
              </a:ext>
            </a:extLst>
          </p:cNvPr>
          <p:cNvGrpSpPr/>
          <p:nvPr/>
        </p:nvGrpSpPr>
        <p:grpSpPr>
          <a:xfrm>
            <a:off x="3212210" y="1350263"/>
            <a:ext cx="759460" cy="151130"/>
            <a:chOff x="3212210" y="1350263"/>
            <a:chExt cx="759460" cy="151130"/>
          </a:xfrm>
        </p:grpSpPr>
        <p:sp>
          <p:nvSpPr>
            <p:cNvPr id="274" name="object 273">
              <a:extLst>
                <a:ext uri="{FF2B5EF4-FFF2-40B4-BE49-F238E27FC236}">
                  <a16:creationId xmlns:a16="http://schemas.microsoft.com/office/drawing/2014/main" id="{01C00CDC-20D2-80F6-45D8-AB1B2500C0AC}"/>
                </a:ext>
              </a:extLst>
            </p:cNvPr>
            <p:cNvSpPr/>
            <p:nvPr/>
          </p:nvSpPr>
          <p:spPr>
            <a:xfrm>
              <a:off x="3212210" y="1350263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19" h="149859">
                  <a:moveTo>
                    <a:pt x="18287" y="149351"/>
                  </a:moveTo>
                  <a:lnTo>
                    <a:pt x="18287" y="39623"/>
                  </a:lnTo>
                  <a:lnTo>
                    <a:pt x="1524" y="39623"/>
                  </a:lnTo>
                  <a:lnTo>
                    <a:pt x="1524" y="149351"/>
                  </a:lnTo>
                  <a:lnTo>
                    <a:pt x="18287" y="149351"/>
                  </a:lnTo>
                  <a:close/>
                </a:path>
                <a:path w="20319" h="149859">
                  <a:moveTo>
                    <a:pt x="19812" y="16763"/>
                  </a:moveTo>
                  <a:lnTo>
                    <a:pt x="19812" y="4571"/>
                  </a:lnTo>
                  <a:lnTo>
                    <a:pt x="16763" y="3047"/>
                  </a:lnTo>
                  <a:lnTo>
                    <a:pt x="13715" y="0"/>
                  </a:lnTo>
                  <a:lnTo>
                    <a:pt x="7619" y="0"/>
                  </a:lnTo>
                  <a:lnTo>
                    <a:pt x="4571" y="1523"/>
                  </a:lnTo>
                  <a:lnTo>
                    <a:pt x="1524" y="4571"/>
                  </a:lnTo>
                  <a:lnTo>
                    <a:pt x="0" y="7619"/>
                  </a:lnTo>
                  <a:lnTo>
                    <a:pt x="0" y="15239"/>
                  </a:lnTo>
                  <a:lnTo>
                    <a:pt x="1524" y="16763"/>
                  </a:lnTo>
                  <a:lnTo>
                    <a:pt x="3047" y="19811"/>
                  </a:lnTo>
                  <a:lnTo>
                    <a:pt x="6095" y="21335"/>
                  </a:lnTo>
                  <a:lnTo>
                    <a:pt x="15239" y="21335"/>
                  </a:lnTo>
                  <a:lnTo>
                    <a:pt x="19812" y="16763"/>
                  </a:lnTo>
                  <a:close/>
                </a:path>
              </a:pathLst>
            </a:custGeom>
            <a:solidFill>
              <a:srgbClr val="054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5" name="object 274">
              <a:extLst>
                <a:ext uri="{FF2B5EF4-FFF2-40B4-BE49-F238E27FC236}">
                  <a16:creationId xmlns:a16="http://schemas.microsoft.com/office/drawing/2014/main" id="{D265CCF0-CA8F-DC7E-343D-AE6AA164EE8E}"/>
                </a:ext>
              </a:extLst>
            </p:cNvPr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3265550" y="1388363"/>
              <a:ext cx="312420" cy="112775"/>
            </a:xfrm>
            <a:prstGeom prst="rect">
              <a:avLst/>
            </a:prstGeom>
          </p:spPr>
        </p:pic>
        <p:pic>
          <p:nvPicPr>
            <p:cNvPr id="276" name="object 275">
              <a:extLst>
                <a:ext uri="{FF2B5EF4-FFF2-40B4-BE49-F238E27FC236}">
                  <a16:creationId xmlns:a16="http://schemas.microsoft.com/office/drawing/2014/main" id="{1DE677A8-050E-2596-DEA1-208183BA61EB}"/>
                </a:ext>
              </a:extLst>
            </p:cNvPr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3606926" y="1388363"/>
              <a:ext cx="152400" cy="112775"/>
            </a:xfrm>
            <a:prstGeom prst="rect">
              <a:avLst/>
            </a:prstGeom>
          </p:spPr>
        </p:pic>
        <p:pic>
          <p:nvPicPr>
            <p:cNvPr id="277" name="object 276">
              <a:extLst>
                <a:ext uri="{FF2B5EF4-FFF2-40B4-BE49-F238E27FC236}">
                  <a16:creationId xmlns:a16="http://schemas.microsoft.com/office/drawing/2014/main" id="{9C557EA6-9EAE-3B29-0B39-59CA4514DD72}"/>
                </a:ext>
              </a:extLst>
            </p:cNvPr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3780662" y="1388363"/>
              <a:ext cx="99060" cy="112775"/>
            </a:xfrm>
            <a:prstGeom prst="rect">
              <a:avLst/>
            </a:prstGeom>
          </p:spPr>
        </p:pic>
        <p:sp>
          <p:nvSpPr>
            <p:cNvPr id="278" name="object 277">
              <a:extLst>
                <a:ext uri="{FF2B5EF4-FFF2-40B4-BE49-F238E27FC236}">
                  <a16:creationId xmlns:a16="http://schemas.microsoft.com/office/drawing/2014/main" id="{E7CDAEDE-A748-FF17-CCB7-7754F8D49933}"/>
                </a:ext>
              </a:extLst>
            </p:cNvPr>
            <p:cNvSpPr/>
            <p:nvPr/>
          </p:nvSpPr>
          <p:spPr>
            <a:xfrm>
              <a:off x="3908678" y="1388363"/>
              <a:ext cx="62865" cy="111760"/>
            </a:xfrm>
            <a:custGeom>
              <a:avLst/>
              <a:gdLst/>
              <a:ahLst/>
              <a:cxnLst/>
              <a:rect l="l" t="t" r="r" b="b"/>
              <a:pathLst>
                <a:path w="62864" h="111759">
                  <a:moveTo>
                    <a:pt x="62484" y="1523"/>
                  </a:moveTo>
                  <a:lnTo>
                    <a:pt x="59436" y="0"/>
                  </a:lnTo>
                  <a:lnTo>
                    <a:pt x="50292" y="0"/>
                  </a:lnTo>
                  <a:lnTo>
                    <a:pt x="42672" y="0"/>
                  </a:lnTo>
                  <a:lnTo>
                    <a:pt x="36575" y="1523"/>
                  </a:lnTo>
                  <a:lnTo>
                    <a:pt x="30480" y="6095"/>
                  </a:lnTo>
                  <a:lnTo>
                    <a:pt x="24384" y="9143"/>
                  </a:lnTo>
                  <a:lnTo>
                    <a:pt x="19812" y="15239"/>
                  </a:lnTo>
                  <a:lnTo>
                    <a:pt x="16763" y="22859"/>
                  </a:lnTo>
                  <a:lnTo>
                    <a:pt x="15240" y="22859"/>
                  </a:lnTo>
                  <a:lnTo>
                    <a:pt x="13716" y="1523"/>
                  </a:lnTo>
                  <a:lnTo>
                    <a:pt x="0" y="1523"/>
                  </a:lnTo>
                  <a:lnTo>
                    <a:pt x="0" y="111251"/>
                  </a:lnTo>
                  <a:lnTo>
                    <a:pt x="16763" y="111251"/>
                  </a:lnTo>
                  <a:lnTo>
                    <a:pt x="16763" y="51815"/>
                  </a:lnTo>
                  <a:lnTo>
                    <a:pt x="17335" y="44338"/>
                  </a:lnTo>
                  <a:lnTo>
                    <a:pt x="39624" y="15239"/>
                  </a:lnTo>
                  <a:lnTo>
                    <a:pt x="56387" y="15239"/>
                  </a:lnTo>
                  <a:lnTo>
                    <a:pt x="60960" y="16763"/>
                  </a:lnTo>
                  <a:lnTo>
                    <a:pt x="62484" y="1523"/>
                  </a:lnTo>
                  <a:close/>
                </a:path>
              </a:pathLst>
            </a:custGeom>
            <a:solidFill>
              <a:srgbClr val="054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9" name="object 278">
            <a:extLst>
              <a:ext uri="{FF2B5EF4-FFF2-40B4-BE49-F238E27FC236}">
                <a16:creationId xmlns:a16="http://schemas.microsoft.com/office/drawing/2014/main" id="{27F7064E-28CA-A64D-D432-E4759B0B2394}"/>
              </a:ext>
            </a:extLst>
          </p:cNvPr>
          <p:cNvGrpSpPr/>
          <p:nvPr/>
        </p:nvGrpSpPr>
        <p:grpSpPr>
          <a:xfrm>
            <a:off x="4036695" y="1388363"/>
            <a:ext cx="190500" cy="113030"/>
            <a:chOff x="4036695" y="1388363"/>
            <a:chExt cx="190500" cy="113030"/>
          </a:xfrm>
        </p:grpSpPr>
        <p:pic>
          <p:nvPicPr>
            <p:cNvPr id="280" name="object 279">
              <a:extLst>
                <a:ext uri="{FF2B5EF4-FFF2-40B4-BE49-F238E27FC236}">
                  <a16:creationId xmlns:a16="http://schemas.microsoft.com/office/drawing/2014/main" id="{8E3E9826-8A1B-EAFF-5C9E-6AEB5A5CBC57}"/>
                </a:ext>
              </a:extLst>
            </p:cNvPr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4036695" y="1388363"/>
              <a:ext cx="77724" cy="112775"/>
            </a:xfrm>
            <a:prstGeom prst="rect">
              <a:avLst/>
            </a:prstGeom>
          </p:spPr>
        </p:pic>
        <p:pic>
          <p:nvPicPr>
            <p:cNvPr id="281" name="object 280">
              <a:extLst>
                <a:ext uri="{FF2B5EF4-FFF2-40B4-BE49-F238E27FC236}">
                  <a16:creationId xmlns:a16="http://schemas.microsoft.com/office/drawing/2014/main" id="{52F85729-2A69-3C19-8660-5D6CADABF827}"/>
                </a:ext>
              </a:extLst>
            </p:cNvPr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4135755" y="1388363"/>
              <a:ext cx="91440" cy="112775"/>
            </a:xfrm>
            <a:prstGeom prst="rect">
              <a:avLst/>
            </a:prstGeom>
          </p:spPr>
        </p:pic>
      </p:grpSp>
      <p:grpSp>
        <p:nvGrpSpPr>
          <p:cNvPr id="282" name="object 281">
            <a:extLst>
              <a:ext uri="{FF2B5EF4-FFF2-40B4-BE49-F238E27FC236}">
                <a16:creationId xmlns:a16="http://schemas.microsoft.com/office/drawing/2014/main" id="{CF39B033-230E-68CD-D4D4-81B30D3276FB}"/>
              </a:ext>
            </a:extLst>
          </p:cNvPr>
          <p:cNvGrpSpPr/>
          <p:nvPr/>
        </p:nvGrpSpPr>
        <p:grpSpPr>
          <a:xfrm>
            <a:off x="4307966" y="1388363"/>
            <a:ext cx="812800" cy="113030"/>
            <a:chOff x="4307966" y="1388363"/>
            <a:chExt cx="812800" cy="113030"/>
          </a:xfrm>
        </p:grpSpPr>
        <p:pic>
          <p:nvPicPr>
            <p:cNvPr id="283" name="object 282">
              <a:extLst>
                <a:ext uri="{FF2B5EF4-FFF2-40B4-BE49-F238E27FC236}">
                  <a16:creationId xmlns:a16="http://schemas.microsoft.com/office/drawing/2014/main" id="{7112C387-5646-B3EA-BDA0-4BF9D62F2ACB}"/>
                </a:ext>
              </a:extLst>
            </p:cNvPr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4307966" y="1388363"/>
              <a:ext cx="169163" cy="112776"/>
            </a:xfrm>
            <a:prstGeom prst="rect">
              <a:avLst/>
            </a:prstGeom>
          </p:spPr>
        </p:pic>
        <p:pic>
          <p:nvPicPr>
            <p:cNvPr id="284" name="object 283">
              <a:extLst>
                <a:ext uri="{FF2B5EF4-FFF2-40B4-BE49-F238E27FC236}">
                  <a16:creationId xmlns:a16="http://schemas.microsoft.com/office/drawing/2014/main" id="{934A626F-C72A-38CA-3305-3ABEBC948DB2}"/>
                </a:ext>
              </a:extLst>
            </p:cNvPr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4498466" y="1388363"/>
              <a:ext cx="76200" cy="112776"/>
            </a:xfrm>
            <a:prstGeom prst="rect">
              <a:avLst/>
            </a:prstGeom>
          </p:spPr>
        </p:pic>
        <p:pic>
          <p:nvPicPr>
            <p:cNvPr id="285" name="object 284">
              <a:extLst>
                <a:ext uri="{FF2B5EF4-FFF2-40B4-BE49-F238E27FC236}">
                  <a16:creationId xmlns:a16="http://schemas.microsoft.com/office/drawing/2014/main" id="{0E81C457-3B60-97C5-A1C8-6D509B71647B}"/>
                </a:ext>
              </a:extLst>
            </p:cNvPr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4600574" y="1389887"/>
              <a:ext cx="91439" cy="111252"/>
            </a:xfrm>
            <a:prstGeom prst="rect">
              <a:avLst/>
            </a:prstGeom>
          </p:spPr>
        </p:pic>
        <p:pic>
          <p:nvPicPr>
            <p:cNvPr id="286" name="object 285">
              <a:extLst>
                <a:ext uri="{FF2B5EF4-FFF2-40B4-BE49-F238E27FC236}">
                  <a16:creationId xmlns:a16="http://schemas.microsoft.com/office/drawing/2014/main" id="{9B9FF3D0-3C2F-2746-08A7-799F5A03F4D7}"/>
                </a:ext>
              </a:extLst>
            </p:cNvPr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4727066" y="1388363"/>
              <a:ext cx="153924" cy="111252"/>
            </a:xfrm>
            <a:prstGeom prst="rect">
              <a:avLst/>
            </a:prstGeom>
          </p:spPr>
        </p:pic>
        <p:pic>
          <p:nvPicPr>
            <p:cNvPr id="287" name="object 286">
              <a:extLst>
                <a:ext uri="{FF2B5EF4-FFF2-40B4-BE49-F238E27FC236}">
                  <a16:creationId xmlns:a16="http://schemas.microsoft.com/office/drawing/2014/main" id="{754A3482-10CF-D85A-5C1D-D3E4F7D00AB1}"/>
                </a:ext>
              </a:extLst>
            </p:cNvPr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4909946" y="1388363"/>
              <a:ext cx="91439" cy="112776"/>
            </a:xfrm>
            <a:prstGeom prst="rect">
              <a:avLst/>
            </a:prstGeom>
          </p:spPr>
        </p:pic>
        <p:pic>
          <p:nvPicPr>
            <p:cNvPr id="288" name="object 287">
              <a:extLst>
                <a:ext uri="{FF2B5EF4-FFF2-40B4-BE49-F238E27FC236}">
                  <a16:creationId xmlns:a16="http://schemas.microsoft.com/office/drawing/2014/main" id="{5F138C9C-F409-3A80-D8ED-56C777B2BE69}"/>
                </a:ext>
              </a:extLst>
            </p:cNvPr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5028818" y="1388363"/>
              <a:ext cx="91439" cy="111252"/>
            </a:xfrm>
            <a:prstGeom prst="rect">
              <a:avLst/>
            </a:prstGeom>
          </p:spPr>
        </p:pic>
      </p:grpSp>
      <p:pic>
        <p:nvPicPr>
          <p:cNvPr id="289" name="object 288">
            <a:extLst>
              <a:ext uri="{FF2B5EF4-FFF2-40B4-BE49-F238E27FC236}">
                <a16:creationId xmlns:a16="http://schemas.microsoft.com/office/drawing/2014/main" id="{89DD706B-DCFA-A817-AFB1-64F3EE3707A5}"/>
              </a:ext>
            </a:extLst>
          </p:cNvPr>
          <p:cNvPicPr/>
          <p:nvPr/>
        </p:nvPicPr>
        <p:blipFill>
          <a:blip r:embed="rId165" cstate="print"/>
          <a:stretch>
            <a:fillRect/>
          </a:stretch>
        </p:blipFill>
        <p:spPr>
          <a:xfrm>
            <a:off x="5199507" y="1388363"/>
            <a:ext cx="86867" cy="112776"/>
          </a:xfrm>
          <a:prstGeom prst="rect">
            <a:avLst/>
          </a:prstGeom>
        </p:spPr>
      </p:pic>
      <p:pic>
        <p:nvPicPr>
          <p:cNvPr id="290" name="object 289">
            <a:extLst>
              <a:ext uri="{FF2B5EF4-FFF2-40B4-BE49-F238E27FC236}">
                <a16:creationId xmlns:a16="http://schemas.microsoft.com/office/drawing/2014/main" id="{6A9A0608-6D06-C186-D7B5-BF18EEC26785}"/>
              </a:ext>
            </a:extLst>
          </p:cNvPr>
          <p:cNvPicPr/>
          <p:nvPr/>
        </p:nvPicPr>
        <p:blipFill>
          <a:blip r:embed="rId166" cstate="print"/>
          <a:stretch>
            <a:fillRect/>
          </a:stretch>
        </p:blipFill>
        <p:spPr>
          <a:xfrm>
            <a:off x="5367146" y="1344167"/>
            <a:ext cx="1251203" cy="158495"/>
          </a:xfrm>
          <a:prstGeom prst="rect">
            <a:avLst/>
          </a:prstGeom>
        </p:spPr>
      </p:pic>
      <p:pic>
        <p:nvPicPr>
          <p:cNvPr id="312" name="object 311">
            <a:extLst>
              <a:ext uri="{FF2B5EF4-FFF2-40B4-BE49-F238E27FC236}">
                <a16:creationId xmlns:a16="http://schemas.microsoft.com/office/drawing/2014/main" id="{DAED53F3-7446-2C77-C8B4-87E9CCAC856A}"/>
              </a:ext>
            </a:extLst>
          </p:cNvPr>
          <p:cNvPicPr/>
          <p:nvPr/>
        </p:nvPicPr>
        <p:blipFill>
          <a:blip r:embed="rId167" cstate="print"/>
          <a:stretch>
            <a:fillRect/>
          </a:stretch>
        </p:blipFill>
        <p:spPr>
          <a:xfrm>
            <a:off x="6939915" y="3261359"/>
            <a:ext cx="1659635" cy="1787651"/>
          </a:xfrm>
          <a:prstGeom prst="rect">
            <a:avLst/>
          </a:prstGeom>
        </p:spPr>
      </p:pic>
      <p:pic>
        <p:nvPicPr>
          <p:cNvPr id="2" name="Imagen 1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15756AFB-F023-587B-8D6A-49D78F2E3A9D}"/>
              </a:ext>
            </a:extLst>
          </p:cNvPr>
          <p:cNvPicPr>
            <a:picLocks noChangeAspect="1"/>
          </p:cNvPicPr>
          <p:nvPr/>
        </p:nvPicPr>
        <p:blipFill>
          <a:blip r:embed="rId1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291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E771EBF-40AF-5C48-6EDB-D74F2651E765}"/>
              </a:ext>
            </a:extLst>
          </p:cNvPr>
          <p:cNvPicPr>
            <a:picLocks noChangeAspect="1"/>
          </p:cNvPicPr>
          <p:nvPr/>
        </p:nvPicPr>
        <p:blipFill>
          <a:blip r:embed="rId1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292" name="Imagen 291">
            <a:extLst>
              <a:ext uri="{FF2B5EF4-FFF2-40B4-BE49-F238E27FC236}">
                <a16:creationId xmlns:a16="http://schemas.microsoft.com/office/drawing/2014/main" id="{768EC994-C917-D414-9D47-DAA418F36EC2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293" name="CuadroTexto 292">
            <a:extLst>
              <a:ext uri="{FF2B5EF4-FFF2-40B4-BE49-F238E27FC236}">
                <a16:creationId xmlns:a16="http://schemas.microsoft.com/office/drawing/2014/main" id="{D2BF02F2-E15D-910C-3B8C-87E52B9222A2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294" name="CuadroTexto 293">
            <a:extLst>
              <a:ext uri="{FF2B5EF4-FFF2-40B4-BE49-F238E27FC236}">
                <a16:creationId xmlns:a16="http://schemas.microsoft.com/office/drawing/2014/main" id="{12C04A12-0541-1125-6930-EBAB7FB730FE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17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17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470357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4679</TotalTime>
  <Words>1446</Words>
  <Application>Microsoft Office PowerPoint</Application>
  <PresentationFormat>Personalizado</PresentationFormat>
  <Paragraphs>199</Paragraphs>
  <Slides>18</Slides>
  <Notes>1</Notes>
  <HiddenSlides>3</HiddenSlides>
  <MMClips>1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33" baseType="lpstr">
      <vt:lpstr>Arial Unicode MS</vt:lpstr>
      <vt:lpstr>Aptos</vt:lpstr>
      <vt:lpstr>Arial</vt:lpstr>
      <vt:lpstr>Arial MT</vt:lpstr>
      <vt:lpstr>Arial Rounded MT Bold</vt:lpstr>
      <vt:lpstr>Avenir Next LT Pro Light</vt:lpstr>
      <vt:lpstr>Calibri</vt:lpstr>
      <vt:lpstr>Courier New</vt:lpstr>
      <vt:lpstr>Georgia</vt:lpstr>
      <vt:lpstr>Lucida Sans Unicode</vt:lpstr>
      <vt:lpstr>Tahoma</vt:lpstr>
      <vt:lpstr>Times New Roman</vt:lpstr>
      <vt:lpstr>Trebuchet MS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Romero</dc:creator>
  <cp:lastModifiedBy>Emiliano Pantoja</cp:lastModifiedBy>
  <cp:revision>9</cp:revision>
  <dcterms:created xsi:type="dcterms:W3CDTF">2024-04-25T19:05:47Z</dcterms:created>
  <dcterms:modified xsi:type="dcterms:W3CDTF">2025-08-11T22:18:02Z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2024-04-25T00:00:00Z</vt:filetime>
  </property>
  <property fmtid="{D5CDD505-2E9C-101B-9397-08002B2CF9AE}" pid="3" name="LastSaved">
    <vt:filetime>2024-04-25T00:00:00Z</vt:filetime>
  </property>
</Properties>
</file>