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  <p:embeddedFont>
      <p:font typeface="Helvetica Neue"/>
      <p:regular r:id="rId18"/>
      <p:bold r:id="rId19"/>
      <p:italic r:id="rId20"/>
      <p:boldItalic r:id="rId21"/>
    </p:embeddedFont>
    <p:embeddedFont>
      <p:font typeface="Exo"/>
      <p:bold r:id="rId22"/>
      <p:boldItalic r:id="rId23"/>
    </p:embeddedFont>
    <p:embeddedFont>
      <p:font typeface="Source Sans Pr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Exo-bold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SourceSansPro-regular.fntdata"/><Relationship Id="rId23" Type="http://schemas.openxmlformats.org/officeDocument/2006/relationships/font" Target="fonts/Ex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italic.fntdata"/><Relationship Id="rId25" Type="http://schemas.openxmlformats.org/officeDocument/2006/relationships/font" Target="fonts/SourceSansPro-bold.fntdata"/><Relationship Id="rId27" Type="http://schemas.openxmlformats.org/officeDocument/2006/relationships/font" Target="fonts/SourceSansPr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f70747f08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highlight>
                  <a:srgbClr val="FFFFFF"/>
                </a:highlight>
              </a:rPr>
              <a:t>442 454 1630</a:t>
            </a:r>
            <a:endParaRPr/>
          </a:p>
        </p:txBody>
      </p:sp>
      <p:sp>
        <p:nvSpPr>
          <p:cNvPr id="86" name="Google Shape;86;gaf70747f08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f70747f0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af70747f0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f70747f08_0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highlight>
                  <a:srgbClr val="FFFFFF"/>
                </a:highlight>
              </a:rPr>
              <a:t>442 454 1630</a:t>
            </a:r>
            <a:endParaRPr/>
          </a:p>
        </p:txBody>
      </p:sp>
      <p:sp>
        <p:nvSpPr>
          <p:cNvPr id="113" name="Google Shape;113;gaf70747f08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ccd0b4e68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bccd0b4e68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 showMasterSp="0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11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58" name="Google Shape;58;p11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1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1"/>
          <p:cNvSpPr txBox="1"/>
          <p:nvPr>
            <p:ph type="title"/>
          </p:nvPr>
        </p:nvSpPr>
        <p:spPr>
          <a:xfrm>
            <a:off x="730000" y="1318650"/>
            <a:ext cx="3300901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724949" y="3161525"/>
            <a:ext cx="3300902" cy="759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5174224" y="1352624"/>
            <a:ext cx="3374400" cy="30255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 showMasterSp="0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724949" y="4372550"/>
            <a:ext cx="7697401" cy="46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 showMasterSp="0">
  <p:cSld name="BIG_NUMBER">
    <p:bg>
      <p:bgPr>
        <a:solidFill>
          <a:srgbClr val="1A998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3"/>
          <p:cNvGrpSpPr/>
          <p:nvPr/>
        </p:nvGrpSpPr>
        <p:grpSpPr>
          <a:xfrm>
            <a:off x="830391" y="4169130"/>
            <a:ext cx="745765" cy="45828"/>
            <a:chOff x="0" y="0"/>
            <a:chExt cx="745764" cy="45827"/>
          </a:xfrm>
        </p:grpSpPr>
        <p:sp>
          <p:nvSpPr>
            <p:cNvPr id="69" name="Google Shape;69;p13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13"/>
          <p:cNvSpPr txBox="1"/>
          <p:nvPr>
            <p:ph type="title"/>
          </p:nvPr>
        </p:nvSpPr>
        <p:spPr>
          <a:xfrm>
            <a:off x="729450" y="733950"/>
            <a:ext cx="7688400" cy="1244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aleway"/>
              <a:buNone/>
              <a:defRPr sz="8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729450" y="2272888"/>
            <a:ext cx="7688400" cy="1580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  <a:defRPr>
                <a:solidFill>
                  <a:srgbClr val="FFFFFF"/>
                </a:solidFill>
              </a:defRPr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  <a:defRPr>
                <a:solidFill>
                  <a:srgbClr val="FFFFFF"/>
                </a:solidFill>
              </a:defRPr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  <a:defRPr>
                <a:solidFill>
                  <a:srgbClr val="FFFFFF"/>
                </a:solidFill>
              </a:defRPr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showMasterSp="0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028700" y="514350"/>
            <a:ext cx="72009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400"/>
              <a:buFont typeface="Source Sans Pro"/>
              <a:buNone/>
              <a:defRPr b="0" sz="4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028700" y="1714500"/>
            <a:ext cx="7200900" cy="2685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–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–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028236" y="4857239"/>
            <a:ext cx="273616" cy="26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bg>
      <p:bgPr>
        <a:solidFill>
          <a:srgbClr val="E9EDEE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/>
          <p:nvPr>
            <p:ph type="title"/>
          </p:nvPr>
        </p:nvSpPr>
        <p:spPr>
          <a:xfrm>
            <a:off x="729450" y="1322449"/>
            <a:ext cx="7688100" cy="1664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200"/>
              <a:buFont typeface="Raleway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9626" y="3172899"/>
            <a:ext cx="7688101" cy="541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bg>
      <p:bgPr>
        <a:solidFill>
          <a:srgbClr val="1A9988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29" name="Google Shape;29;p5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5"/>
          <p:cNvSpPr txBox="1"/>
          <p:nvPr>
            <p:ph type="title"/>
          </p:nvPr>
        </p:nvSpPr>
        <p:spPr>
          <a:xfrm>
            <a:off x="729450" y="1322449"/>
            <a:ext cx="7688400" cy="15186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29450" y="1318650"/>
            <a:ext cx="76887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729450" y="2078875"/>
            <a:ext cx="76887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729325" y="2078875"/>
            <a:ext cx="37743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643604" y="2078875"/>
            <a:ext cx="37743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730000" y="1318650"/>
            <a:ext cx="3300901" cy="1381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721225" y="2781724"/>
            <a:ext cx="3300901" cy="1597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 showMasterSp="0">
  <p:cSld name="MAIN_POINT">
    <p:bg>
      <p:bgPr>
        <a:solidFill>
          <a:schemeClr val="accent3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0"/>
          <p:cNvGrpSpPr/>
          <p:nvPr/>
        </p:nvGrpSpPr>
        <p:grpSpPr>
          <a:xfrm>
            <a:off x="830391" y="4169130"/>
            <a:ext cx="745765" cy="45828"/>
            <a:chOff x="0" y="0"/>
            <a:chExt cx="745764" cy="45827"/>
          </a:xfrm>
        </p:grpSpPr>
        <p:sp>
          <p:nvSpPr>
            <p:cNvPr id="51" name="Google Shape;51;p10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10"/>
          <p:cNvSpPr txBox="1"/>
          <p:nvPr>
            <p:ph type="title"/>
          </p:nvPr>
        </p:nvSpPr>
        <p:spPr>
          <a:xfrm>
            <a:off x="729450" y="864299"/>
            <a:ext cx="7021201" cy="298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8" name="Google Shape;8;p1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1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78" name="Google Shape;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285750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4151150" y="3584475"/>
            <a:ext cx="47343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9"/>
              </a:buClr>
              <a:buSzPts val="3000"/>
              <a:buFont typeface="Exo"/>
              <a:buNone/>
            </a:pPr>
            <a:r>
              <a:rPr b="1" lang="en-US" sz="2900">
                <a:solidFill>
                  <a:srgbClr val="1C4587"/>
                </a:solidFill>
                <a:latin typeface="Exo"/>
                <a:ea typeface="Exo"/>
                <a:cs typeface="Exo"/>
                <a:sym typeface="Exo"/>
              </a:rPr>
              <a:t>CAMPAÑAS PUBLICITARIAS</a:t>
            </a:r>
            <a:endParaRPr sz="1300">
              <a:solidFill>
                <a:srgbClr val="1C4587"/>
              </a:solidFill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4151153" y="3230996"/>
            <a:ext cx="860100" cy="36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17125" lIns="17125" spcFirstLastPara="1" rIns="1712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7375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" id="81" name="Google Shape;8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4983" y="468962"/>
            <a:ext cx="470466" cy="4704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4151150" y="4082050"/>
            <a:ext cx="47343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900"/>
              <a:buFont typeface="Exo"/>
              <a:buNone/>
            </a:pPr>
            <a:r>
              <a:rPr lang="en-US" sz="2800">
                <a:solidFill>
                  <a:srgbClr val="737572"/>
                </a:solidFill>
                <a:latin typeface="Exo"/>
                <a:ea typeface="Exo"/>
                <a:cs typeface="Exo"/>
                <a:sym typeface="Exo"/>
              </a:rPr>
              <a:t>Hasta Febrero </a:t>
            </a:r>
            <a:r>
              <a:rPr lang="en-US" sz="2800">
                <a:solidFill>
                  <a:srgbClr val="737572"/>
                </a:solidFill>
                <a:latin typeface="Exo"/>
                <a:ea typeface="Exo"/>
                <a:cs typeface="Exo"/>
                <a:sym typeface="Exo"/>
              </a:rPr>
              <a:t>2021</a:t>
            </a:r>
            <a:endParaRPr b="0" i="0" sz="2800" u="none" cap="none" strike="noStrike">
              <a:solidFill>
                <a:srgbClr val="737572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900"/>
              <a:buFont typeface="Exo"/>
              <a:buNone/>
            </a:pPr>
            <a:r>
              <a:t/>
            </a:r>
            <a:endParaRPr sz="1900">
              <a:solidFill>
                <a:srgbClr val="737572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5">
            <a:alphaModFix/>
          </a:blip>
          <a:srcRect b="29377" l="13673" r="23023" t="29123"/>
          <a:stretch/>
        </p:blipFill>
        <p:spPr>
          <a:xfrm>
            <a:off x="4151150" y="882848"/>
            <a:ext cx="4351200" cy="160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5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89" name="Google Shape;89;p15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8450" y="4440900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4151150" y="3584475"/>
            <a:ext cx="47343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9"/>
              </a:buClr>
              <a:buSzPts val="3000"/>
              <a:buFont typeface="Exo"/>
              <a:buNone/>
            </a:pPr>
            <a:r>
              <a:rPr b="1" lang="en-US" sz="2900">
                <a:solidFill>
                  <a:srgbClr val="1C4587"/>
                </a:solidFill>
                <a:latin typeface="Exo"/>
                <a:ea typeface="Exo"/>
                <a:cs typeface="Exo"/>
                <a:sym typeface="Exo"/>
              </a:rPr>
              <a:t>CAMPAÑAS ACTIVAS</a:t>
            </a:r>
            <a:endParaRPr sz="1300">
              <a:solidFill>
                <a:srgbClr val="1C4587"/>
              </a:solidFill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4760475" y="4082050"/>
            <a:ext cx="4125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900"/>
              <a:buFont typeface="Exo"/>
              <a:buNone/>
            </a:pPr>
            <a:r>
              <a:rPr lang="en-US" sz="2800">
                <a:solidFill>
                  <a:srgbClr val="737572"/>
                </a:solidFill>
                <a:latin typeface="Exo"/>
                <a:ea typeface="Exo"/>
                <a:cs typeface="Exo"/>
                <a:sym typeface="Exo"/>
              </a:rPr>
              <a:t>IG MEDIANO PLAZO</a:t>
            </a:r>
            <a:endParaRPr b="0" i="0" sz="2800" u="none" cap="none" strike="noStrike">
              <a:solidFill>
                <a:srgbClr val="737572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900"/>
              <a:buFont typeface="Exo"/>
              <a:buNone/>
            </a:pPr>
            <a:r>
              <a:t/>
            </a:r>
            <a:endParaRPr sz="1900">
              <a:solidFill>
                <a:srgbClr val="737572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6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02" name="Google Shape;102;p16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500" y="22827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ctángulo" id="108" name="Google Shape;1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3900" y="0"/>
            <a:ext cx="3728950" cy="5059875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pic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3525" y="563325"/>
            <a:ext cx="2693243" cy="44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500" y="1587078"/>
            <a:ext cx="4909100" cy="188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7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16" name="Google Shape;116;p17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8450" y="4440900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4151150" y="3584475"/>
            <a:ext cx="47343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9"/>
              </a:buClr>
              <a:buSzPts val="3000"/>
              <a:buFont typeface="Exo"/>
              <a:buNone/>
            </a:pPr>
            <a:r>
              <a:rPr b="1" lang="en-US" sz="2900">
                <a:solidFill>
                  <a:srgbClr val="1C4587"/>
                </a:solidFill>
                <a:latin typeface="Exo"/>
                <a:ea typeface="Exo"/>
                <a:cs typeface="Exo"/>
                <a:sym typeface="Exo"/>
              </a:rPr>
              <a:t>CAMPAÑAS ACTIVAS</a:t>
            </a:r>
            <a:endParaRPr sz="1300">
              <a:solidFill>
                <a:srgbClr val="1C4587"/>
              </a:solidFill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4760475" y="4082050"/>
            <a:ext cx="4125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900"/>
              <a:buFont typeface="Exo"/>
              <a:buNone/>
            </a:pPr>
            <a:r>
              <a:rPr lang="en-US" sz="2800">
                <a:solidFill>
                  <a:srgbClr val="737572"/>
                </a:solidFill>
                <a:latin typeface="Exo"/>
                <a:ea typeface="Exo"/>
                <a:cs typeface="Exo"/>
                <a:sym typeface="Exo"/>
              </a:rPr>
              <a:t>FB</a:t>
            </a:r>
            <a:r>
              <a:rPr lang="en-US" sz="2800">
                <a:solidFill>
                  <a:srgbClr val="737572"/>
                </a:solidFill>
                <a:latin typeface="Exo"/>
                <a:ea typeface="Exo"/>
                <a:cs typeface="Exo"/>
                <a:sym typeface="Exo"/>
              </a:rPr>
              <a:t> MEDIANO PLAZO</a:t>
            </a:r>
            <a:endParaRPr b="0" i="0" sz="2800" u="none" cap="none" strike="noStrike">
              <a:solidFill>
                <a:srgbClr val="737572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900"/>
              <a:buFont typeface="Exo"/>
              <a:buNone/>
            </a:pPr>
            <a:r>
              <a:t/>
            </a:r>
            <a:endParaRPr sz="1900">
              <a:solidFill>
                <a:srgbClr val="737572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8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29" name="Google Shape;129;p18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500" y="22827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ctángulo" id="135" name="Google Shape;13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3900" y="0"/>
            <a:ext cx="3728950" cy="5059875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500" y="1610440"/>
            <a:ext cx="4909101" cy="1838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3400" y="615075"/>
            <a:ext cx="2644275" cy="44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1A9988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