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aleway"/>
      <p:regular r:id="rId33"/>
      <p:bold r:id="rId34"/>
      <p:italic r:id="rId35"/>
      <p:boldItalic r:id="rId36"/>
    </p:embeddedFont>
    <p:embeddedFont>
      <p:font typeface="Lato"/>
      <p:regular r:id="rId37"/>
      <p:bold r:id="rId38"/>
      <p:italic r:id="rId39"/>
      <p:boldItalic r:id="rId40"/>
    </p:embeddedFont>
    <p:embeddedFont>
      <p:font typeface="Exo Black"/>
      <p:bold r:id="rId41"/>
      <p:boldItalic r:id="rId42"/>
    </p:embeddedFont>
    <p:embeddedFont>
      <p:font typeface="Helvetica Neue"/>
      <p:regular r:id="rId43"/>
      <p:bold r:id="rId44"/>
      <p:italic r:id="rId45"/>
      <p:boldItalic r:id="rId46"/>
    </p:embeddedFont>
    <p:embeddedFont>
      <p:font typeface="Exo"/>
      <p:bold r:id="rId47"/>
      <p:boldItalic r:id="rId48"/>
    </p:embeddedFont>
    <p:embeddedFont>
      <p:font typeface="Source Sans Pro"/>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MUSA Agenci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521931-B7F9-4463-AD32-67B9EDF8AEFE}">
  <a:tblStyle styleId="{8A521931-B7F9-4463-AD32-67B9EDF8AEF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wholeTbl>
    <a:band1H>
      <a:tcTxStyle/>
    </a:band1H>
    <a:band2H>
      <a:tcTxStyle b="off" i="off"/>
      <a:tcStyle>
        <a:fill>
          <a:solidFill>
            <a:srgbClr val="FFFFFF"/>
          </a:solidFill>
        </a:fill>
      </a:tcStyle>
    </a:band2H>
    <a:band1V>
      <a:tcTxStyle/>
    </a:band1V>
    <a:band2V>
      <a:tcTxStyle/>
    </a:band2V>
    <a:lastCol>
      <a:tcTxStyle/>
    </a:lastCol>
    <a:firstCo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firstCol>
    <a:lastRow>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42" Type="http://schemas.openxmlformats.org/officeDocument/2006/relationships/font" Target="fonts/ExoBlack-boldItalic.fntdata"/><Relationship Id="rId41" Type="http://schemas.openxmlformats.org/officeDocument/2006/relationships/font" Target="fonts/ExoBlack-bold.fntdata"/><Relationship Id="rId44" Type="http://schemas.openxmlformats.org/officeDocument/2006/relationships/font" Target="fonts/HelveticaNeue-bold.fntdata"/><Relationship Id="rId43" Type="http://schemas.openxmlformats.org/officeDocument/2006/relationships/font" Target="fonts/HelveticaNeue-regular.fntdata"/><Relationship Id="rId46" Type="http://schemas.openxmlformats.org/officeDocument/2006/relationships/font" Target="fonts/HelveticaNeue-boldItalic.fntdata"/><Relationship Id="rId45"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Exo-boldItalic.fntdata"/><Relationship Id="rId47" Type="http://schemas.openxmlformats.org/officeDocument/2006/relationships/font" Target="fonts/Exo-bold.fntdata"/><Relationship Id="rId49" Type="http://schemas.openxmlformats.org/officeDocument/2006/relationships/font" Target="fonts/SourceSansPr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aleway-regular.fntdata"/><Relationship Id="rId32" Type="http://schemas.openxmlformats.org/officeDocument/2006/relationships/slide" Target="slides/slide26.xml"/><Relationship Id="rId35" Type="http://schemas.openxmlformats.org/officeDocument/2006/relationships/font" Target="fonts/Raleway-italic.fntdata"/><Relationship Id="rId34" Type="http://schemas.openxmlformats.org/officeDocument/2006/relationships/font" Target="fonts/Raleway-bold.fntdata"/><Relationship Id="rId37" Type="http://schemas.openxmlformats.org/officeDocument/2006/relationships/font" Target="fonts/Lato-regular.fntdata"/><Relationship Id="rId36" Type="http://schemas.openxmlformats.org/officeDocument/2006/relationships/font" Target="fonts/Raleway-boldItalic.fntdata"/><Relationship Id="rId39" Type="http://schemas.openxmlformats.org/officeDocument/2006/relationships/font" Target="fonts/Lato-italic.fntdata"/><Relationship Id="rId38" Type="http://schemas.openxmlformats.org/officeDocument/2006/relationships/font" Target="fonts/Lato-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SourceSansPro-italic.fntdata"/><Relationship Id="rId50" Type="http://schemas.openxmlformats.org/officeDocument/2006/relationships/font" Target="fonts/SourceSansPro-bold.fntdata"/><Relationship Id="rId52" Type="http://schemas.openxmlformats.org/officeDocument/2006/relationships/font" Target="fonts/SourceSansPr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1-10T06:42:55.869">
    <p:pos x="4164" y="1285"/>
    <p:text>Favor de tomar video de pantalla desde el celular y escribir los pasos a seguir en un documento.</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11-10T06:42:03.981">
    <p:pos x="3061" y="322"/>
    <p:text>Favor de proporcionar un escenario real para adaptarlo al post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4699e53bb_0_1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d4699e53bb_0_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4699e53bb_0_1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d4699e53bb_0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d4699e53bb_0_1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d4699e53bb_0_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0089c7e7c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0089c7e7c6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0089c7e7c6_0_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10089c7e7c6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0089c7e7c6_0_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10089c7e7c6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0089c7e7c6_0_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10089c7e7c6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d4699e53bb_0_1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d4699e53bb_0_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0089c7e7c6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0089c7e7c6_0_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0089c7e7c6_0_6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10089c7e7c6_0_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0089c7e7c6_0_2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10089c7e7c6_0_2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0089c7e7c6_0_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10089c7e7c6_0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0089c7e7c6_0_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10089c7e7c6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d4699e53bb_0_1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d4699e53bb_0_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0089c7e7c6_0_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0089c7e7c6_0_9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0089c7e7c6_0_1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10089c7e7c6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0089c7e7c6_0_1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g10089c7e7c6_0_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0089c7e7c6_0_1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10089c7e7c6_0_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089c7e7c6_0_2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089c7e7c6_0_2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089c7e7c6_0_27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10089c7e7c6_0_2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089c7e7c6_0_2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10089c7e7c6_0_2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089c7e7c6_0_30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10089c7e7c6_0_3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d4699e53bb_0_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d4699e53bb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4699e53b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d4699e53bb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4699e53bb_0_9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d4699e53bb_0_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tx">
  <p:cSld name="TITLE_AND_BODY">
    <p:spTree>
      <p:nvGrpSpPr>
        <p:cNvPr id="13" name="Shape 13"/>
        <p:cNvGrpSpPr/>
        <p:nvPr/>
      </p:nvGrpSpPr>
      <p:grpSpPr>
        <a:xfrm>
          <a:off x="0" y="0"/>
          <a:ext cx="0" cy="0"/>
          <a:chOff x="0" y="0"/>
          <a:chExt cx="0" cy="0"/>
        </a:xfrm>
      </p:grpSpPr>
      <p:sp>
        <p:nvSpPr>
          <p:cNvPr id="14" name="Google Shape;14;p2"/>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1pPr>
            <a:lvl2pPr indent="0" lvl="1"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2pPr>
            <a:lvl3pPr indent="0" lvl="2"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3pPr>
            <a:lvl4pPr indent="0" lvl="3"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4pPr>
            <a:lvl5pPr indent="0" lvl="4"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5pPr>
            <a:lvl6pPr indent="0" lvl="5"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6pPr>
            <a:lvl7pPr indent="0" lvl="6"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7pPr>
            <a:lvl8pPr indent="0" lvl="7"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8pPr>
            <a:lvl9pPr indent="0" lvl="8"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showMasterSp="0">
  <p:cSld name="SECTION_TITLE_AND_DESCRIPTION">
    <p:spTree>
      <p:nvGrpSpPr>
        <p:cNvPr id="55" name="Shape 55"/>
        <p:cNvGrpSpPr/>
        <p:nvPr/>
      </p:nvGrpSpPr>
      <p:grpSpPr>
        <a:xfrm>
          <a:off x="0" y="0"/>
          <a:ext cx="0" cy="0"/>
          <a:chOff x="0" y="0"/>
          <a:chExt cx="0" cy="0"/>
        </a:xfrm>
      </p:grpSpPr>
      <p:sp>
        <p:nvSpPr>
          <p:cNvPr id="56" name="Google Shape;56;p11"/>
          <p:cNvSpPr/>
          <p:nvPr/>
        </p:nvSpPr>
        <p:spPr>
          <a:xfrm>
            <a:off x="0" y="0"/>
            <a:ext cx="4572000" cy="5143500"/>
          </a:xfrm>
          <a:prstGeom prst="rect">
            <a:avLst/>
          </a:prstGeom>
          <a:solidFill>
            <a:srgbClr val="E9ED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 name="Google Shape;57;p11"/>
          <p:cNvGrpSpPr/>
          <p:nvPr/>
        </p:nvGrpSpPr>
        <p:grpSpPr>
          <a:xfrm>
            <a:off x="830391" y="1191254"/>
            <a:ext cx="745765" cy="45828"/>
            <a:chOff x="0" y="0"/>
            <a:chExt cx="745764" cy="45827"/>
          </a:xfrm>
        </p:grpSpPr>
        <p:sp>
          <p:nvSpPr>
            <p:cNvPr id="58" name="Google Shape;58;p11"/>
            <p:cNvSpPr/>
            <p:nvPr/>
          </p:nvSpPr>
          <p:spPr>
            <a:xfrm rot="-5400000">
              <a:off x="536420" y="-163517"/>
              <a:ext cx="45827" cy="372860"/>
            </a:xfrm>
            <a:prstGeom prst="rect">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1"/>
            <p:cNvSpPr/>
            <p:nvPr/>
          </p:nvSpPr>
          <p:spPr>
            <a:xfrm rot="-5400000">
              <a:off x="165092" y="-165093"/>
              <a:ext cx="45827" cy="376012"/>
            </a:xfrm>
            <a:prstGeom prst="rect">
              <a:avLst/>
            </a:prstGeom>
            <a:solidFill>
              <a:srgbClr val="1A998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11"/>
          <p:cNvSpPr txBox="1"/>
          <p:nvPr>
            <p:ph type="title"/>
          </p:nvPr>
        </p:nvSpPr>
        <p:spPr>
          <a:xfrm>
            <a:off x="730000" y="1318650"/>
            <a:ext cx="3300901" cy="1687200"/>
          </a:xfrm>
          <a:prstGeom prst="rect">
            <a:avLst/>
          </a:prstGeom>
          <a:noFill/>
          <a:ln>
            <a:noFill/>
          </a:ln>
        </p:spPr>
        <p:txBody>
          <a:bodyPr anchorCtr="0" anchor="t" bIns="91400" lIns="91400" spcFirstLastPara="1" rIns="91400" wrap="square" tIns="91400">
            <a:no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p:txBody>
      </p:sp>
      <p:sp>
        <p:nvSpPr>
          <p:cNvPr id="61" name="Google Shape;61;p11"/>
          <p:cNvSpPr txBox="1"/>
          <p:nvPr>
            <p:ph idx="1" type="body"/>
          </p:nvPr>
        </p:nvSpPr>
        <p:spPr>
          <a:xfrm>
            <a:off x="724949" y="3161525"/>
            <a:ext cx="3300902" cy="759001"/>
          </a:xfrm>
          <a:prstGeom prst="rect">
            <a:avLst/>
          </a:prstGeom>
          <a:noFill/>
          <a:ln>
            <a:noFill/>
          </a:ln>
        </p:spPr>
        <p:txBody>
          <a:bodyPr anchorCtr="0" anchor="t" bIns="91400" lIns="91400" spcFirstLastPara="1" rIns="91400" wrap="square" tIns="91400">
            <a:noAutofit/>
          </a:bodyPr>
          <a:lstStyle>
            <a:lvl1pPr indent="-228600" lvl="0" marL="457200" algn="l">
              <a:lnSpc>
                <a:spcPct val="100000"/>
              </a:lnSpc>
              <a:spcBef>
                <a:spcPts val="0"/>
              </a:spcBef>
              <a:spcAft>
                <a:spcPts val="0"/>
              </a:spcAft>
              <a:buClr>
                <a:schemeClr val="accent1"/>
              </a:buClr>
              <a:buSzPts val="1600"/>
              <a:buFont typeface="Lato"/>
              <a:buNone/>
              <a:defRPr sz="1600"/>
            </a:lvl1pPr>
            <a:lvl2pPr indent="-228600" lvl="1" marL="914400" algn="l">
              <a:lnSpc>
                <a:spcPct val="100000"/>
              </a:lnSpc>
              <a:spcBef>
                <a:spcPts val="0"/>
              </a:spcBef>
              <a:spcAft>
                <a:spcPts val="0"/>
              </a:spcAft>
              <a:buClr>
                <a:schemeClr val="accent1"/>
              </a:buClr>
              <a:buSzPts val="1600"/>
              <a:buFont typeface="Lato"/>
              <a:buNone/>
              <a:defRPr sz="1600"/>
            </a:lvl2pPr>
            <a:lvl3pPr indent="-228600" lvl="2" marL="1371600" algn="l">
              <a:lnSpc>
                <a:spcPct val="100000"/>
              </a:lnSpc>
              <a:spcBef>
                <a:spcPts val="0"/>
              </a:spcBef>
              <a:spcAft>
                <a:spcPts val="0"/>
              </a:spcAft>
              <a:buClr>
                <a:schemeClr val="accent1"/>
              </a:buClr>
              <a:buSzPts val="1600"/>
              <a:buFont typeface="Lato"/>
              <a:buNone/>
              <a:defRPr sz="1600"/>
            </a:lvl3pPr>
            <a:lvl4pPr indent="-228600" lvl="3" marL="1828800" algn="l">
              <a:lnSpc>
                <a:spcPct val="100000"/>
              </a:lnSpc>
              <a:spcBef>
                <a:spcPts val="0"/>
              </a:spcBef>
              <a:spcAft>
                <a:spcPts val="0"/>
              </a:spcAft>
              <a:buClr>
                <a:schemeClr val="accent1"/>
              </a:buClr>
              <a:buSzPts val="1600"/>
              <a:buFont typeface="Lato"/>
              <a:buNone/>
              <a:defRPr sz="1600"/>
            </a:lvl4pPr>
            <a:lvl5pPr indent="-228600" lvl="4" marL="2286000" algn="l">
              <a:lnSpc>
                <a:spcPct val="100000"/>
              </a:lnSpc>
              <a:spcBef>
                <a:spcPts val="0"/>
              </a:spcBef>
              <a:spcAft>
                <a:spcPts val="0"/>
              </a:spcAft>
              <a:buClr>
                <a:schemeClr val="accent1"/>
              </a:buClr>
              <a:buSzPts val="1600"/>
              <a:buFont typeface="Lato"/>
              <a:buNone/>
              <a:defRPr sz="1600"/>
            </a:lvl5pPr>
            <a:lvl6pPr indent="-311150" lvl="5" marL="2743200" algn="l">
              <a:lnSpc>
                <a:spcPct val="115000"/>
              </a:lnSpc>
              <a:spcBef>
                <a:spcPts val="0"/>
              </a:spcBef>
              <a:spcAft>
                <a:spcPts val="0"/>
              </a:spcAft>
              <a:buSzPts val="1300"/>
              <a:buChar char="■"/>
              <a:defRPr/>
            </a:lvl6pPr>
            <a:lvl7pPr indent="-311150" lvl="6" marL="3200400" algn="l">
              <a:lnSpc>
                <a:spcPct val="115000"/>
              </a:lnSpc>
              <a:spcBef>
                <a:spcPts val="0"/>
              </a:spcBef>
              <a:spcAft>
                <a:spcPts val="0"/>
              </a:spcAft>
              <a:buSzPts val="1300"/>
              <a:buChar char="●"/>
              <a:defRPr/>
            </a:lvl7pPr>
            <a:lvl8pPr indent="-311150" lvl="7" marL="3657600" algn="l">
              <a:lnSpc>
                <a:spcPct val="115000"/>
              </a:lnSpc>
              <a:spcBef>
                <a:spcPts val="0"/>
              </a:spcBef>
              <a:spcAft>
                <a:spcPts val="0"/>
              </a:spcAft>
              <a:buSzPts val="1300"/>
              <a:buChar char="○"/>
              <a:defRPr/>
            </a:lvl8pPr>
            <a:lvl9pPr indent="-311150" lvl="8" marL="4114800" algn="l">
              <a:lnSpc>
                <a:spcPct val="115000"/>
              </a:lnSpc>
              <a:spcBef>
                <a:spcPts val="0"/>
              </a:spcBef>
              <a:spcAft>
                <a:spcPts val="0"/>
              </a:spcAft>
              <a:buSzPts val="1300"/>
              <a:buChar char="■"/>
              <a:defRPr/>
            </a:lvl9pPr>
          </a:lstStyle>
          <a:p/>
        </p:txBody>
      </p:sp>
      <p:sp>
        <p:nvSpPr>
          <p:cNvPr id="62" name="Google Shape;62;p11"/>
          <p:cNvSpPr txBox="1"/>
          <p:nvPr>
            <p:ph idx="2" type="body"/>
          </p:nvPr>
        </p:nvSpPr>
        <p:spPr>
          <a:xfrm>
            <a:off x="5174224" y="1352624"/>
            <a:ext cx="3374400" cy="3025502"/>
          </a:xfrm>
          <a:prstGeom prst="rect">
            <a:avLst/>
          </a:prstGeom>
          <a:noFill/>
          <a:ln>
            <a:noFill/>
          </a:ln>
        </p:spPr>
        <p:txBody>
          <a:bodyPr anchorCtr="0" anchor="t" bIns="91400" lIns="91400" spcFirstLastPara="1" rIns="91400" wrap="square" tIns="91400">
            <a:noAutofit/>
          </a:bodyPr>
          <a:lstStyle>
            <a:lvl1pPr indent="-311150" lvl="0" marL="457200" algn="l">
              <a:lnSpc>
                <a:spcPct val="115000"/>
              </a:lnSpc>
              <a:spcBef>
                <a:spcPts val="0"/>
              </a:spcBef>
              <a:spcAft>
                <a:spcPts val="0"/>
              </a:spcAft>
              <a:buSzPts val="1300"/>
              <a:buChar char="●"/>
              <a:defRPr/>
            </a:lvl1pPr>
            <a:lvl2pPr indent="-311150" lvl="1" marL="914400" algn="l">
              <a:lnSpc>
                <a:spcPct val="115000"/>
              </a:lnSpc>
              <a:spcBef>
                <a:spcPts val="0"/>
              </a:spcBef>
              <a:spcAft>
                <a:spcPts val="0"/>
              </a:spcAft>
              <a:buSzPts val="1300"/>
              <a:buChar char="○"/>
              <a:defRPr/>
            </a:lvl2pPr>
            <a:lvl3pPr indent="-311150" lvl="2" marL="1371600" algn="l">
              <a:lnSpc>
                <a:spcPct val="115000"/>
              </a:lnSpc>
              <a:spcBef>
                <a:spcPts val="0"/>
              </a:spcBef>
              <a:spcAft>
                <a:spcPts val="0"/>
              </a:spcAft>
              <a:buSzPts val="1300"/>
              <a:buChar char="■"/>
              <a:defRPr/>
            </a:lvl3pPr>
            <a:lvl4pPr indent="-311150" lvl="3" marL="1828800" algn="l">
              <a:lnSpc>
                <a:spcPct val="115000"/>
              </a:lnSpc>
              <a:spcBef>
                <a:spcPts val="0"/>
              </a:spcBef>
              <a:spcAft>
                <a:spcPts val="0"/>
              </a:spcAft>
              <a:buSzPts val="1300"/>
              <a:buChar char="●"/>
              <a:defRPr/>
            </a:lvl4pPr>
            <a:lvl5pPr indent="-311150" lvl="4" marL="2286000" algn="l">
              <a:lnSpc>
                <a:spcPct val="115000"/>
              </a:lnSpc>
              <a:spcBef>
                <a:spcPts val="0"/>
              </a:spcBef>
              <a:spcAft>
                <a:spcPts val="0"/>
              </a:spcAft>
              <a:buSzPts val="1300"/>
              <a:buChar char="○"/>
              <a:defRPr/>
            </a:lvl5pPr>
            <a:lvl6pPr indent="-311150" lvl="5" marL="2743200" algn="l">
              <a:lnSpc>
                <a:spcPct val="115000"/>
              </a:lnSpc>
              <a:spcBef>
                <a:spcPts val="0"/>
              </a:spcBef>
              <a:spcAft>
                <a:spcPts val="0"/>
              </a:spcAft>
              <a:buSzPts val="1300"/>
              <a:buChar char="■"/>
              <a:defRPr/>
            </a:lvl6pPr>
            <a:lvl7pPr indent="-311150" lvl="6" marL="3200400" algn="l">
              <a:lnSpc>
                <a:spcPct val="115000"/>
              </a:lnSpc>
              <a:spcBef>
                <a:spcPts val="0"/>
              </a:spcBef>
              <a:spcAft>
                <a:spcPts val="0"/>
              </a:spcAft>
              <a:buSzPts val="1300"/>
              <a:buChar char="●"/>
              <a:defRPr/>
            </a:lvl7pPr>
            <a:lvl8pPr indent="-311150" lvl="7" marL="3657600" algn="l">
              <a:lnSpc>
                <a:spcPct val="115000"/>
              </a:lnSpc>
              <a:spcBef>
                <a:spcPts val="0"/>
              </a:spcBef>
              <a:spcAft>
                <a:spcPts val="0"/>
              </a:spcAft>
              <a:buSzPts val="1300"/>
              <a:buChar char="○"/>
              <a:defRPr/>
            </a:lvl8pPr>
            <a:lvl9pPr indent="-311150" lvl="8" marL="4114800" algn="l">
              <a:lnSpc>
                <a:spcPct val="115000"/>
              </a:lnSpc>
              <a:spcBef>
                <a:spcPts val="0"/>
              </a:spcBef>
              <a:spcAft>
                <a:spcPts val="0"/>
              </a:spcAft>
              <a:buSzPts val="1300"/>
              <a:buChar char="■"/>
              <a:defRPr/>
            </a:lvl9pPr>
          </a:lstStyle>
          <a:p/>
        </p:txBody>
      </p:sp>
      <p:sp>
        <p:nvSpPr>
          <p:cNvPr id="63" name="Google Shape;63;p11"/>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1pPr>
            <a:lvl2pPr indent="0" lvl="1"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2pPr>
            <a:lvl3pPr indent="0" lvl="2"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3pPr>
            <a:lvl4pPr indent="0" lvl="3"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4pPr>
            <a:lvl5pPr indent="0" lvl="4"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5pPr>
            <a:lvl6pPr indent="0" lvl="5"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6pPr>
            <a:lvl7pPr indent="0" lvl="6"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7pPr>
            <a:lvl8pPr indent="0" lvl="7"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8pPr>
            <a:lvl9pPr indent="0" lvl="8"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showMasterSp="0">
  <p:cSld name="CAPTION_ONLY">
    <p:spTree>
      <p:nvGrpSpPr>
        <p:cNvPr id="64" name="Shape 64"/>
        <p:cNvGrpSpPr/>
        <p:nvPr/>
      </p:nvGrpSpPr>
      <p:grpSpPr>
        <a:xfrm>
          <a:off x="0" y="0"/>
          <a:ext cx="0" cy="0"/>
          <a:chOff x="0" y="0"/>
          <a:chExt cx="0" cy="0"/>
        </a:xfrm>
      </p:grpSpPr>
      <p:sp>
        <p:nvSpPr>
          <p:cNvPr id="65" name="Google Shape;65;p12"/>
          <p:cNvSpPr txBox="1"/>
          <p:nvPr>
            <p:ph idx="1" type="body"/>
          </p:nvPr>
        </p:nvSpPr>
        <p:spPr>
          <a:xfrm>
            <a:off x="724949" y="4372550"/>
            <a:ext cx="7697401" cy="460501"/>
          </a:xfrm>
          <a:prstGeom prst="rect">
            <a:avLst/>
          </a:prstGeom>
          <a:noFill/>
          <a:ln>
            <a:noFill/>
          </a:ln>
        </p:spPr>
        <p:txBody>
          <a:bodyPr anchorCtr="0" anchor="ctr" bIns="91400" lIns="91400" spcFirstLastPara="1" rIns="91400" wrap="square" tIns="91400">
            <a:noAutofit/>
          </a:bodyPr>
          <a:lstStyle>
            <a:lvl1pPr indent="-228600" lvl="0" marL="457200" algn="l">
              <a:lnSpc>
                <a:spcPct val="100000"/>
              </a:lnSpc>
              <a:spcBef>
                <a:spcPts val="0"/>
              </a:spcBef>
              <a:spcAft>
                <a:spcPts val="0"/>
              </a:spcAft>
              <a:buClr>
                <a:schemeClr val="accent1"/>
              </a:buClr>
              <a:buSzPts val="1800"/>
              <a:buNone/>
              <a:defRPr/>
            </a:lvl1pPr>
          </a:lstStyle>
          <a:p/>
        </p:txBody>
      </p:sp>
      <p:sp>
        <p:nvSpPr>
          <p:cNvPr id="66" name="Google Shape;66;p12"/>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1pPr>
            <a:lvl2pPr indent="0" lvl="1"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2pPr>
            <a:lvl3pPr indent="0" lvl="2"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3pPr>
            <a:lvl4pPr indent="0" lvl="3"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4pPr>
            <a:lvl5pPr indent="0" lvl="4"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5pPr>
            <a:lvl6pPr indent="0" lvl="5"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6pPr>
            <a:lvl7pPr indent="0" lvl="6"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7pPr>
            <a:lvl8pPr indent="0" lvl="7"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8pPr>
            <a:lvl9pPr indent="0" lvl="8"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showMasterSp="0">
  <p:cSld name="BIG_NUMBER">
    <p:bg>
      <p:bgPr>
        <a:solidFill>
          <a:srgbClr val="1A9988"/>
        </a:solidFill>
      </p:bgPr>
    </p:bg>
    <p:spTree>
      <p:nvGrpSpPr>
        <p:cNvPr id="67" name="Shape 67"/>
        <p:cNvGrpSpPr/>
        <p:nvPr/>
      </p:nvGrpSpPr>
      <p:grpSpPr>
        <a:xfrm>
          <a:off x="0" y="0"/>
          <a:ext cx="0" cy="0"/>
          <a:chOff x="0" y="0"/>
          <a:chExt cx="0" cy="0"/>
        </a:xfrm>
      </p:grpSpPr>
      <p:grpSp>
        <p:nvGrpSpPr>
          <p:cNvPr id="68" name="Google Shape;68;p13"/>
          <p:cNvGrpSpPr/>
          <p:nvPr/>
        </p:nvGrpSpPr>
        <p:grpSpPr>
          <a:xfrm>
            <a:off x="830391" y="4169130"/>
            <a:ext cx="745765" cy="45828"/>
            <a:chOff x="0" y="0"/>
            <a:chExt cx="745764" cy="45827"/>
          </a:xfrm>
        </p:grpSpPr>
        <p:sp>
          <p:nvSpPr>
            <p:cNvPr id="69" name="Google Shape;69;p13"/>
            <p:cNvSpPr/>
            <p:nvPr/>
          </p:nvSpPr>
          <p:spPr>
            <a:xfrm rot="-5400000">
              <a:off x="536420" y="-163517"/>
              <a:ext cx="45827" cy="372860"/>
            </a:xfrm>
            <a:prstGeom prst="rect">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3"/>
            <p:cNvSpPr/>
            <p:nvPr/>
          </p:nvSpPr>
          <p:spPr>
            <a:xfrm rot="-5400000">
              <a:off x="165092" y="-165093"/>
              <a:ext cx="45827" cy="376012"/>
            </a:xfrm>
            <a:prstGeom prst="rect">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 name="Google Shape;71;p13"/>
          <p:cNvSpPr txBox="1"/>
          <p:nvPr>
            <p:ph type="title"/>
          </p:nvPr>
        </p:nvSpPr>
        <p:spPr>
          <a:xfrm>
            <a:off x="729450" y="733950"/>
            <a:ext cx="7688400" cy="1244701"/>
          </a:xfrm>
          <a:prstGeom prst="rect">
            <a:avLst/>
          </a:prstGeom>
          <a:noFill/>
          <a:ln>
            <a:noFill/>
          </a:ln>
        </p:spPr>
        <p:txBody>
          <a:bodyPr anchorCtr="0" anchor="t" bIns="91400" lIns="91400" spcFirstLastPara="1" rIns="91400" wrap="square" tIns="91400">
            <a:noAutofit/>
          </a:bodyPr>
          <a:lstStyle>
            <a:lvl1pPr lvl="0" algn="l">
              <a:lnSpc>
                <a:spcPct val="100000"/>
              </a:lnSpc>
              <a:spcBef>
                <a:spcPts val="0"/>
              </a:spcBef>
              <a:spcAft>
                <a:spcPts val="0"/>
              </a:spcAft>
              <a:buClr>
                <a:srgbClr val="FFFFFF"/>
              </a:buClr>
              <a:buSzPts val="8000"/>
              <a:buFont typeface="Raleway"/>
              <a:buNone/>
              <a:defRPr sz="8000">
                <a:solidFill>
                  <a:srgbClr val="FFFFFF"/>
                </a:solidFill>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p:txBody>
      </p:sp>
      <p:sp>
        <p:nvSpPr>
          <p:cNvPr id="72" name="Google Shape;72;p13"/>
          <p:cNvSpPr txBox="1"/>
          <p:nvPr>
            <p:ph idx="1" type="body"/>
          </p:nvPr>
        </p:nvSpPr>
        <p:spPr>
          <a:xfrm>
            <a:off x="729450" y="2272888"/>
            <a:ext cx="7688400" cy="1580401"/>
          </a:xfrm>
          <a:prstGeom prst="rect">
            <a:avLst/>
          </a:prstGeom>
          <a:noFill/>
          <a:ln>
            <a:noFill/>
          </a:ln>
        </p:spPr>
        <p:txBody>
          <a:bodyPr anchorCtr="0" anchor="t" bIns="91400" lIns="91400" spcFirstLastPara="1" rIns="91400" wrap="square" tIns="91400">
            <a:noAutofit/>
          </a:bodyPr>
          <a:lstStyle>
            <a:lvl1pPr indent="-311150" lvl="0" marL="457200" algn="l">
              <a:lnSpc>
                <a:spcPct val="115000"/>
              </a:lnSpc>
              <a:spcBef>
                <a:spcPts val="0"/>
              </a:spcBef>
              <a:spcAft>
                <a:spcPts val="0"/>
              </a:spcAft>
              <a:buClr>
                <a:srgbClr val="FFFFFF"/>
              </a:buClr>
              <a:buSzPts val="1300"/>
              <a:buChar char="●"/>
              <a:defRPr>
                <a:solidFill>
                  <a:srgbClr val="FFFFFF"/>
                </a:solidFill>
              </a:defRPr>
            </a:lvl1pPr>
            <a:lvl2pPr indent="-311150" lvl="1" marL="914400" algn="l">
              <a:lnSpc>
                <a:spcPct val="115000"/>
              </a:lnSpc>
              <a:spcBef>
                <a:spcPts val="0"/>
              </a:spcBef>
              <a:spcAft>
                <a:spcPts val="0"/>
              </a:spcAft>
              <a:buClr>
                <a:srgbClr val="FFFFFF"/>
              </a:buClr>
              <a:buSzPts val="1300"/>
              <a:buChar char="○"/>
              <a:defRPr>
                <a:solidFill>
                  <a:srgbClr val="FFFFFF"/>
                </a:solidFill>
              </a:defRPr>
            </a:lvl2pPr>
            <a:lvl3pPr indent="-311150" lvl="2" marL="1371600" algn="l">
              <a:lnSpc>
                <a:spcPct val="115000"/>
              </a:lnSpc>
              <a:spcBef>
                <a:spcPts val="0"/>
              </a:spcBef>
              <a:spcAft>
                <a:spcPts val="0"/>
              </a:spcAft>
              <a:buClr>
                <a:srgbClr val="FFFFFF"/>
              </a:buClr>
              <a:buSzPts val="1300"/>
              <a:buChar char="■"/>
              <a:defRPr>
                <a:solidFill>
                  <a:srgbClr val="FFFFFF"/>
                </a:solidFill>
              </a:defRPr>
            </a:lvl3pPr>
            <a:lvl4pPr indent="-311150" lvl="3" marL="1828800" algn="l">
              <a:lnSpc>
                <a:spcPct val="115000"/>
              </a:lnSpc>
              <a:spcBef>
                <a:spcPts val="0"/>
              </a:spcBef>
              <a:spcAft>
                <a:spcPts val="0"/>
              </a:spcAft>
              <a:buClr>
                <a:srgbClr val="FFFFFF"/>
              </a:buClr>
              <a:buSzPts val="1300"/>
              <a:buChar char="●"/>
              <a:defRPr>
                <a:solidFill>
                  <a:srgbClr val="FFFFFF"/>
                </a:solidFill>
              </a:defRPr>
            </a:lvl4pPr>
            <a:lvl5pPr indent="-311150" lvl="4" marL="2286000" algn="l">
              <a:lnSpc>
                <a:spcPct val="115000"/>
              </a:lnSpc>
              <a:spcBef>
                <a:spcPts val="0"/>
              </a:spcBef>
              <a:spcAft>
                <a:spcPts val="0"/>
              </a:spcAft>
              <a:buClr>
                <a:srgbClr val="FFFFFF"/>
              </a:buClr>
              <a:buSzPts val="1300"/>
              <a:buChar char="○"/>
              <a:defRPr>
                <a:solidFill>
                  <a:srgbClr val="FFFFFF"/>
                </a:solidFill>
              </a:defRPr>
            </a:lvl5pPr>
            <a:lvl6pPr indent="-311150" lvl="5" marL="2743200" algn="l">
              <a:lnSpc>
                <a:spcPct val="115000"/>
              </a:lnSpc>
              <a:spcBef>
                <a:spcPts val="0"/>
              </a:spcBef>
              <a:spcAft>
                <a:spcPts val="0"/>
              </a:spcAft>
              <a:buSzPts val="1300"/>
              <a:buChar char="■"/>
              <a:defRPr/>
            </a:lvl6pPr>
            <a:lvl7pPr indent="-311150" lvl="6" marL="3200400" algn="l">
              <a:lnSpc>
                <a:spcPct val="115000"/>
              </a:lnSpc>
              <a:spcBef>
                <a:spcPts val="0"/>
              </a:spcBef>
              <a:spcAft>
                <a:spcPts val="0"/>
              </a:spcAft>
              <a:buSzPts val="1300"/>
              <a:buChar char="●"/>
              <a:defRPr/>
            </a:lvl7pPr>
            <a:lvl8pPr indent="-311150" lvl="7" marL="3657600" algn="l">
              <a:lnSpc>
                <a:spcPct val="115000"/>
              </a:lnSpc>
              <a:spcBef>
                <a:spcPts val="0"/>
              </a:spcBef>
              <a:spcAft>
                <a:spcPts val="0"/>
              </a:spcAft>
              <a:buSzPts val="1300"/>
              <a:buChar char="○"/>
              <a:defRPr/>
            </a:lvl8pPr>
            <a:lvl9pPr indent="-311150" lvl="8" marL="4114800" algn="l">
              <a:lnSpc>
                <a:spcPct val="115000"/>
              </a:lnSpc>
              <a:spcBef>
                <a:spcPts val="0"/>
              </a:spcBef>
              <a:spcAft>
                <a:spcPts val="0"/>
              </a:spcAft>
              <a:buSzPts val="1300"/>
              <a:buChar char="■"/>
              <a:defRPr/>
            </a:lvl9pPr>
          </a:lstStyle>
          <a:p/>
        </p:txBody>
      </p:sp>
      <p:sp>
        <p:nvSpPr>
          <p:cNvPr id="73" name="Google Shape;73;p13"/>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marR="0" algn="r">
              <a:lnSpc>
                <a:spcPct val="100000"/>
              </a:lnSpc>
              <a:spcBef>
                <a:spcPts val="0"/>
              </a:spcBef>
              <a:spcAft>
                <a:spcPts val="0"/>
              </a:spcAft>
              <a:buClr>
                <a:srgbClr val="FFFFFF"/>
              </a:buClr>
              <a:buSzPts val="1000"/>
              <a:buFont typeface="Lato"/>
              <a:buNone/>
              <a:defRPr>
                <a:solidFill>
                  <a:srgbClr val="FFFFFF"/>
                </a:solidFill>
              </a:defRPr>
            </a:lvl1pPr>
            <a:lvl2pPr indent="0" lvl="1" marL="0" marR="0" algn="r">
              <a:lnSpc>
                <a:spcPct val="100000"/>
              </a:lnSpc>
              <a:spcBef>
                <a:spcPts val="0"/>
              </a:spcBef>
              <a:spcAft>
                <a:spcPts val="0"/>
              </a:spcAft>
              <a:buClr>
                <a:srgbClr val="FFFFFF"/>
              </a:buClr>
              <a:buSzPts val="1000"/>
              <a:buFont typeface="Lato"/>
              <a:buNone/>
              <a:defRPr>
                <a:solidFill>
                  <a:srgbClr val="FFFFFF"/>
                </a:solidFill>
              </a:defRPr>
            </a:lvl2pPr>
            <a:lvl3pPr indent="0" lvl="2" marL="0" marR="0" algn="r">
              <a:lnSpc>
                <a:spcPct val="100000"/>
              </a:lnSpc>
              <a:spcBef>
                <a:spcPts val="0"/>
              </a:spcBef>
              <a:spcAft>
                <a:spcPts val="0"/>
              </a:spcAft>
              <a:buClr>
                <a:srgbClr val="FFFFFF"/>
              </a:buClr>
              <a:buSzPts val="1000"/>
              <a:buFont typeface="Lato"/>
              <a:buNone/>
              <a:defRPr>
                <a:solidFill>
                  <a:srgbClr val="FFFFFF"/>
                </a:solidFill>
              </a:defRPr>
            </a:lvl3pPr>
            <a:lvl4pPr indent="0" lvl="3" marL="0" marR="0" algn="r">
              <a:lnSpc>
                <a:spcPct val="100000"/>
              </a:lnSpc>
              <a:spcBef>
                <a:spcPts val="0"/>
              </a:spcBef>
              <a:spcAft>
                <a:spcPts val="0"/>
              </a:spcAft>
              <a:buClr>
                <a:srgbClr val="FFFFFF"/>
              </a:buClr>
              <a:buSzPts val="1000"/>
              <a:buFont typeface="Lato"/>
              <a:buNone/>
              <a:defRPr>
                <a:solidFill>
                  <a:srgbClr val="FFFFFF"/>
                </a:solidFill>
              </a:defRPr>
            </a:lvl4pPr>
            <a:lvl5pPr indent="0" lvl="4" marL="0" marR="0" algn="r">
              <a:lnSpc>
                <a:spcPct val="100000"/>
              </a:lnSpc>
              <a:spcBef>
                <a:spcPts val="0"/>
              </a:spcBef>
              <a:spcAft>
                <a:spcPts val="0"/>
              </a:spcAft>
              <a:buClr>
                <a:srgbClr val="FFFFFF"/>
              </a:buClr>
              <a:buSzPts val="1000"/>
              <a:buFont typeface="Lato"/>
              <a:buNone/>
              <a:defRPr>
                <a:solidFill>
                  <a:srgbClr val="FFFFFF"/>
                </a:solidFill>
              </a:defRPr>
            </a:lvl5pPr>
            <a:lvl6pPr indent="0" lvl="5" marL="0" marR="0" algn="r">
              <a:lnSpc>
                <a:spcPct val="100000"/>
              </a:lnSpc>
              <a:spcBef>
                <a:spcPts val="0"/>
              </a:spcBef>
              <a:spcAft>
                <a:spcPts val="0"/>
              </a:spcAft>
              <a:buClr>
                <a:srgbClr val="FFFFFF"/>
              </a:buClr>
              <a:buSzPts val="1000"/>
              <a:buFont typeface="Lato"/>
              <a:buNone/>
              <a:defRPr>
                <a:solidFill>
                  <a:srgbClr val="FFFFFF"/>
                </a:solidFill>
              </a:defRPr>
            </a:lvl6pPr>
            <a:lvl7pPr indent="0" lvl="6" marL="0" marR="0" algn="r">
              <a:lnSpc>
                <a:spcPct val="100000"/>
              </a:lnSpc>
              <a:spcBef>
                <a:spcPts val="0"/>
              </a:spcBef>
              <a:spcAft>
                <a:spcPts val="0"/>
              </a:spcAft>
              <a:buClr>
                <a:srgbClr val="FFFFFF"/>
              </a:buClr>
              <a:buSzPts val="1000"/>
              <a:buFont typeface="Lato"/>
              <a:buNone/>
              <a:defRPr>
                <a:solidFill>
                  <a:srgbClr val="FFFFFF"/>
                </a:solidFill>
              </a:defRPr>
            </a:lvl7pPr>
            <a:lvl8pPr indent="0" lvl="7" marL="0" marR="0" algn="r">
              <a:lnSpc>
                <a:spcPct val="100000"/>
              </a:lnSpc>
              <a:spcBef>
                <a:spcPts val="0"/>
              </a:spcBef>
              <a:spcAft>
                <a:spcPts val="0"/>
              </a:spcAft>
              <a:buClr>
                <a:srgbClr val="FFFFFF"/>
              </a:buClr>
              <a:buSzPts val="1000"/>
              <a:buFont typeface="Lato"/>
              <a:buNone/>
              <a:defRPr>
                <a:solidFill>
                  <a:srgbClr val="FFFFFF"/>
                </a:solidFill>
              </a:defRPr>
            </a:lvl8pPr>
            <a:lvl9pPr indent="0" lvl="8" marL="0" marR="0" algn="r">
              <a:lnSpc>
                <a:spcPct val="100000"/>
              </a:lnSpc>
              <a:spcBef>
                <a:spcPts val="0"/>
              </a:spcBef>
              <a:spcAft>
                <a:spcPts val="0"/>
              </a:spcAft>
              <a:buClr>
                <a:srgbClr val="FFFFFF"/>
              </a:buClr>
              <a:buSzPts val="1000"/>
              <a:buFont typeface="Lato"/>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solidFill>
                <a:schemeClr val="accen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showMasterSp="0"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1028700" y="514350"/>
            <a:ext cx="7200900" cy="1114500"/>
          </a:xfrm>
          <a:prstGeom prst="rect">
            <a:avLst/>
          </a:prstGeom>
          <a:noFill/>
          <a:ln>
            <a:noFill/>
          </a:ln>
        </p:spPr>
        <p:txBody>
          <a:bodyPr anchorCtr="0" anchor="t" bIns="91400" lIns="91400" spcFirstLastPara="1" rIns="91400" wrap="square" tIns="91400">
            <a:noAutofit/>
          </a:bodyPr>
          <a:lstStyle>
            <a:lvl1pPr lvl="0" algn="l">
              <a:lnSpc>
                <a:spcPct val="89000"/>
              </a:lnSpc>
              <a:spcBef>
                <a:spcPts val="0"/>
              </a:spcBef>
              <a:spcAft>
                <a:spcPts val="0"/>
              </a:spcAft>
              <a:buClr>
                <a:srgbClr val="1A1A1A"/>
              </a:buClr>
              <a:buSzPts val="4400"/>
              <a:buFont typeface="Source Sans Pro"/>
              <a:buNone/>
              <a:defRPr b="0" sz="4400">
                <a:latin typeface="Source Sans Pro"/>
                <a:ea typeface="Source Sans Pro"/>
                <a:cs typeface="Source Sans Pro"/>
                <a:sym typeface="Source Sans Pro"/>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p:txBody>
      </p:sp>
      <p:sp>
        <p:nvSpPr>
          <p:cNvPr id="17" name="Google Shape;17;p3"/>
          <p:cNvSpPr txBox="1"/>
          <p:nvPr>
            <p:ph idx="1" type="body"/>
          </p:nvPr>
        </p:nvSpPr>
        <p:spPr>
          <a:xfrm>
            <a:off x="1028700" y="1714500"/>
            <a:ext cx="7200900" cy="2685901"/>
          </a:xfrm>
          <a:prstGeom prst="rect">
            <a:avLst/>
          </a:prstGeom>
          <a:noFill/>
          <a:ln>
            <a:noFill/>
          </a:ln>
        </p:spPr>
        <p:txBody>
          <a:bodyPr anchorCtr="0" anchor="t" bIns="91400" lIns="91400" spcFirstLastPara="1" rIns="91400" wrap="square" tIns="91400">
            <a:noAutofit/>
          </a:bodyPr>
          <a:lstStyle>
            <a:lvl1pPr indent="-355600" lvl="0" marL="457200" algn="l">
              <a:lnSpc>
                <a:spcPct val="94000"/>
              </a:lnSpc>
              <a:spcBef>
                <a:spcPts val="1000"/>
              </a:spcBef>
              <a:spcAft>
                <a:spcPts val="0"/>
              </a:spcAft>
              <a:buClr>
                <a:srgbClr val="1A1A1A"/>
              </a:buClr>
              <a:buSzPts val="2000"/>
              <a:buChar char="■"/>
              <a:defRPr sz="2000">
                <a:solidFill>
                  <a:srgbClr val="1A1A1A"/>
                </a:solidFill>
                <a:latin typeface="Source Sans Pro"/>
                <a:ea typeface="Source Sans Pro"/>
                <a:cs typeface="Source Sans Pro"/>
                <a:sym typeface="Source Sans Pro"/>
              </a:defRPr>
            </a:lvl1pPr>
            <a:lvl2pPr indent="-355600" lvl="1" marL="914400" algn="l">
              <a:lnSpc>
                <a:spcPct val="94000"/>
              </a:lnSpc>
              <a:spcBef>
                <a:spcPts val="1000"/>
              </a:spcBef>
              <a:spcAft>
                <a:spcPts val="0"/>
              </a:spcAft>
              <a:buClr>
                <a:srgbClr val="1A1A1A"/>
              </a:buClr>
              <a:buSzPts val="2000"/>
              <a:buChar char="–"/>
              <a:defRPr sz="2000">
                <a:solidFill>
                  <a:srgbClr val="1A1A1A"/>
                </a:solidFill>
                <a:latin typeface="Source Sans Pro"/>
                <a:ea typeface="Source Sans Pro"/>
                <a:cs typeface="Source Sans Pro"/>
                <a:sym typeface="Source Sans Pro"/>
              </a:defRPr>
            </a:lvl2pPr>
            <a:lvl3pPr indent="-355600" lvl="2" marL="1371600" algn="l">
              <a:lnSpc>
                <a:spcPct val="94000"/>
              </a:lnSpc>
              <a:spcBef>
                <a:spcPts val="1000"/>
              </a:spcBef>
              <a:spcAft>
                <a:spcPts val="0"/>
              </a:spcAft>
              <a:buClr>
                <a:srgbClr val="1A1A1A"/>
              </a:buClr>
              <a:buSzPts val="2000"/>
              <a:buChar char="■"/>
              <a:defRPr sz="2000">
                <a:solidFill>
                  <a:srgbClr val="1A1A1A"/>
                </a:solidFill>
                <a:latin typeface="Source Sans Pro"/>
                <a:ea typeface="Source Sans Pro"/>
                <a:cs typeface="Source Sans Pro"/>
                <a:sym typeface="Source Sans Pro"/>
              </a:defRPr>
            </a:lvl3pPr>
            <a:lvl4pPr indent="-355600" lvl="3" marL="1828800" algn="l">
              <a:lnSpc>
                <a:spcPct val="94000"/>
              </a:lnSpc>
              <a:spcBef>
                <a:spcPts val="1000"/>
              </a:spcBef>
              <a:spcAft>
                <a:spcPts val="0"/>
              </a:spcAft>
              <a:buClr>
                <a:srgbClr val="1A1A1A"/>
              </a:buClr>
              <a:buSzPts val="2000"/>
              <a:buChar char="–"/>
              <a:defRPr sz="2000">
                <a:solidFill>
                  <a:srgbClr val="1A1A1A"/>
                </a:solidFill>
                <a:latin typeface="Source Sans Pro"/>
                <a:ea typeface="Source Sans Pro"/>
                <a:cs typeface="Source Sans Pro"/>
                <a:sym typeface="Source Sans Pro"/>
              </a:defRPr>
            </a:lvl4pPr>
            <a:lvl5pPr indent="-355600" lvl="4" marL="2286000" algn="l">
              <a:lnSpc>
                <a:spcPct val="94000"/>
              </a:lnSpc>
              <a:spcBef>
                <a:spcPts val="1000"/>
              </a:spcBef>
              <a:spcAft>
                <a:spcPts val="0"/>
              </a:spcAft>
              <a:buClr>
                <a:srgbClr val="1A1A1A"/>
              </a:buClr>
              <a:buSzPts val="2000"/>
              <a:buChar char="■"/>
              <a:defRPr sz="2000">
                <a:solidFill>
                  <a:srgbClr val="1A1A1A"/>
                </a:solidFill>
                <a:latin typeface="Source Sans Pro"/>
                <a:ea typeface="Source Sans Pro"/>
                <a:cs typeface="Source Sans Pro"/>
                <a:sym typeface="Source Sans Pro"/>
              </a:defRPr>
            </a:lvl5pPr>
            <a:lvl6pPr indent="-311150" lvl="5" marL="2743200" algn="l">
              <a:lnSpc>
                <a:spcPct val="115000"/>
              </a:lnSpc>
              <a:spcBef>
                <a:spcPts val="0"/>
              </a:spcBef>
              <a:spcAft>
                <a:spcPts val="0"/>
              </a:spcAft>
              <a:buSzPts val="1300"/>
              <a:buChar char="■"/>
              <a:defRPr/>
            </a:lvl6pPr>
            <a:lvl7pPr indent="-311150" lvl="6" marL="3200400" algn="l">
              <a:lnSpc>
                <a:spcPct val="115000"/>
              </a:lnSpc>
              <a:spcBef>
                <a:spcPts val="0"/>
              </a:spcBef>
              <a:spcAft>
                <a:spcPts val="0"/>
              </a:spcAft>
              <a:buSzPts val="1300"/>
              <a:buChar char="●"/>
              <a:defRPr/>
            </a:lvl7pPr>
            <a:lvl8pPr indent="-311150" lvl="7" marL="3657600" algn="l">
              <a:lnSpc>
                <a:spcPct val="115000"/>
              </a:lnSpc>
              <a:spcBef>
                <a:spcPts val="0"/>
              </a:spcBef>
              <a:spcAft>
                <a:spcPts val="0"/>
              </a:spcAft>
              <a:buSzPts val="1300"/>
              <a:buChar char="○"/>
              <a:defRPr/>
            </a:lvl8pPr>
            <a:lvl9pPr indent="-311150" lvl="8" marL="4114800" algn="l">
              <a:lnSpc>
                <a:spcPct val="115000"/>
              </a:lnSpc>
              <a:spcBef>
                <a:spcPts val="0"/>
              </a:spcBef>
              <a:spcAft>
                <a:spcPts val="0"/>
              </a:spcAft>
              <a:buSzPts val="1300"/>
              <a:buChar char="■"/>
              <a:defRPr/>
            </a:lvl9pPr>
          </a:lstStyle>
          <a:p/>
        </p:txBody>
      </p:sp>
      <p:sp>
        <p:nvSpPr>
          <p:cNvPr id="18" name="Google Shape;18;p3"/>
          <p:cNvSpPr txBox="1"/>
          <p:nvPr>
            <p:ph idx="12" type="sldNum"/>
          </p:nvPr>
        </p:nvSpPr>
        <p:spPr>
          <a:xfrm>
            <a:off x="8028236" y="4857239"/>
            <a:ext cx="273616" cy="269201"/>
          </a:xfrm>
          <a:prstGeom prst="rect">
            <a:avLst/>
          </a:prstGeom>
          <a:noFill/>
          <a:ln>
            <a:noFill/>
          </a:ln>
        </p:spPr>
        <p:txBody>
          <a:bodyPr anchorCtr="0" anchor="ctr" bIns="45675" lIns="45675" spcFirstLastPara="1" rIns="45675" wrap="square" tIns="45675">
            <a:noAutofit/>
          </a:bodyPr>
          <a:lstStyle>
            <a:lvl1pPr indent="0" lvl="0" marL="0" marR="0" algn="r">
              <a:lnSpc>
                <a:spcPct val="100000"/>
              </a:lnSpc>
              <a:spcBef>
                <a:spcPts val="0"/>
              </a:spcBef>
              <a:spcAft>
                <a:spcPts val="0"/>
              </a:spcAft>
              <a:buClr>
                <a:srgbClr val="1A1A1A"/>
              </a:buClr>
              <a:buSzPts val="1200"/>
              <a:buFont typeface="Source Sans Pro"/>
              <a:buNone/>
              <a:defRPr sz="1200">
                <a:solidFill>
                  <a:srgbClr val="1A1A1A"/>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1A1A1A"/>
              </a:buClr>
              <a:buSzPts val="1200"/>
              <a:buFont typeface="Source Sans Pro"/>
              <a:buNone/>
              <a:defRPr sz="1200">
                <a:solidFill>
                  <a:srgbClr val="1A1A1A"/>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1A1A1A"/>
              </a:buClr>
              <a:buSzPts val="1200"/>
              <a:buFont typeface="Source Sans Pro"/>
              <a:buNone/>
              <a:defRPr sz="1200">
                <a:solidFill>
                  <a:srgbClr val="1A1A1A"/>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1A1A1A"/>
              </a:buClr>
              <a:buSzPts val="1200"/>
              <a:buFont typeface="Source Sans Pro"/>
              <a:buNone/>
              <a:defRPr sz="1200">
                <a:solidFill>
                  <a:srgbClr val="1A1A1A"/>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1A1A1A"/>
              </a:buClr>
              <a:buSzPts val="1200"/>
              <a:buFont typeface="Source Sans Pro"/>
              <a:buNone/>
              <a:defRPr sz="1200">
                <a:solidFill>
                  <a:srgbClr val="1A1A1A"/>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1A1A1A"/>
              </a:buClr>
              <a:buSzPts val="1200"/>
              <a:buFont typeface="Source Sans Pro"/>
              <a:buNone/>
              <a:defRPr sz="1200">
                <a:solidFill>
                  <a:srgbClr val="1A1A1A"/>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1A1A1A"/>
              </a:buClr>
              <a:buSzPts val="1200"/>
              <a:buFont typeface="Source Sans Pro"/>
              <a:buNone/>
              <a:defRPr sz="1200">
                <a:solidFill>
                  <a:srgbClr val="1A1A1A"/>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1A1A1A"/>
              </a:buClr>
              <a:buSzPts val="1200"/>
              <a:buFont typeface="Source Sans Pro"/>
              <a:buNone/>
              <a:defRPr sz="1200">
                <a:solidFill>
                  <a:srgbClr val="1A1A1A"/>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1A1A1A"/>
              </a:buClr>
              <a:buSzPts val="1200"/>
              <a:buFont typeface="Source Sans Pro"/>
              <a:buNone/>
              <a:defRPr sz="1200">
                <a:solidFill>
                  <a:srgbClr val="1A1A1A"/>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sz="1000">
              <a:solidFill>
                <a:schemeClr val="accen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bg>
      <p:bgPr>
        <a:solidFill>
          <a:srgbClr val="E9EDEE"/>
        </a:solidFill>
      </p:bgPr>
    </p:bg>
    <p:spTree>
      <p:nvGrpSpPr>
        <p:cNvPr id="19" name="Shape 19"/>
        <p:cNvGrpSpPr/>
        <p:nvPr/>
      </p:nvGrpSpPr>
      <p:grpSpPr>
        <a:xfrm>
          <a:off x="0" y="0"/>
          <a:ext cx="0" cy="0"/>
          <a:chOff x="0" y="0"/>
          <a:chExt cx="0" cy="0"/>
        </a:xfrm>
      </p:grpSpPr>
      <p:sp>
        <p:nvSpPr>
          <p:cNvPr id="20" name="Google Shape;20;p4"/>
          <p:cNvSpPr/>
          <p:nvPr/>
        </p:nvSpPr>
        <p:spPr>
          <a:xfrm>
            <a:off x="0" y="-1"/>
            <a:ext cx="9144000" cy="487802"/>
          </a:xfrm>
          <a:prstGeom prst="rect">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 name="Google Shape;21;p4"/>
          <p:cNvGrpSpPr/>
          <p:nvPr/>
        </p:nvGrpSpPr>
        <p:grpSpPr>
          <a:xfrm>
            <a:off x="830391" y="1191254"/>
            <a:ext cx="745765" cy="45828"/>
            <a:chOff x="0" y="0"/>
            <a:chExt cx="745764" cy="45827"/>
          </a:xfrm>
        </p:grpSpPr>
        <p:sp>
          <p:nvSpPr>
            <p:cNvPr id="22" name="Google Shape;22;p4"/>
            <p:cNvSpPr/>
            <p:nvPr/>
          </p:nvSpPr>
          <p:spPr>
            <a:xfrm rot="-5400000">
              <a:off x="536420" y="-163517"/>
              <a:ext cx="45827" cy="372860"/>
            </a:xfrm>
            <a:prstGeom prst="rect">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
            <p:cNvSpPr/>
            <p:nvPr/>
          </p:nvSpPr>
          <p:spPr>
            <a:xfrm rot="-5400000">
              <a:off x="165092" y="-165093"/>
              <a:ext cx="45827" cy="376012"/>
            </a:xfrm>
            <a:prstGeom prst="rect">
              <a:avLst/>
            </a:prstGeom>
            <a:solidFill>
              <a:srgbClr val="1A998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 name="Google Shape;24;p4"/>
          <p:cNvSpPr txBox="1"/>
          <p:nvPr>
            <p:ph type="title"/>
          </p:nvPr>
        </p:nvSpPr>
        <p:spPr>
          <a:xfrm>
            <a:off x="729450" y="1322449"/>
            <a:ext cx="7688100" cy="1664701"/>
          </a:xfrm>
          <a:prstGeom prst="rect">
            <a:avLst/>
          </a:prstGeom>
          <a:noFill/>
          <a:ln>
            <a:noFill/>
          </a:ln>
        </p:spPr>
        <p:txBody>
          <a:bodyPr anchorCtr="0" anchor="t" bIns="91400" lIns="91400" spcFirstLastPara="1" rIns="91400" wrap="square" tIns="91400">
            <a:noAutofit/>
          </a:bodyPr>
          <a:lstStyle>
            <a:lvl1pPr lvl="0" algn="l">
              <a:lnSpc>
                <a:spcPct val="100000"/>
              </a:lnSpc>
              <a:spcBef>
                <a:spcPts val="0"/>
              </a:spcBef>
              <a:spcAft>
                <a:spcPts val="0"/>
              </a:spcAft>
              <a:buClr>
                <a:srgbClr val="1A1A1A"/>
              </a:buClr>
              <a:buSzPts val="4200"/>
              <a:buFont typeface="Raleway"/>
              <a:buNone/>
              <a:defRPr sz="4200"/>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p:txBody>
      </p:sp>
      <p:sp>
        <p:nvSpPr>
          <p:cNvPr id="25" name="Google Shape;25;p4"/>
          <p:cNvSpPr txBox="1"/>
          <p:nvPr>
            <p:ph idx="1" type="body"/>
          </p:nvPr>
        </p:nvSpPr>
        <p:spPr>
          <a:xfrm>
            <a:off x="729626" y="3172899"/>
            <a:ext cx="7688101" cy="541201"/>
          </a:xfrm>
          <a:prstGeom prst="rect">
            <a:avLst/>
          </a:prstGeom>
          <a:noFill/>
          <a:ln>
            <a:noFill/>
          </a:ln>
        </p:spPr>
        <p:txBody>
          <a:bodyPr anchorCtr="0" anchor="t" bIns="91400" lIns="91400" spcFirstLastPara="1" rIns="91400" wrap="square" tIns="91400">
            <a:noAutofit/>
          </a:bodyPr>
          <a:lstStyle>
            <a:lvl1pPr indent="-228600" lvl="0" marL="457200" algn="l">
              <a:lnSpc>
                <a:spcPct val="100000"/>
              </a:lnSpc>
              <a:spcBef>
                <a:spcPts val="0"/>
              </a:spcBef>
              <a:spcAft>
                <a:spcPts val="0"/>
              </a:spcAft>
              <a:buClr>
                <a:schemeClr val="accent1"/>
              </a:buClr>
              <a:buSzPts val="1600"/>
              <a:buFont typeface="Lato"/>
              <a:buNone/>
              <a:defRPr sz="1600"/>
            </a:lvl1pPr>
            <a:lvl2pPr indent="-228600" lvl="1" marL="914400" algn="l">
              <a:lnSpc>
                <a:spcPct val="100000"/>
              </a:lnSpc>
              <a:spcBef>
                <a:spcPts val="0"/>
              </a:spcBef>
              <a:spcAft>
                <a:spcPts val="0"/>
              </a:spcAft>
              <a:buClr>
                <a:schemeClr val="accent1"/>
              </a:buClr>
              <a:buSzPts val="1600"/>
              <a:buFont typeface="Lato"/>
              <a:buNone/>
              <a:defRPr sz="1600"/>
            </a:lvl2pPr>
            <a:lvl3pPr indent="-228600" lvl="2" marL="1371600" algn="l">
              <a:lnSpc>
                <a:spcPct val="100000"/>
              </a:lnSpc>
              <a:spcBef>
                <a:spcPts val="0"/>
              </a:spcBef>
              <a:spcAft>
                <a:spcPts val="0"/>
              </a:spcAft>
              <a:buClr>
                <a:schemeClr val="accent1"/>
              </a:buClr>
              <a:buSzPts val="1600"/>
              <a:buFont typeface="Lato"/>
              <a:buNone/>
              <a:defRPr sz="1600"/>
            </a:lvl3pPr>
            <a:lvl4pPr indent="-228600" lvl="3" marL="1828800" algn="l">
              <a:lnSpc>
                <a:spcPct val="100000"/>
              </a:lnSpc>
              <a:spcBef>
                <a:spcPts val="0"/>
              </a:spcBef>
              <a:spcAft>
                <a:spcPts val="0"/>
              </a:spcAft>
              <a:buClr>
                <a:schemeClr val="accent1"/>
              </a:buClr>
              <a:buSzPts val="1600"/>
              <a:buFont typeface="Lato"/>
              <a:buNone/>
              <a:defRPr sz="1600"/>
            </a:lvl4pPr>
            <a:lvl5pPr indent="-228600" lvl="4" marL="2286000" algn="l">
              <a:lnSpc>
                <a:spcPct val="100000"/>
              </a:lnSpc>
              <a:spcBef>
                <a:spcPts val="0"/>
              </a:spcBef>
              <a:spcAft>
                <a:spcPts val="0"/>
              </a:spcAft>
              <a:buClr>
                <a:schemeClr val="accent1"/>
              </a:buClr>
              <a:buSzPts val="1600"/>
              <a:buFont typeface="Lato"/>
              <a:buNone/>
              <a:defRPr sz="1600"/>
            </a:lvl5pPr>
            <a:lvl6pPr indent="-311150" lvl="5" marL="2743200" algn="l">
              <a:lnSpc>
                <a:spcPct val="115000"/>
              </a:lnSpc>
              <a:spcBef>
                <a:spcPts val="0"/>
              </a:spcBef>
              <a:spcAft>
                <a:spcPts val="0"/>
              </a:spcAft>
              <a:buSzPts val="1300"/>
              <a:buChar char="■"/>
              <a:defRPr/>
            </a:lvl6pPr>
            <a:lvl7pPr indent="-311150" lvl="6" marL="3200400" algn="l">
              <a:lnSpc>
                <a:spcPct val="115000"/>
              </a:lnSpc>
              <a:spcBef>
                <a:spcPts val="0"/>
              </a:spcBef>
              <a:spcAft>
                <a:spcPts val="0"/>
              </a:spcAft>
              <a:buSzPts val="1300"/>
              <a:buChar char="●"/>
              <a:defRPr/>
            </a:lvl7pPr>
            <a:lvl8pPr indent="-311150" lvl="7" marL="3657600" algn="l">
              <a:lnSpc>
                <a:spcPct val="115000"/>
              </a:lnSpc>
              <a:spcBef>
                <a:spcPts val="0"/>
              </a:spcBef>
              <a:spcAft>
                <a:spcPts val="0"/>
              </a:spcAft>
              <a:buSzPts val="1300"/>
              <a:buChar char="○"/>
              <a:defRPr/>
            </a:lvl8pPr>
            <a:lvl9pPr indent="-311150" lvl="8" marL="4114800" algn="l">
              <a:lnSpc>
                <a:spcPct val="115000"/>
              </a:lnSpc>
              <a:spcBef>
                <a:spcPts val="0"/>
              </a:spcBef>
              <a:spcAft>
                <a:spcPts val="0"/>
              </a:spcAft>
              <a:buSzPts val="1300"/>
              <a:buChar char="■"/>
              <a:defRPr/>
            </a:lvl9pPr>
          </a:lstStyle>
          <a:p/>
        </p:txBody>
      </p:sp>
      <p:sp>
        <p:nvSpPr>
          <p:cNvPr id="26" name="Google Shape;26;p4"/>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1pPr>
            <a:lvl2pPr indent="0" lvl="1"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2pPr>
            <a:lvl3pPr indent="0" lvl="2"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3pPr>
            <a:lvl4pPr indent="0" lvl="3"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4pPr>
            <a:lvl5pPr indent="0" lvl="4"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5pPr>
            <a:lvl6pPr indent="0" lvl="5"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6pPr>
            <a:lvl7pPr indent="0" lvl="6"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7pPr>
            <a:lvl8pPr indent="0" lvl="7"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8pPr>
            <a:lvl9pPr indent="0" lvl="8"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bg>
      <p:bgPr>
        <a:solidFill>
          <a:srgbClr val="1A9988"/>
        </a:solidFill>
      </p:bgPr>
    </p:bg>
    <p:spTree>
      <p:nvGrpSpPr>
        <p:cNvPr id="27" name="Shape 27"/>
        <p:cNvGrpSpPr/>
        <p:nvPr/>
      </p:nvGrpSpPr>
      <p:grpSpPr>
        <a:xfrm>
          <a:off x="0" y="0"/>
          <a:ext cx="0" cy="0"/>
          <a:chOff x="0" y="0"/>
          <a:chExt cx="0" cy="0"/>
        </a:xfrm>
      </p:grpSpPr>
      <p:grpSp>
        <p:nvGrpSpPr>
          <p:cNvPr id="28" name="Google Shape;28;p5"/>
          <p:cNvGrpSpPr/>
          <p:nvPr/>
        </p:nvGrpSpPr>
        <p:grpSpPr>
          <a:xfrm>
            <a:off x="830391" y="1191254"/>
            <a:ext cx="745765" cy="45828"/>
            <a:chOff x="0" y="0"/>
            <a:chExt cx="745764" cy="45827"/>
          </a:xfrm>
        </p:grpSpPr>
        <p:sp>
          <p:nvSpPr>
            <p:cNvPr id="29" name="Google Shape;29;p5"/>
            <p:cNvSpPr/>
            <p:nvPr/>
          </p:nvSpPr>
          <p:spPr>
            <a:xfrm rot="-5400000">
              <a:off x="536420" y="-163517"/>
              <a:ext cx="45827" cy="372860"/>
            </a:xfrm>
            <a:prstGeom prst="rect">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rot="-5400000">
              <a:off x="165092" y="-165093"/>
              <a:ext cx="45827" cy="376012"/>
            </a:xfrm>
            <a:prstGeom prst="rect">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 name="Google Shape;31;p5"/>
          <p:cNvSpPr txBox="1"/>
          <p:nvPr>
            <p:ph type="title"/>
          </p:nvPr>
        </p:nvSpPr>
        <p:spPr>
          <a:xfrm>
            <a:off x="729450" y="1322449"/>
            <a:ext cx="7688400" cy="1518602"/>
          </a:xfrm>
          <a:prstGeom prst="rect">
            <a:avLst/>
          </a:prstGeom>
          <a:noFill/>
          <a:ln>
            <a:noFill/>
          </a:ln>
        </p:spPr>
        <p:txBody>
          <a:bodyPr anchorCtr="0" anchor="t" bIns="91400" lIns="91400" spcFirstLastPara="1" rIns="91400" wrap="square" tIns="91400">
            <a:noAutofit/>
          </a:bodyPr>
          <a:lstStyle>
            <a:lvl1pPr lvl="0" algn="l">
              <a:lnSpc>
                <a:spcPct val="100000"/>
              </a:lnSpc>
              <a:spcBef>
                <a:spcPts val="0"/>
              </a:spcBef>
              <a:spcAft>
                <a:spcPts val="0"/>
              </a:spcAft>
              <a:buClr>
                <a:srgbClr val="FFFFFF"/>
              </a:buClr>
              <a:buSzPts val="3600"/>
              <a:buFont typeface="Raleway"/>
              <a:buNone/>
              <a:defRPr sz="3600">
                <a:solidFill>
                  <a:srgbClr val="FFFFFF"/>
                </a:solidFill>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p:txBody>
      </p:sp>
      <p:sp>
        <p:nvSpPr>
          <p:cNvPr id="32" name="Google Shape;32;p5"/>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marR="0" algn="r">
              <a:lnSpc>
                <a:spcPct val="100000"/>
              </a:lnSpc>
              <a:spcBef>
                <a:spcPts val="0"/>
              </a:spcBef>
              <a:spcAft>
                <a:spcPts val="0"/>
              </a:spcAft>
              <a:buClr>
                <a:srgbClr val="FFFFFF"/>
              </a:buClr>
              <a:buSzPts val="1000"/>
              <a:buFont typeface="Lato"/>
              <a:buNone/>
              <a:defRPr>
                <a:solidFill>
                  <a:srgbClr val="FFFFFF"/>
                </a:solidFill>
              </a:defRPr>
            </a:lvl1pPr>
            <a:lvl2pPr indent="0" lvl="1" marL="0" marR="0" algn="r">
              <a:lnSpc>
                <a:spcPct val="100000"/>
              </a:lnSpc>
              <a:spcBef>
                <a:spcPts val="0"/>
              </a:spcBef>
              <a:spcAft>
                <a:spcPts val="0"/>
              </a:spcAft>
              <a:buClr>
                <a:srgbClr val="FFFFFF"/>
              </a:buClr>
              <a:buSzPts val="1000"/>
              <a:buFont typeface="Lato"/>
              <a:buNone/>
              <a:defRPr>
                <a:solidFill>
                  <a:srgbClr val="FFFFFF"/>
                </a:solidFill>
              </a:defRPr>
            </a:lvl2pPr>
            <a:lvl3pPr indent="0" lvl="2" marL="0" marR="0" algn="r">
              <a:lnSpc>
                <a:spcPct val="100000"/>
              </a:lnSpc>
              <a:spcBef>
                <a:spcPts val="0"/>
              </a:spcBef>
              <a:spcAft>
                <a:spcPts val="0"/>
              </a:spcAft>
              <a:buClr>
                <a:srgbClr val="FFFFFF"/>
              </a:buClr>
              <a:buSzPts val="1000"/>
              <a:buFont typeface="Lato"/>
              <a:buNone/>
              <a:defRPr>
                <a:solidFill>
                  <a:srgbClr val="FFFFFF"/>
                </a:solidFill>
              </a:defRPr>
            </a:lvl3pPr>
            <a:lvl4pPr indent="0" lvl="3" marL="0" marR="0" algn="r">
              <a:lnSpc>
                <a:spcPct val="100000"/>
              </a:lnSpc>
              <a:spcBef>
                <a:spcPts val="0"/>
              </a:spcBef>
              <a:spcAft>
                <a:spcPts val="0"/>
              </a:spcAft>
              <a:buClr>
                <a:srgbClr val="FFFFFF"/>
              </a:buClr>
              <a:buSzPts val="1000"/>
              <a:buFont typeface="Lato"/>
              <a:buNone/>
              <a:defRPr>
                <a:solidFill>
                  <a:srgbClr val="FFFFFF"/>
                </a:solidFill>
              </a:defRPr>
            </a:lvl4pPr>
            <a:lvl5pPr indent="0" lvl="4" marL="0" marR="0" algn="r">
              <a:lnSpc>
                <a:spcPct val="100000"/>
              </a:lnSpc>
              <a:spcBef>
                <a:spcPts val="0"/>
              </a:spcBef>
              <a:spcAft>
                <a:spcPts val="0"/>
              </a:spcAft>
              <a:buClr>
                <a:srgbClr val="FFFFFF"/>
              </a:buClr>
              <a:buSzPts val="1000"/>
              <a:buFont typeface="Lato"/>
              <a:buNone/>
              <a:defRPr>
                <a:solidFill>
                  <a:srgbClr val="FFFFFF"/>
                </a:solidFill>
              </a:defRPr>
            </a:lvl5pPr>
            <a:lvl6pPr indent="0" lvl="5" marL="0" marR="0" algn="r">
              <a:lnSpc>
                <a:spcPct val="100000"/>
              </a:lnSpc>
              <a:spcBef>
                <a:spcPts val="0"/>
              </a:spcBef>
              <a:spcAft>
                <a:spcPts val="0"/>
              </a:spcAft>
              <a:buClr>
                <a:srgbClr val="FFFFFF"/>
              </a:buClr>
              <a:buSzPts val="1000"/>
              <a:buFont typeface="Lato"/>
              <a:buNone/>
              <a:defRPr>
                <a:solidFill>
                  <a:srgbClr val="FFFFFF"/>
                </a:solidFill>
              </a:defRPr>
            </a:lvl6pPr>
            <a:lvl7pPr indent="0" lvl="6" marL="0" marR="0" algn="r">
              <a:lnSpc>
                <a:spcPct val="100000"/>
              </a:lnSpc>
              <a:spcBef>
                <a:spcPts val="0"/>
              </a:spcBef>
              <a:spcAft>
                <a:spcPts val="0"/>
              </a:spcAft>
              <a:buClr>
                <a:srgbClr val="FFFFFF"/>
              </a:buClr>
              <a:buSzPts val="1000"/>
              <a:buFont typeface="Lato"/>
              <a:buNone/>
              <a:defRPr>
                <a:solidFill>
                  <a:srgbClr val="FFFFFF"/>
                </a:solidFill>
              </a:defRPr>
            </a:lvl7pPr>
            <a:lvl8pPr indent="0" lvl="7" marL="0" marR="0" algn="r">
              <a:lnSpc>
                <a:spcPct val="100000"/>
              </a:lnSpc>
              <a:spcBef>
                <a:spcPts val="0"/>
              </a:spcBef>
              <a:spcAft>
                <a:spcPts val="0"/>
              </a:spcAft>
              <a:buClr>
                <a:srgbClr val="FFFFFF"/>
              </a:buClr>
              <a:buSzPts val="1000"/>
              <a:buFont typeface="Lato"/>
              <a:buNone/>
              <a:defRPr>
                <a:solidFill>
                  <a:srgbClr val="FFFFFF"/>
                </a:solidFill>
              </a:defRPr>
            </a:lvl8pPr>
            <a:lvl9pPr indent="0" lvl="8" marL="0" marR="0" algn="r">
              <a:lnSpc>
                <a:spcPct val="100000"/>
              </a:lnSpc>
              <a:spcBef>
                <a:spcPts val="0"/>
              </a:spcBef>
              <a:spcAft>
                <a:spcPts val="0"/>
              </a:spcAft>
              <a:buClr>
                <a:srgbClr val="FFFFFF"/>
              </a:buClr>
              <a:buSzPts val="1000"/>
              <a:buFont typeface="Lato"/>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solidFill>
                <a:schemeClr val="accen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33" name="Shape 33"/>
        <p:cNvGrpSpPr/>
        <p:nvPr/>
      </p:nvGrpSpPr>
      <p:grpSpPr>
        <a:xfrm>
          <a:off x="0" y="0"/>
          <a:ext cx="0" cy="0"/>
          <a:chOff x="0" y="0"/>
          <a:chExt cx="0" cy="0"/>
        </a:xfrm>
      </p:grpSpPr>
      <p:sp>
        <p:nvSpPr>
          <p:cNvPr id="34" name="Google Shape;34;p6"/>
          <p:cNvSpPr txBox="1"/>
          <p:nvPr>
            <p:ph type="title"/>
          </p:nvPr>
        </p:nvSpPr>
        <p:spPr>
          <a:xfrm>
            <a:off x="729450" y="1318650"/>
            <a:ext cx="7688700" cy="535201"/>
          </a:xfrm>
          <a:prstGeom prst="rect">
            <a:avLst/>
          </a:prstGeom>
          <a:noFill/>
          <a:ln>
            <a:noFill/>
          </a:ln>
        </p:spPr>
        <p:txBody>
          <a:bodyPr anchorCtr="0" anchor="t" bIns="91400" lIns="91400" spcFirstLastPara="1" rIns="91400" wrap="square" tIns="91400">
            <a:no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p:txBody>
      </p:sp>
      <p:sp>
        <p:nvSpPr>
          <p:cNvPr id="35" name="Google Shape;35;p6"/>
          <p:cNvSpPr txBox="1"/>
          <p:nvPr>
            <p:ph idx="1" type="body"/>
          </p:nvPr>
        </p:nvSpPr>
        <p:spPr>
          <a:xfrm>
            <a:off x="729450" y="2078875"/>
            <a:ext cx="7688700" cy="2261101"/>
          </a:xfrm>
          <a:prstGeom prst="rect">
            <a:avLst/>
          </a:prstGeom>
          <a:noFill/>
          <a:ln>
            <a:noFill/>
          </a:ln>
        </p:spPr>
        <p:txBody>
          <a:bodyPr anchorCtr="0" anchor="t" bIns="91400" lIns="91400" spcFirstLastPara="1" rIns="91400" wrap="square" tIns="91400">
            <a:noAutofit/>
          </a:bodyPr>
          <a:lstStyle>
            <a:lvl1pPr indent="-311150" lvl="0" marL="457200" algn="l">
              <a:lnSpc>
                <a:spcPct val="115000"/>
              </a:lnSpc>
              <a:spcBef>
                <a:spcPts val="0"/>
              </a:spcBef>
              <a:spcAft>
                <a:spcPts val="0"/>
              </a:spcAft>
              <a:buSzPts val="1300"/>
              <a:buChar char="●"/>
              <a:defRPr/>
            </a:lvl1pPr>
            <a:lvl2pPr indent="-311150" lvl="1" marL="914400" algn="l">
              <a:lnSpc>
                <a:spcPct val="115000"/>
              </a:lnSpc>
              <a:spcBef>
                <a:spcPts val="0"/>
              </a:spcBef>
              <a:spcAft>
                <a:spcPts val="0"/>
              </a:spcAft>
              <a:buSzPts val="1300"/>
              <a:buChar char="○"/>
              <a:defRPr/>
            </a:lvl2pPr>
            <a:lvl3pPr indent="-311150" lvl="2" marL="1371600" algn="l">
              <a:lnSpc>
                <a:spcPct val="115000"/>
              </a:lnSpc>
              <a:spcBef>
                <a:spcPts val="0"/>
              </a:spcBef>
              <a:spcAft>
                <a:spcPts val="0"/>
              </a:spcAft>
              <a:buSzPts val="1300"/>
              <a:buChar char="■"/>
              <a:defRPr/>
            </a:lvl3pPr>
            <a:lvl4pPr indent="-311150" lvl="3" marL="1828800" algn="l">
              <a:lnSpc>
                <a:spcPct val="115000"/>
              </a:lnSpc>
              <a:spcBef>
                <a:spcPts val="0"/>
              </a:spcBef>
              <a:spcAft>
                <a:spcPts val="0"/>
              </a:spcAft>
              <a:buSzPts val="1300"/>
              <a:buChar char="●"/>
              <a:defRPr/>
            </a:lvl4pPr>
            <a:lvl5pPr indent="-311150" lvl="4" marL="2286000" algn="l">
              <a:lnSpc>
                <a:spcPct val="115000"/>
              </a:lnSpc>
              <a:spcBef>
                <a:spcPts val="0"/>
              </a:spcBef>
              <a:spcAft>
                <a:spcPts val="0"/>
              </a:spcAft>
              <a:buSzPts val="1300"/>
              <a:buChar char="○"/>
              <a:defRPr/>
            </a:lvl5pPr>
            <a:lvl6pPr indent="-311150" lvl="5" marL="2743200" algn="l">
              <a:lnSpc>
                <a:spcPct val="115000"/>
              </a:lnSpc>
              <a:spcBef>
                <a:spcPts val="0"/>
              </a:spcBef>
              <a:spcAft>
                <a:spcPts val="0"/>
              </a:spcAft>
              <a:buSzPts val="1300"/>
              <a:buChar char="■"/>
              <a:defRPr/>
            </a:lvl6pPr>
            <a:lvl7pPr indent="-311150" lvl="6" marL="3200400" algn="l">
              <a:lnSpc>
                <a:spcPct val="115000"/>
              </a:lnSpc>
              <a:spcBef>
                <a:spcPts val="0"/>
              </a:spcBef>
              <a:spcAft>
                <a:spcPts val="0"/>
              </a:spcAft>
              <a:buSzPts val="1300"/>
              <a:buChar char="●"/>
              <a:defRPr/>
            </a:lvl7pPr>
            <a:lvl8pPr indent="-311150" lvl="7" marL="3657600" algn="l">
              <a:lnSpc>
                <a:spcPct val="115000"/>
              </a:lnSpc>
              <a:spcBef>
                <a:spcPts val="0"/>
              </a:spcBef>
              <a:spcAft>
                <a:spcPts val="0"/>
              </a:spcAft>
              <a:buSzPts val="1300"/>
              <a:buChar char="○"/>
              <a:defRPr/>
            </a:lvl8pPr>
            <a:lvl9pPr indent="-311150" lvl="8" marL="4114800" algn="l">
              <a:lnSpc>
                <a:spcPct val="115000"/>
              </a:lnSpc>
              <a:spcBef>
                <a:spcPts val="0"/>
              </a:spcBef>
              <a:spcAft>
                <a:spcPts val="0"/>
              </a:spcAft>
              <a:buSzPts val="1300"/>
              <a:buChar char="■"/>
              <a:defRPr/>
            </a:lvl9pPr>
          </a:lstStyle>
          <a:p/>
        </p:txBody>
      </p:sp>
      <p:sp>
        <p:nvSpPr>
          <p:cNvPr id="36" name="Google Shape;36;p6"/>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1pPr>
            <a:lvl2pPr indent="0" lvl="1"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2pPr>
            <a:lvl3pPr indent="0" lvl="2"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3pPr>
            <a:lvl4pPr indent="0" lvl="3"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4pPr>
            <a:lvl5pPr indent="0" lvl="4"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5pPr>
            <a:lvl6pPr indent="0" lvl="5"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6pPr>
            <a:lvl7pPr indent="0" lvl="6"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7pPr>
            <a:lvl8pPr indent="0" lvl="7"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8pPr>
            <a:lvl9pPr indent="0" lvl="8"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37" name="Shape 37"/>
        <p:cNvGrpSpPr/>
        <p:nvPr/>
      </p:nvGrpSpPr>
      <p:grpSpPr>
        <a:xfrm>
          <a:off x="0" y="0"/>
          <a:ext cx="0" cy="0"/>
          <a:chOff x="0" y="0"/>
          <a:chExt cx="0" cy="0"/>
        </a:xfrm>
      </p:grpSpPr>
      <p:sp>
        <p:nvSpPr>
          <p:cNvPr id="38" name="Google Shape;38;p7"/>
          <p:cNvSpPr txBox="1"/>
          <p:nvPr>
            <p:ph type="title"/>
          </p:nvPr>
        </p:nvSpPr>
        <p:spPr>
          <a:xfrm>
            <a:off x="729450" y="1318650"/>
            <a:ext cx="7688400" cy="535201"/>
          </a:xfrm>
          <a:prstGeom prst="rect">
            <a:avLst/>
          </a:prstGeom>
          <a:noFill/>
          <a:ln>
            <a:noFill/>
          </a:ln>
        </p:spPr>
        <p:txBody>
          <a:bodyPr anchorCtr="0" anchor="t" bIns="91400" lIns="91400" spcFirstLastPara="1" rIns="91400" wrap="square" tIns="91400">
            <a:no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p:txBody>
      </p:sp>
      <p:sp>
        <p:nvSpPr>
          <p:cNvPr id="39" name="Google Shape;39;p7"/>
          <p:cNvSpPr txBox="1"/>
          <p:nvPr>
            <p:ph idx="1" type="body"/>
          </p:nvPr>
        </p:nvSpPr>
        <p:spPr>
          <a:xfrm>
            <a:off x="729325" y="2078875"/>
            <a:ext cx="3774300" cy="2261101"/>
          </a:xfrm>
          <a:prstGeom prst="rect">
            <a:avLst/>
          </a:prstGeom>
          <a:noFill/>
          <a:ln>
            <a:noFill/>
          </a:ln>
        </p:spPr>
        <p:txBody>
          <a:bodyPr anchorCtr="0" anchor="t" bIns="91400" lIns="91400" spcFirstLastPara="1" rIns="91400" wrap="square" tIns="91400">
            <a:noAutofit/>
          </a:bodyPr>
          <a:lstStyle>
            <a:lvl1pPr indent="-311150" lvl="0" marL="457200" algn="l">
              <a:lnSpc>
                <a:spcPct val="115000"/>
              </a:lnSpc>
              <a:spcBef>
                <a:spcPts val="0"/>
              </a:spcBef>
              <a:spcAft>
                <a:spcPts val="0"/>
              </a:spcAft>
              <a:buSzPts val="1300"/>
              <a:buChar char="●"/>
              <a:defRPr/>
            </a:lvl1pPr>
            <a:lvl2pPr indent="-311150" lvl="1" marL="914400" algn="l">
              <a:lnSpc>
                <a:spcPct val="115000"/>
              </a:lnSpc>
              <a:spcBef>
                <a:spcPts val="0"/>
              </a:spcBef>
              <a:spcAft>
                <a:spcPts val="0"/>
              </a:spcAft>
              <a:buSzPts val="1300"/>
              <a:buChar char="○"/>
              <a:defRPr/>
            </a:lvl2pPr>
            <a:lvl3pPr indent="-311150" lvl="2" marL="1371600" algn="l">
              <a:lnSpc>
                <a:spcPct val="115000"/>
              </a:lnSpc>
              <a:spcBef>
                <a:spcPts val="0"/>
              </a:spcBef>
              <a:spcAft>
                <a:spcPts val="0"/>
              </a:spcAft>
              <a:buSzPts val="1300"/>
              <a:buChar char="■"/>
              <a:defRPr/>
            </a:lvl3pPr>
            <a:lvl4pPr indent="-311150" lvl="3" marL="1828800" algn="l">
              <a:lnSpc>
                <a:spcPct val="115000"/>
              </a:lnSpc>
              <a:spcBef>
                <a:spcPts val="0"/>
              </a:spcBef>
              <a:spcAft>
                <a:spcPts val="0"/>
              </a:spcAft>
              <a:buSzPts val="1300"/>
              <a:buChar char="●"/>
              <a:defRPr/>
            </a:lvl4pPr>
            <a:lvl5pPr indent="-311150" lvl="4" marL="2286000" algn="l">
              <a:lnSpc>
                <a:spcPct val="115000"/>
              </a:lnSpc>
              <a:spcBef>
                <a:spcPts val="0"/>
              </a:spcBef>
              <a:spcAft>
                <a:spcPts val="0"/>
              </a:spcAft>
              <a:buSzPts val="1300"/>
              <a:buChar char="○"/>
              <a:defRPr/>
            </a:lvl5pPr>
            <a:lvl6pPr indent="-311150" lvl="5" marL="2743200" algn="l">
              <a:lnSpc>
                <a:spcPct val="115000"/>
              </a:lnSpc>
              <a:spcBef>
                <a:spcPts val="0"/>
              </a:spcBef>
              <a:spcAft>
                <a:spcPts val="0"/>
              </a:spcAft>
              <a:buSzPts val="1300"/>
              <a:buChar char="■"/>
              <a:defRPr/>
            </a:lvl6pPr>
            <a:lvl7pPr indent="-311150" lvl="6" marL="3200400" algn="l">
              <a:lnSpc>
                <a:spcPct val="115000"/>
              </a:lnSpc>
              <a:spcBef>
                <a:spcPts val="0"/>
              </a:spcBef>
              <a:spcAft>
                <a:spcPts val="0"/>
              </a:spcAft>
              <a:buSzPts val="1300"/>
              <a:buChar char="●"/>
              <a:defRPr/>
            </a:lvl7pPr>
            <a:lvl8pPr indent="-311150" lvl="7" marL="3657600" algn="l">
              <a:lnSpc>
                <a:spcPct val="115000"/>
              </a:lnSpc>
              <a:spcBef>
                <a:spcPts val="0"/>
              </a:spcBef>
              <a:spcAft>
                <a:spcPts val="0"/>
              </a:spcAft>
              <a:buSzPts val="1300"/>
              <a:buChar char="○"/>
              <a:defRPr/>
            </a:lvl8pPr>
            <a:lvl9pPr indent="-311150" lvl="8" marL="4114800" algn="l">
              <a:lnSpc>
                <a:spcPct val="115000"/>
              </a:lnSpc>
              <a:spcBef>
                <a:spcPts val="0"/>
              </a:spcBef>
              <a:spcAft>
                <a:spcPts val="0"/>
              </a:spcAft>
              <a:buSzPts val="1300"/>
              <a:buChar char="■"/>
              <a:defRPr/>
            </a:lvl9pPr>
          </a:lstStyle>
          <a:p/>
        </p:txBody>
      </p:sp>
      <p:sp>
        <p:nvSpPr>
          <p:cNvPr id="40" name="Google Shape;40;p7"/>
          <p:cNvSpPr txBox="1"/>
          <p:nvPr>
            <p:ph idx="2" type="body"/>
          </p:nvPr>
        </p:nvSpPr>
        <p:spPr>
          <a:xfrm>
            <a:off x="4643604" y="2078875"/>
            <a:ext cx="3774300" cy="2261101"/>
          </a:xfrm>
          <a:prstGeom prst="rect">
            <a:avLst/>
          </a:prstGeom>
          <a:noFill/>
          <a:ln>
            <a:noFill/>
          </a:ln>
        </p:spPr>
        <p:txBody>
          <a:bodyPr anchorCtr="0" anchor="t" bIns="91400" lIns="91400" spcFirstLastPara="1" rIns="91400" wrap="square" tIns="91400">
            <a:noAutofit/>
          </a:bodyPr>
          <a:lstStyle>
            <a:lvl1pPr indent="-311150" lvl="0" marL="457200" algn="l">
              <a:lnSpc>
                <a:spcPct val="115000"/>
              </a:lnSpc>
              <a:spcBef>
                <a:spcPts val="0"/>
              </a:spcBef>
              <a:spcAft>
                <a:spcPts val="0"/>
              </a:spcAft>
              <a:buSzPts val="1300"/>
              <a:buChar char="●"/>
              <a:defRPr/>
            </a:lvl1pPr>
            <a:lvl2pPr indent="-311150" lvl="1" marL="914400" algn="l">
              <a:lnSpc>
                <a:spcPct val="115000"/>
              </a:lnSpc>
              <a:spcBef>
                <a:spcPts val="0"/>
              </a:spcBef>
              <a:spcAft>
                <a:spcPts val="0"/>
              </a:spcAft>
              <a:buSzPts val="1300"/>
              <a:buChar char="○"/>
              <a:defRPr/>
            </a:lvl2pPr>
            <a:lvl3pPr indent="-311150" lvl="2" marL="1371600" algn="l">
              <a:lnSpc>
                <a:spcPct val="115000"/>
              </a:lnSpc>
              <a:spcBef>
                <a:spcPts val="0"/>
              </a:spcBef>
              <a:spcAft>
                <a:spcPts val="0"/>
              </a:spcAft>
              <a:buSzPts val="1300"/>
              <a:buChar char="■"/>
              <a:defRPr/>
            </a:lvl3pPr>
            <a:lvl4pPr indent="-311150" lvl="3" marL="1828800" algn="l">
              <a:lnSpc>
                <a:spcPct val="115000"/>
              </a:lnSpc>
              <a:spcBef>
                <a:spcPts val="0"/>
              </a:spcBef>
              <a:spcAft>
                <a:spcPts val="0"/>
              </a:spcAft>
              <a:buSzPts val="1300"/>
              <a:buChar char="●"/>
              <a:defRPr/>
            </a:lvl4pPr>
            <a:lvl5pPr indent="-311150" lvl="4" marL="2286000" algn="l">
              <a:lnSpc>
                <a:spcPct val="115000"/>
              </a:lnSpc>
              <a:spcBef>
                <a:spcPts val="0"/>
              </a:spcBef>
              <a:spcAft>
                <a:spcPts val="0"/>
              </a:spcAft>
              <a:buSzPts val="1300"/>
              <a:buChar char="○"/>
              <a:defRPr/>
            </a:lvl5pPr>
            <a:lvl6pPr indent="-311150" lvl="5" marL="2743200" algn="l">
              <a:lnSpc>
                <a:spcPct val="115000"/>
              </a:lnSpc>
              <a:spcBef>
                <a:spcPts val="0"/>
              </a:spcBef>
              <a:spcAft>
                <a:spcPts val="0"/>
              </a:spcAft>
              <a:buSzPts val="1300"/>
              <a:buChar char="■"/>
              <a:defRPr/>
            </a:lvl6pPr>
            <a:lvl7pPr indent="-311150" lvl="6" marL="3200400" algn="l">
              <a:lnSpc>
                <a:spcPct val="115000"/>
              </a:lnSpc>
              <a:spcBef>
                <a:spcPts val="0"/>
              </a:spcBef>
              <a:spcAft>
                <a:spcPts val="0"/>
              </a:spcAft>
              <a:buSzPts val="1300"/>
              <a:buChar char="●"/>
              <a:defRPr/>
            </a:lvl7pPr>
            <a:lvl8pPr indent="-311150" lvl="7" marL="3657600" algn="l">
              <a:lnSpc>
                <a:spcPct val="115000"/>
              </a:lnSpc>
              <a:spcBef>
                <a:spcPts val="0"/>
              </a:spcBef>
              <a:spcAft>
                <a:spcPts val="0"/>
              </a:spcAft>
              <a:buSzPts val="1300"/>
              <a:buChar char="○"/>
              <a:defRPr/>
            </a:lvl8pPr>
            <a:lvl9pPr indent="-311150" lvl="8" marL="4114800" algn="l">
              <a:lnSpc>
                <a:spcPct val="115000"/>
              </a:lnSpc>
              <a:spcBef>
                <a:spcPts val="0"/>
              </a:spcBef>
              <a:spcAft>
                <a:spcPts val="0"/>
              </a:spcAft>
              <a:buSzPts val="1300"/>
              <a:buChar char="■"/>
              <a:defRPr/>
            </a:lvl9pPr>
          </a:lstStyle>
          <a:p/>
        </p:txBody>
      </p:sp>
      <p:sp>
        <p:nvSpPr>
          <p:cNvPr id="41" name="Google Shape;41;p7"/>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1pPr>
            <a:lvl2pPr indent="0" lvl="1"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2pPr>
            <a:lvl3pPr indent="0" lvl="2"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3pPr>
            <a:lvl4pPr indent="0" lvl="3"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4pPr>
            <a:lvl5pPr indent="0" lvl="4"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5pPr>
            <a:lvl6pPr indent="0" lvl="5"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6pPr>
            <a:lvl7pPr indent="0" lvl="6"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7pPr>
            <a:lvl8pPr indent="0" lvl="7"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8pPr>
            <a:lvl9pPr indent="0" lvl="8"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42" name="Shape 42"/>
        <p:cNvGrpSpPr/>
        <p:nvPr/>
      </p:nvGrpSpPr>
      <p:grpSpPr>
        <a:xfrm>
          <a:off x="0" y="0"/>
          <a:ext cx="0" cy="0"/>
          <a:chOff x="0" y="0"/>
          <a:chExt cx="0" cy="0"/>
        </a:xfrm>
      </p:grpSpPr>
      <p:sp>
        <p:nvSpPr>
          <p:cNvPr id="43" name="Google Shape;43;p8"/>
          <p:cNvSpPr txBox="1"/>
          <p:nvPr>
            <p:ph type="title"/>
          </p:nvPr>
        </p:nvSpPr>
        <p:spPr>
          <a:xfrm>
            <a:off x="729450" y="1318650"/>
            <a:ext cx="7688400" cy="535201"/>
          </a:xfrm>
          <a:prstGeom prst="rect">
            <a:avLst/>
          </a:prstGeom>
          <a:noFill/>
          <a:ln>
            <a:noFill/>
          </a:ln>
        </p:spPr>
        <p:txBody>
          <a:bodyPr anchorCtr="0" anchor="t" bIns="91400" lIns="91400" spcFirstLastPara="1" rIns="91400" wrap="square" tIns="91400">
            <a:no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p:txBody>
      </p:sp>
      <p:sp>
        <p:nvSpPr>
          <p:cNvPr id="44" name="Google Shape;44;p8"/>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1pPr>
            <a:lvl2pPr indent="0" lvl="1"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2pPr>
            <a:lvl3pPr indent="0" lvl="2"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3pPr>
            <a:lvl4pPr indent="0" lvl="3"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4pPr>
            <a:lvl5pPr indent="0" lvl="4"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5pPr>
            <a:lvl6pPr indent="0" lvl="5"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6pPr>
            <a:lvl7pPr indent="0" lvl="6"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7pPr>
            <a:lvl8pPr indent="0" lvl="7"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8pPr>
            <a:lvl9pPr indent="0" lvl="8"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45" name="Shape 45"/>
        <p:cNvGrpSpPr/>
        <p:nvPr/>
      </p:nvGrpSpPr>
      <p:grpSpPr>
        <a:xfrm>
          <a:off x="0" y="0"/>
          <a:ext cx="0" cy="0"/>
          <a:chOff x="0" y="0"/>
          <a:chExt cx="0" cy="0"/>
        </a:xfrm>
      </p:grpSpPr>
      <p:sp>
        <p:nvSpPr>
          <p:cNvPr id="46" name="Google Shape;46;p9"/>
          <p:cNvSpPr txBox="1"/>
          <p:nvPr>
            <p:ph type="title"/>
          </p:nvPr>
        </p:nvSpPr>
        <p:spPr>
          <a:xfrm>
            <a:off x="730000" y="1318650"/>
            <a:ext cx="3300901" cy="1381501"/>
          </a:xfrm>
          <a:prstGeom prst="rect">
            <a:avLst/>
          </a:prstGeom>
          <a:noFill/>
          <a:ln>
            <a:noFill/>
          </a:ln>
        </p:spPr>
        <p:txBody>
          <a:bodyPr anchorCtr="0" anchor="t" bIns="91400" lIns="91400" spcFirstLastPara="1" rIns="91400" wrap="square" tIns="91400">
            <a:noAutofit/>
          </a:bodyPr>
          <a:lstStyle>
            <a:lvl1pPr lvl="0" algn="l">
              <a:lnSpc>
                <a:spcPct val="100000"/>
              </a:lnSpc>
              <a:spcBef>
                <a:spcPts val="0"/>
              </a:spcBef>
              <a:spcAft>
                <a:spcPts val="0"/>
              </a:spcAft>
              <a:buClr>
                <a:srgbClr val="1A1A1A"/>
              </a:buClr>
              <a:buSzPts val="1800"/>
              <a:buNone/>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p:txBody>
      </p:sp>
      <p:sp>
        <p:nvSpPr>
          <p:cNvPr id="47" name="Google Shape;47;p9"/>
          <p:cNvSpPr txBox="1"/>
          <p:nvPr>
            <p:ph idx="1" type="body"/>
          </p:nvPr>
        </p:nvSpPr>
        <p:spPr>
          <a:xfrm>
            <a:off x="721225" y="2781724"/>
            <a:ext cx="3300901" cy="1597501"/>
          </a:xfrm>
          <a:prstGeom prst="rect">
            <a:avLst/>
          </a:prstGeom>
          <a:noFill/>
          <a:ln>
            <a:noFill/>
          </a:ln>
        </p:spPr>
        <p:txBody>
          <a:bodyPr anchorCtr="0" anchor="t" bIns="91400" lIns="91400" spcFirstLastPara="1" rIns="91400" wrap="square" tIns="91400">
            <a:noAutofit/>
          </a:bodyPr>
          <a:lstStyle>
            <a:lvl1pPr indent="-311150" lvl="0" marL="457200" algn="l">
              <a:lnSpc>
                <a:spcPct val="115000"/>
              </a:lnSpc>
              <a:spcBef>
                <a:spcPts val="0"/>
              </a:spcBef>
              <a:spcAft>
                <a:spcPts val="0"/>
              </a:spcAft>
              <a:buSzPts val="1300"/>
              <a:buChar char="●"/>
              <a:defRPr/>
            </a:lvl1pPr>
            <a:lvl2pPr indent="-311150" lvl="1" marL="914400" algn="l">
              <a:lnSpc>
                <a:spcPct val="115000"/>
              </a:lnSpc>
              <a:spcBef>
                <a:spcPts val="0"/>
              </a:spcBef>
              <a:spcAft>
                <a:spcPts val="0"/>
              </a:spcAft>
              <a:buSzPts val="1300"/>
              <a:buChar char="○"/>
              <a:defRPr/>
            </a:lvl2pPr>
            <a:lvl3pPr indent="-311150" lvl="2" marL="1371600" algn="l">
              <a:lnSpc>
                <a:spcPct val="115000"/>
              </a:lnSpc>
              <a:spcBef>
                <a:spcPts val="0"/>
              </a:spcBef>
              <a:spcAft>
                <a:spcPts val="0"/>
              </a:spcAft>
              <a:buSzPts val="1300"/>
              <a:buChar char="■"/>
              <a:defRPr/>
            </a:lvl3pPr>
            <a:lvl4pPr indent="-311150" lvl="3" marL="1828800" algn="l">
              <a:lnSpc>
                <a:spcPct val="115000"/>
              </a:lnSpc>
              <a:spcBef>
                <a:spcPts val="0"/>
              </a:spcBef>
              <a:spcAft>
                <a:spcPts val="0"/>
              </a:spcAft>
              <a:buSzPts val="1300"/>
              <a:buChar char="●"/>
              <a:defRPr/>
            </a:lvl4pPr>
            <a:lvl5pPr indent="-311150" lvl="4" marL="2286000" algn="l">
              <a:lnSpc>
                <a:spcPct val="115000"/>
              </a:lnSpc>
              <a:spcBef>
                <a:spcPts val="0"/>
              </a:spcBef>
              <a:spcAft>
                <a:spcPts val="0"/>
              </a:spcAft>
              <a:buSzPts val="1300"/>
              <a:buChar char="○"/>
              <a:defRPr/>
            </a:lvl5pPr>
            <a:lvl6pPr indent="-311150" lvl="5" marL="2743200" algn="l">
              <a:lnSpc>
                <a:spcPct val="115000"/>
              </a:lnSpc>
              <a:spcBef>
                <a:spcPts val="0"/>
              </a:spcBef>
              <a:spcAft>
                <a:spcPts val="0"/>
              </a:spcAft>
              <a:buSzPts val="1300"/>
              <a:buChar char="■"/>
              <a:defRPr/>
            </a:lvl6pPr>
            <a:lvl7pPr indent="-311150" lvl="6" marL="3200400" algn="l">
              <a:lnSpc>
                <a:spcPct val="115000"/>
              </a:lnSpc>
              <a:spcBef>
                <a:spcPts val="0"/>
              </a:spcBef>
              <a:spcAft>
                <a:spcPts val="0"/>
              </a:spcAft>
              <a:buSzPts val="1300"/>
              <a:buChar char="●"/>
              <a:defRPr/>
            </a:lvl7pPr>
            <a:lvl8pPr indent="-311150" lvl="7" marL="3657600" algn="l">
              <a:lnSpc>
                <a:spcPct val="115000"/>
              </a:lnSpc>
              <a:spcBef>
                <a:spcPts val="0"/>
              </a:spcBef>
              <a:spcAft>
                <a:spcPts val="0"/>
              </a:spcAft>
              <a:buSzPts val="1300"/>
              <a:buChar char="○"/>
              <a:defRPr/>
            </a:lvl8pPr>
            <a:lvl9pPr indent="-311150" lvl="8" marL="4114800" algn="l">
              <a:lnSpc>
                <a:spcPct val="115000"/>
              </a:lnSpc>
              <a:spcBef>
                <a:spcPts val="0"/>
              </a:spcBef>
              <a:spcAft>
                <a:spcPts val="0"/>
              </a:spcAft>
              <a:buSzPts val="1300"/>
              <a:buChar char="■"/>
              <a:defRPr/>
            </a:lvl9pPr>
          </a:lstStyle>
          <a:p/>
        </p:txBody>
      </p:sp>
      <p:sp>
        <p:nvSpPr>
          <p:cNvPr id="48" name="Google Shape;48;p9"/>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1pPr>
            <a:lvl2pPr indent="0" lvl="1"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2pPr>
            <a:lvl3pPr indent="0" lvl="2"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3pPr>
            <a:lvl4pPr indent="0" lvl="3"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4pPr>
            <a:lvl5pPr indent="0" lvl="4"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5pPr>
            <a:lvl6pPr indent="0" lvl="5"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6pPr>
            <a:lvl7pPr indent="0" lvl="6"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7pPr>
            <a:lvl8pPr indent="0" lvl="7"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8pPr>
            <a:lvl9pPr indent="0" lvl="8" marL="0" algn="r">
              <a:lnSpc>
                <a:spcPct val="100000"/>
              </a:lnSpc>
              <a:spcBef>
                <a:spcPts val="0"/>
              </a:spcBef>
              <a:spcAft>
                <a:spcPts val="0"/>
              </a:spcAft>
              <a:buClr>
                <a:schemeClr val="accent1"/>
              </a:buClr>
              <a:buSzPts val="1000"/>
              <a:buFont typeface="Lato"/>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showMasterSp="0">
  <p:cSld name="MAIN_POINT">
    <p:bg>
      <p:bgPr>
        <a:solidFill>
          <a:schemeClr val="accent3"/>
        </a:solidFill>
      </p:bgPr>
    </p:bg>
    <p:spTree>
      <p:nvGrpSpPr>
        <p:cNvPr id="49" name="Shape 49"/>
        <p:cNvGrpSpPr/>
        <p:nvPr/>
      </p:nvGrpSpPr>
      <p:grpSpPr>
        <a:xfrm>
          <a:off x="0" y="0"/>
          <a:ext cx="0" cy="0"/>
          <a:chOff x="0" y="0"/>
          <a:chExt cx="0" cy="0"/>
        </a:xfrm>
      </p:grpSpPr>
      <p:grpSp>
        <p:nvGrpSpPr>
          <p:cNvPr id="50" name="Google Shape;50;p10"/>
          <p:cNvGrpSpPr/>
          <p:nvPr/>
        </p:nvGrpSpPr>
        <p:grpSpPr>
          <a:xfrm>
            <a:off x="830391" y="4169130"/>
            <a:ext cx="745765" cy="45828"/>
            <a:chOff x="0" y="0"/>
            <a:chExt cx="745764" cy="45827"/>
          </a:xfrm>
        </p:grpSpPr>
        <p:sp>
          <p:nvSpPr>
            <p:cNvPr id="51" name="Google Shape;51;p10"/>
            <p:cNvSpPr/>
            <p:nvPr/>
          </p:nvSpPr>
          <p:spPr>
            <a:xfrm rot="-5400000">
              <a:off x="536420" y="-163517"/>
              <a:ext cx="45827" cy="372860"/>
            </a:xfrm>
            <a:prstGeom prst="rect">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0"/>
            <p:cNvSpPr/>
            <p:nvPr/>
          </p:nvSpPr>
          <p:spPr>
            <a:xfrm rot="-5400000">
              <a:off x="165092" y="-165093"/>
              <a:ext cx="45827" cy="376012"/>
            </a:xfrm>
            <a:prstGeom prst="rect">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 name="Google Shape;53;p10"/>
          <p:cNvSpPr txBox="1"/>
          <p:nvPr>
            <p:ph type="title"/>
          </p:nvPr>
        </p:nvSpPr>
        <p:spPr>
          <a:xfrm>
            <a:off x="729450" y="864299"/>
            <a:ext cx="7021201" cy="2985001"/>
          </a:xfrm>
          <a:prstGeom prst="rect">
            <a:avLst/>
          </a:prstGeom>
          <a:noFill/>
          <a:ln>
            <a:noFill/>
          </a:ln>
        </p:spPr>
        <p:txBody>
          <a:bodyPr anchorCtr="0" anchor="ctr" bIns="91400" lIns="91400" spcFirstLastPara="1" rIns="91400" wrap="square" tIns="91400">
            <a:noAutofit/>
          </a:bodyPr>
          <a:lstStyle>
            <a:lvl1pPr lvl="0" algn="l">
              <a:lnSpc>
                <a:spcPct val="100000"/>
              </a:lnSpc>
              <a:spcBef>
                <a:spcPts val="0"/>
              </a:spcBef>
              <a:spcAft>
                <a:spcPts val="0"/>
              </a:spcAft>
              <a:buClr>
                <a:srgbClr val="FFFFFF"/>
              </a:buClr>
              <a:buSzPts val="3600"/>
              <a:buFont typeface="Raleway"/>
              <a:buNone/>
              <a:defRPr sz="3600">
                <a:solidFill>
                  <a:srgbClr val="FFFFFF"/>
                </a:solidFill>
              </a:defRPr>
            </a:lvl1pPr>
            <a:lvl2pPr lvl="1" algn="l">
              <a:lnSpc>
                <a:spcPct val="100000"/>
              </a:lnSpc>
              <a:spcBef>
                <a:spcPts val="0"/>
              </a:spcBef>
              <a:spcAft>
                <a:spcPts val="0"/>
              </a:spcAft>
              <a:buClr>
                <a:srgbClr val="1A1A1A"/>
              </a:buClr>
              <a:buSzPts val="1800"/>
              <a:buNone/>
              <a:defRPr/>
            </a:lvl2pPr>
            <a:lvl3pPr lvl="2" algn="l">
              <a:lnSpc>
                <a:spcPct val="100000"/>
              </a:lnSpc>
              <a:spcBef>
                <a:spcPts val="0"/>
              </a:spcBef>
              <a:spcAft>
                <a:spcPts val="0"/>
              </a:spcAft>
              <a:buClr>
                <a:srgbClr val="1A1A1A"/>
              </a:buClr>
              <a:buSzPts val="1800"/>
              <a:buNone/>
              <a:defRPr/>
            </a:lvl3pPr>
            <a:lvl4pPr lvl="3" algn="l">
              <a:lnSpc>
                <a:spcPct val="100000"/>
              </a:lnSpc>
              <a:spcBef>
                <a:spcPts val="0"/>
              </a:spcBef>
              <a:spcAft>
                <a:spcPts val="0"/>
              </a:spcAft>
              <a:buClr>
                <a:srgbClr val="1A1A1A"/>
              </a:buClr>
              <a:buSzPts val="1800"/>
              <a:buNone/>
              <a:defRPr/>
            </a:lvl4pPr>
            <a:lvl5pPr lvl="4" algn="l">
              <a:lnSpc>
                <a:spcPct val="100000"/>
              </a:lnSpc>
              <a:spcBef>
                <a:spcPts val="0"/>
              </a:spcBef>
              <a:spcAft>
                <a:spcPts val="0"/>
              </a:spcAft>
              <a:buClr>
                <a:srgbClr val="1A1A1A"/>
              </a:buClr>
              <a:buSzPts val="1800"/>
              <a:buNone/>
              <a:defRPr/>
            </a:lvl5pPr>
            <a:lvl6pPr lvl="5" algn="l">
              <a:lnSpc>
                <a:spcPct val="100000"/>
              </a:lnSpc>
              <a:spcBef>
                <a:spcPts val="0"/>
              </a:spcBef>
              <a:spcAft>
                <a:spcPts val="0"/>
              </a:spcAft>
              <a:buClr>
                <a:srgbClr val="1A1A1A"/>
              </a:buClr>
              <a:buSzPts val="1800"/>
              <a:buNone/>
              <a:defRPr/>
            </a:lvl6pPr>
            <a:lvl7pPr lvl="6" algn="l">
              <a:lnSpc>
                <a:spcPct val="100000"/>
              </a:lnSpc>
              <a:spcBef>
                <a:spcPts val="0"/>
              </a:spcBef>
              <a:spcAft>
                <a:spcPts val="0"/>
              </a:spcAft>
              <a:buClr>
                <a:srgbClr val="1A1A1A"/>
              </a:buClr>
              <a:buSzPts val="1800"/>
              <a:buNone/>
              <a:defRPr/>
            </a:lvl7pPr>
            <a:lvl8pPr lvl="7" algn="l">
              <a:lnSpc>
                <a:spcPct val="100000"/>
              </a:lnSpc>
              <a:spcBef>
                <a:spcPts val="0"/>
              </a:spcBef>
              <a:spcAft>
                <a:spcPts val="0"/>
              </a:spcAft>
              <a:buClr>
                <a:srgbClr val="1A1A1A"/>
              </a:buClr>
              <a:buSzPts val="1800"/>
              <a:buNone/>
              <a:defRPr/>
            </a:lvl8pPr>
            <a:lvl9pPr lvl="8" algn="l">
              <a:lnSpc>
                <a:spcPct val="100000"/>
              </a:lnSpc>
              <a:spcBef>
                <a:spcPts val="0"/>
              </a:spcBef>
              <a:spcAft>
                <a:spcPts val="0"/>
              </a:spcAft>
              <a:buClr>
                <a:srgbClr val="1A1A1A"/>
              </a:buClr>
              <a:buSzPts val="1800"/>
              <a:buNone/>
              <a:defRPr/>
            </a:lvl9pPr>
          </a:lstStyle>
          <a:p/>
        </p:txBody>
      </p:sp>
      <p:sp>
        <p:nvSpPr>
          <p:cNvPr id="54" name="Google Shape;54;p10"/>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marR="0" algn="r">
              <a:lnSpc>
                <a:spcPct val="100000"/>
              </a:lnSpc>
              <a:spcBef>
                <a:spcPts val="0"/>
              </a:spcBef>
              <a:spcAft>
                <a:spcPts val="0"/>
              </a:spcAft>
              <a:buClr>
                <a:srgbClr val="FFFFFF"/>
              </a:buClr>
              <a:buSzPts val="1000"/>
              <a:buFont typeface="Lato"/>
              <a:buNone/>
              <a:defRPr>
                <a:solidFill>
                  <a:srgbClr val="FFFFFF"/>
                </a:solidFill>
              </a:defRPr>
            </a:lvl1pPr>
            <a:lvl2pPr indent="0" lvl="1" marL="0" marR="0" algn="r">
              <a:lnSpc>
                <a:spcPct val="100000"/>
              </a:lnSpc>
              <a:spcBef>
                <a:spcPts val="0"/>
              </a:spcBef>
              <a:spcAft>
                <a:spcPts val="0"/>
              </a:spcAft>
              <a:buClr>
                <a:srgbClr val="FFFFFF"/>
              </a:buClr>
              <a:buSzPts val="1000"/>
              <a:buFont typeface="Lato"/>
              <a:buNone/>
              <a:defRPr>
                <a:solidFill>
                  <a:srgbClr val="FFFFFF"/>
                </a:solidFill>
              </a:defRPr>
            </a:lvl2pPr>
            <a:lvl3pPr indent="0" lvl="2" marL="0" marR="0" algn="r">
              <a:lnSpc>
                <a:spcPct val="100000"/>
              </a:lnSpc>
              <a:spcBef>
                <a:spcPts val="0"/>
              </a:spcBef>
              <a:spcAft>
                <a:spcPts val="0"/>
              </a:spcAft>
              <a:buClr>
                <a:srgbClr val="FFFFFF"/>
              </a:buClr>
              <a:buSzPts val="1000"/>
              <a:buFont typeface="Lato"/>
              <a:buNone/>
              <a:defRPr>
                <a:solidFill>
                  <a:srgbClr val="FFFFFF"/>
                </a:solidFill>
              </a:defRPr>
            </a:lvl3pPr>
            <a:lvl4pPr indent="0" lvl="3" marL="0" marR="0" algn="r">
              <a:lnSpc>
                <a:spcPct val="100000"/>
              </a:lnSpc>
              <a:spcBef>
                <a:spcPts val="0"/>
              </a:spcBef>
              <a:spcAft>
                <a:spcPts val="0"/>
              </a:spcAft>
              <a:buClr>
                <a:srgbClr val="FFFFFF"/>
              </a:buClr>
              <a:buSzPts val="1000"/>
              <a:buFont typeface="Lato"/>
              <a:buNone/>
              <a:defRPr>
                <a:solidFill>
                  <a:srgbClr val="FFFFFF"/>
                </a:solidFill>
              </a:defRPr>
            </a:lvl4pPr>
            <a:lvl5pPr indent="0" lvl="4" marL="0" marR="0" algn="r">
              <a:lnSpc>
                <a:spcPct val="100000"/>
              </a:lnSpc>
              <a:spcBef>
                <a:spcPts val="0"/>
              </a:spcBef>
              <a:spcAft>
                <a:spcPts val="0"/>
              </a:spcAft>
              <a:buClr>
                <a:srgbClr val="FFFFFF"/>
              </a:buClr>
              <a:buSzPts val="1000"/>
              <a:buFont typeface="Lato"/>
              <a:buNone/>
              <a:defRPr>
                <a:solidFill>
                  <a:srgbClr val="FFFFFF"/>
                </a:solidFill>
              </a:defRPr>
            </a:lvl5pPr>
            <a:lvl6pPr indent="0" lvl="5" marL="0" marR="0" algn="r">
              <a:lnSpc>
                <a:spcPct val="100000"/>
              </a:lnSpc>
              <a:spcBef>
                <a:spcPts val="0"/>
              </a:spcBef>
              <a:spcAft>
                <a:spcPts val="0"/>
              </a:spcAft>
              <a:buClr>
                <a:srgbClr val="FFFFFF"/>
              </a:buClr>
              <a:buSzPts val="1000"/>
              <a:buFont typeface="Lato"/>
              <a:buNone/>
              <a:defRPr>
                <a:solidFill>
                  <a:srgbClr val="FFFFFF"/>
                </a:solidFill>
              </a:defRPr>
            </a:lvl6pPr>
            <a:lvl7pPr indent="0" lvl="6" marL="0" marR="0" algn="r">
              <a:lnSpc>
                <a:spcPct val="100000"/>
              </a:lnSpc>
              <a:spcBef>
                <a:spcPts val="0"/>
              </a:spcBef>
              <a:spcAft>
                <a:spcPts val="0"/>
              </a:spcAft>
              <a:buClr>
                <a:srgbClr val="FFFFFF"/>
              </a:buClr>
              <a:buSzPts val="1000"/>
              <a:buFont typeface="Lato"/>
              <a:buNone/>
              <a:defRPr>
                <a:solidFill>
                  <a:srgbClr val="FFFFFF"/>
                </a:solidFill>
              </a:defRPr>
            </a:lvl7pPr>
            <a:lvl8pPr indent="0" lvl="7" marL="0" marR="0" algn="r">
              <a:lnSpc>
                <a:spcPct val="100000"/>
              </a:lnSpc>
              <a:spcBef>
                <a:spcPts val="0"/>
              </a:spcBef>
              <a:spcAft>
                <a:spcPts val="0"/>
              </a:spcAft>
              <a:buClr>
                <a:srgbClr val="FFFFFF"/>
              </a:buClr>
              <a:buSzPts val="1000"/>
              <a:buFont typeface="Lato"/>
              <a:buNone/>
              <a:defRPr>
                <a:solidFill>
                  <a:srgbClr val="FFFFFF"/>
                </a:solidFill>
              </a:defRPr>
            </a:lvl8pPr>
            <a:lvl9pPr indent="0" lvl="8" marL="0" marR="0" algn="r">
              <a:lnSpc>
                <a:spcPct val="100000"/>
              </a:lnSpc>
              <a:spcBef>
                <a:spcPts val="0"/>
              </a:spcBef>
              <a:spcAft>
                <a:spcPts val="0"/>
              </a:spcAft>
              <a:buClr>
                <a:srgbClr val="FFFFFF"/>
              </a:buClr>
              <a:buSzPts val="1000"/>
              <a:buFont typeface="Lato"/>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solidFill>
                <a:schemeClr val="accen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0" y="-1"/>
            <a:ext cx="9144000" cy="487802"/>
          </a:xfrm>
          <a:prstGeom prst="rect">
            <a:avLst/>
          </a:prstGeom>
          <a:solidFill>
            <a:srgbClr val="E9ED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 name="Google Shape;7;p1"/>
          <p:cNvGrpSpPr/>
          <p:nvPr/>
        </p:nvGrpSpPr>
        <p:grpSpPr>
          <a:xfrm>
            <a:off x="830391" y="1191254"/>
            <a:ext cx="745765" cy="45828"/>
            <a:chOff x="0" y="0"/>
            <a:chExt cx="745764" cy="45827"/>
          </a:xfrm>
        </p:grpSpPr>
        <p:sp>
          <p:nvSpPr>
            <p:cNvPr id="8" name="Google Shape;8;p1"/>
            <p:cNvSpPr/>
            <p:nvPr/>
          </p:nvSpPr>
          <p:spPr>
            <a:xfrm rot="-5400000">
              <a:off x="536420" y="-163517"/>
              <a:ext cx="45827" cy="372860"/>
            </a:xfrm>
            <a:prstGeom prst="rect">
              <a:avLst/>
            </a:prstGeom>
            <a:solidFill>
              <a:schemeClr val="accent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
            <p:cNvSpPr/>
            <p:nvPr/>
          </p:nvSpPr>
          <p:spPr>
            <a:xfrm rot="-5400000">
              <a:off x="165092" y="-165093"/>
              <a:ext cx="45827" cy="376012"/>
            </a:xfrm>
            <a:prstGeom prst="rect">
              <a:avLst/>
            </a:prstGeom>
            <a:solidFill>
              <a:srgbClr val="1A998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 name="Google Shape;10;p1"/>
          <p:cNvSpPr txBox="1"/>
          <p:nvPr>
            <p:ph type="title"/>
          </p:nvPr>
        </p:nvSpPr>
        <p:spPr>
          <a:xfrm>
            <a:off x="729450" y="1318650"/>
            <a:ext cx="7688400" cy="535201"/>
          </a:xfrm>
          <a:prstGeom prst="rect">
            <a:avLst/>
          </a:prstGeom>
          <a:noFill/>
          <a:ln>
            <a:noFill/>
          </a:ln>
        </p:spPr>
        <p:txBody>
          <a:bodyPr anchorCtr="0" anchor="t" bIns="91400" lIns="91400" spcFirstLastPara="1" rIns="91400" wrap="square" tIns="91400">
            <a:noAutofit/>
          </a:bodyPr>
          <a:lstStyle>
            <a:lvl1pPr lvl="0" marR="0" rtl="0" algn="l">
              <a:lnSpc>
                <a:spcPct val="100000"/>
              </a:lnSpc>
              <a:spcBef>
                <a:spcPts val="0"/>
              </a:spcBef>
              <a:spcAft>
                <a:spcPts val="0"/>
              </a:spcAft>
              <a:buClr>
                <a:srgbClr val="1A1A1A"/>
              </a:buClr>
              <a:buSzPts val="2600"/>
              <a:buFont typeface="Raleway"/>
              <a:buNone/>
              <a:defRPr b="1" i="0" sz="2600" u="none" cap="none" strike="noStrike">
                <a:solidFill>
                  <a:srgbClr val="1A1A1A"/>
                </a:solidFill>
                <a:latin typeface="Raleway"/>
                <a:ea typeface="Raleway"/>
                <a:cs typeface="Raleway"/>
                <a:sym typeface="Raleway"/>
              </a:defRPr>
            </a:lvl1pPr>
            <a:lvl2pPr lvl="1" marR="0" rtl="0" algn="l">
              <a:lnSpc>
                <a:spcPct val="100000"/>
              </a:lnSpc>
              <a:spcBef>
                <a:spcPts val="0"/>
              </a:spcBef>
              <a:spcAft>
                <a:spcPts val="0"/>
              </a:spcAft>
              <a:buClr>
                <a:srgbClr val="1A1A1A"/>
              </a:buClr>
              <a:buSzPts val="2600"/>
              <a:buFont typeface="Raleway"/>
              <a:buNone/>
              <a:defRPr b="1" i="0" sz="2600" u="none" cap="none" strike="noStrike">
                <a:solidFill>
                  <a:srgbClr val="1A1A1A"/>
                </a:solidFill>
                <a:latin typeface="Raleway"/>
                <a:ea typeface="Raleway"/>
                <a:cs typeface="Raleway"/>
                <a:sym typeface="Raleway"/>
              </a:defRPr>
            </a:lvl2pPr>
            <a:lvl3pPr lvl="2" marR="0" rtl="0" algn="l">
              <a:lnSpc>
                <a:spcPct val="100000"/>
              </a:lnSpc>
              <a:spcBef>
                <a:spcPts val="0"/>
              </a:spcBef>
              <a:spcAft>
                <a:spcPts val="0"/>
              </a:spcAft>
              <a:buClr>
                <a:srgbClr val="1A1A1A"/>
              </a:buClr>
              <a:buSzPts val="2600"/>
              <a:buFont typeface="Raleway"/>
              <a:buNone/>
              <a:defRPr b="1" i="0" sz="2600" u="none" cap="none" strike="noStrike">
                <a:solidFill>
                  <a:srgbClr val="1A1A1A"/>
                </a:solidFill>
                <a:latin typeface="Raleway"/>
                <a:ea typeface="Raleway"/>
                <a:cs typeface="Raleway"/>
                <a:sym typeface="Raleway"/>
              </a:defRPr>
            </a:lvl3pPr>
            <a:lvl4pPr lvl="3" marR="0" rtl="0" algn="l">
              <a:lnSpc>
                <a:spcPct val="100000"/>
              </a:lnSpc>
              <a:spcBef>
                <a:spcPts val="0"/>
              </a:spcBef>
              <a:spcAft>
                <a:spcPts val="0"/>
              </a:spcAft>
              <a:buClr>
                <a:srgbClr val="1A1A1A"/>
              </a:buClr>
              <a:buSzPts val="2600"/>
              <a:buFont typeface="Raleway"/>
              <a:buNone/>
              <a:defRPr b="1" i="0" sz="2600" u="none" cap="none" strike="noStrike">
                <a:solidFill>
                  <a:srgbClr val="1A1A1A"/>
                </a:solidFill>
                <a:latin typeface="Raleway"/>
                <a:ea typeface="Raleway"/>
                <a:cs typeface="Raleway"/>
                <a:sym typeface="Raleway"/>
              </a:defRPr>
            </a:lvl4pPr>
            <a:lvl5pPr lvl="4" marR="0" rtl="0" algn="l">
              <a:lnSpc>
                <a:spcPct val="100000"/>
              </a:lnSpc>
              <a:spcBef>
                <a:spcPts val="0"/>
              </a:spcBef>
              <a:spcAft>
                <a:spcPts val="0"/>
              </a:spcAft>
              <a:buClr>
                <a:srgbClr val="1A1A1A"/>
              </a:buClr>
              <a:buSzPts val="2600"/>
              <a:buFont typeface="Raleway"/>
              <a:buNone/>
              <a:defRPr b="1" i="0" sz="2600" u="none" cap="none" strike="noStrike">
                <a:solidFill>
                  <a:srgbClr val="1A1A1A"/>
                </a:solidFill>
                <a:latin typeface="Raleway"/>
                <a:ea typeface="Raleway"/>
                <a:cs typeface="Raleway"/>
                <a:sym typeface="Raleway"/>
              </a:defRPr>
            </a:lvl5pPr>
            <a:lvl6pPr lvl="5" marR="0" rtl="0" algn="l">
              <a:lnSpc>
                <a:spcPct val="100000"/>
              </a:lnSpc>
              <a:spcBef>
                <a:spcPts val="0"/>
              </a:spcBef>
              <a:spcAft>
                <a:spcPts val="0"/>
              </a:spcAft>
              <a:buClr>
                <a:srgbClr val="1A1A1A"/>
              </a:buClr>
              <a:buSzPts val="2600"/>
              <a:buFont typeface="Raleway"/>
              <a:buNone/>
              <a:defRPr b="1" i="0" sz="2600" u="none" cap="none" strike="noStrike">
                <a:solidFill>
                  <a:srgbClr val="1A1A1A"/>
                </a:solidFill>
                <a:latin typeface="Raleway"/>
                <a:ea typeface="Raleway"/>
                <a:cs typeface="Raleway"/>
                <a:sym typeface="Raleway"/>
              </a:defRPr>
            </a:lvl6pPr>
            <a:lvl7pPr lvl="6" marR="0" rtl="0" algn="l">
              <a:lnSpc>
                <a:spcPct val="100000"/>
              </a:lnSpc>
              <a:spcBef>
                <a:spcPts val="0"/>
              </a:spcBef>
              <a:spcAft>
                <a:spcPts val="0"/>
              </a:spcAft>
              <a:buClr>
                <a:srgbClr val="1A1A1A"/>
              </a:buClr>
              <a:buSzPts val="2600"/>
              <a:buFont typeface="Raleway"/>
              <a:buNone/>
              <a:defRPr b="1" i="0" sz="2600" u="none" cap="none" strike="noStrike">
                <a:solidFill>
                  <a:srgbClr val="1A1A1A"/>
                </a:solidFill>
                <a:latin typeface="Raleway"/>
                <a:ea typeface="Raleway"/>
                <a:cs typeface="Raleway"/>
                <a:sym typeface="Raleway"/>
              </a:defRPr>
            </a:lvl7pPr>
            <a:lvl8pPr lvl="7" marR="0" rtl="0" algn="l">
              <a:lnSpc>
                <a:spcPct val="100000"/>
              </a:lnSpc>
              <a:spcBef>
                <a:spcPts val="0"/>
              </a:spcBef>
              <a:spcAft>
                <a:spcPts val="0"/>
              </a:spcAft>
              <a:buClr>
                <a:srgbClr val="1A1A1A"/>
              </a:buClr>
              <a:buSzPts val="2600"/>
              <a:buFont typeface="Raleway"/>
              <a:buNone/>
              <a:defRPr b="1" i="0" sz="2600" u="none" cap="none" strike="noStrike">
                <a:solidFill>
                  <a:srgbClr val="1A1A1A"/>
                </a:solidFill>
                <a:latin typeface="Raleway"/>
                <a:ea typeface="Raleway"/>
                <a:cs typeface="Raleway"/>
                <a:sym typeface="Raleway"/>
              </a:defRPr>
            </a:lvl8pPr>
            <a:lvl9pPr lvl="8" marR="0" rtl="0" algn="l">
              <a:lnSpc>
                <a:spcPct val="100000"/>
              </a:lnSpc>
              <a:spcBef>
                <a:spcPts val="0"/>
              </a:spcBef>
              <a:spcAft>
                <a:spcPts val="0"/>
              </a:spcAft>
              <a:buClr>
                <a:srgbClr val="1A1A1A"/>
              </a:buClr>
              <a:buSzPts val="2600"/>
              <a:buFont typeface="Raleway"/>
              <a:buNone/>
              <a:defRPr b="1" i="0" sz="2600" u="none" cap="none" strike="noStrike">
                <a:solidFill>
                  <a:srgbClr val="1A1A1A"/>
                </a:solidFill>
                <a:latin typeface="Raleway"/>
                <a:ea typeface="Raleway"/>
                <a:cs typeface="Raleway"/>
                <a:sym typeface="Raleway"/>
              </a:defRPr>
            </a:lvl9pPr>
          </a:lstStyle>
          <a:p/>
        </p:txBody>
      </p:sp>
      <p:sp>
        <p:nvSpPr>
          <p:cNvPr id="11" name="Google Shape;11;p1"/>
          <p:cNvSpPr txBox="1"/>
          <p:nvPr>
            <p:ph idx="1" type="body"/>
          </p:nvPr>
        </p:nvSpPr>
        <p:spPr>
          <a:xfrm>
            <a:off x="457200" y="1200150"/>
            <a:ext cx="8229600" cy="3394472"/>
          </a:xfrm>
          <a:prstGeom prst="rect">
            <a:avLst/>
          </a:prstGeom>
          <a:noFill/>
          <a:ln>
            <a:noFill/>
          </a:ln>
        </p:spPr>
        <p:txBody>
          <a:bodyPr anchorCtr="0" anchor="t" bIns="91400" lIns="91400" spcFirstLastPara="1" rIns="91400" wrap="square" tIns="91400">
            <a:noAutofit/>
          </a:bodyPr>
          <a:lstStyle>
            <a:lvl1pPr indent="-311150" lvl="0" marL="457200" marR="0" rtl="0" algn="l">
              <a:lnSpc>
                <a:spcPct val="115000"/>
              </a:lnSpc>
              <a:spcBef>
                <a:spcPts val="0"/>
              </a:spcBef>
              <a:spcAft>
                <a:spcPts val="0"/>
              </a:spcAft>
              <a:buClr>
                <a:schemeClr val="accent1"/>
              </a:buClr>
              <a:buSzPts val="1300"/>
              <a:buFont typeface="Helvetica Neue"/>
              <a:buChar char="●"/>
              <a:defRPr b="0" i="0" sz="1300" u="none" cap="none" strike="noStrike">
                <a:solidFill>
                  <a:schemeClr val="accent1"/>
                </a:solidFill>
                <a:latin typeface="Lato"/>
                <a:ea typeface="Lato"/>
                <a:cs typeface="Lato"/>
                <a:sym typeface="Lato"/>
              </a:defRPr>
            </a:lvl1pPr>
            <a:lvl2pPr indent="-311150" lvl="1" marL="914400" marR="0" rtl="0" algn="l">
              <a:lnSpc>
                <a:spcPct val="115000"/>
              </a:lnSpc>
              <a:spcBef>
                <a:spcPts val="0"/>
              </a:spcBef>
              <a:spcAft>
                <a:spcPts val="0"/>
              </a:spcAft>
              <a:buClr>
                <a:schemeClr val="accent1"/>
              </a:buClr>
              <a:buSzPts val="1300"/>
              <a:buFont typeface="Helvetica Neue"/>
              <a:buChar char="○"/>
              <a:defRPr b="0" i="0" sz="1300" u="none" cap="none" strike="noStrike">
                <a:solidFill>
                  <a:schemeClr val="accent1"/>
                </a:solidFill>
                <a:latin typeface="Lato"/>
                <a:ea typeface="Lato"/>
                <a:cs typeface="Lato"/>
                <a:sym typeface="Lato"/>
              </a:defRPr>
            </a:lvl2pPr>
            <a:lvl3pPr indent="-311150" lvl="2" marL="1371600" marR="0" rtl="0" algn="l">
              <a:lnSpc>
                <a:spcPct val="115000"/>
              </a:lnSpc>
              <a:spcBef>
                <a:spcPts val="0"/>
              </a:spcBef>
              <a:spcAft>
                <a:spcPts val="0"/>
              </a:spcAft>
              <a:buClr>
                <a:schemeClr val="accent1"/>
              </a:buClr>
              <a:buSzPts val="1300"/>
              <a:buFont typeface="Helvetica Neue"/>
              <a:buChar char="■"/>
              <a:defRPr b="0" i="0" sz="1300" u="none" cap="none" strike="noStrike">
                <a:solidFill>
                  <a:schemeClr val="accent1"/>
                </a:solidFill>
                <a:latin typeface="Lato"/>
                <a:ea typeface="Lato"/>
                <a:cs typeface="Lato"/>
                <a:sym typeface="Lato"/>
              </a:defRPr>
            </a:lvl3pPr>
            <a:lvl4pPr indent="-311150" lvl="3" marL="1828800" marR="0" rtl="0" algn="l">
              <a:lnSpc>
                <a:spcPct val="115000"/>
              </a:lnSpc>
              <a:spcBef>
                <a:spcPts val="0"/>
              </a:spcBef>
              <a:spcAft>
                <a:spcPts val="0"/>
              </a:spcAft>
              <a:buClr>
                <a:schemeClr val="accent1"/>
              </a:buClr>
              <a:buSzPts val="1300"/>
              <a:buFont typeface="Helvetica Neue"/>
              <a:buChar char="●"/>
              <a:defRPr b="0" i="0" sz="1300" u="none" cap="none" strike="noStrike">
                <a:solidFill>
                  <a:schemeClr val="accent1"/>
                </a:solidFill>
                <a:latin typeface="Lato"/>
                <a:ea typeface="Lato"/>
                <a:cs typeface="Lato"/>
                <a:sym typeface="Lato"/>
              </a:defRPr>
            </a:lvl4pPr>
            <a:lvl5pPr indent="-311150" lvl="4" marL="2286000" marR="0" rtl="0" algn="l">
              <a:lnSpc>
                <a:spcPct val="115000"/>
              </a:lnSpc>
              <a:spcBef>
                <a:spcPts val="0"/>
              </a:spcBef>
              <a:spcAft>
                <a:spcPts val="0"/>
              </a:spcAft>
              <a:buClr>
                <a:schemeClr val="accent1"/>
              </a:buClr>
              <a:buSzPts val="1300"/>
              <a:buFont typeface="Helvetica Neue"/>
              <a:buChar char="○"/>
              <a:defRPr b="0" i="0" sz="1300" u="none" cap="none" strike="noStrike">
                <a:solidFill>
                  <a:schemeClr val="accent1"/>
                </a:solidFill>
                <a:latin typeface="Lato"/>
                <a:ea typeface="Lato"/>
                <a:cs typeface="Lato"/>
                <a:sym typeface="Lato"/>
              </a:defRPr>
            </a:lvl5pPr>
            <a:lvl6pPr indent="-311150" lvl="5" marL="2743200" marR="0" rtl="0" algn="l">
              <a:lnSpc>
                <a:spcPct val="115000"/>
              </a:lnSpc>
              <a:spcBef>
                <a:spcPts val="0"/>
              </a:spcBef>
              <a:spcAft>
                <a:spcPts val="0"/>
              </a:spcAft>
              <a:buClr>
                <a:schemeClr val="accent1"/>
              </a:buClr>
              <a:buSzPts val="1300"/>
              <a:buFont typeface="Helvetica Neue"/>
              <a:buChar char="■"/>
              <a:defRPr b="0" i="0" sz="1300" u="none" cap="none" strike="noStrike">
                <a:solidFill>
                  <a:schemeClr val="accent1"/>
                </a:solidFill>
                <a:latin typeface="Lato"/>
                <a:ea typeface="Lato"/>
                <a:cs typeface="Lato"/>
                <a:sym typeface="Lato"/>
              </a:defRPr>
            </a:lvl6pPr>
            <a:lvl7pPr indent="-311150" lvl="6" marL="3200400" marR="0" rtl="0" algn="l">
              <a:lnSpc>
                <a:spcPct val="115000"/>
              </a:lnSpc>
              <a:spcBef>
                <a:spcPts val="0"/>
              </a:spcBef>
              <a:spcAft>
                <a:spcPts val="0"/>
              </a:spcAft>
              <a:buClr>
                <a:schemeClr val="accent1"/>
              </a:buClr>
              <a:buSzPts val="1300"/>
              <a:buFont typeface="Helvetica Neue"/>
              <a:buChar char="●"/>
              <a:defRPr b="0" i="0" sz="1300" u="none" cap="none" strike="noStrike">
                <a:solidFill>
                  <a:schemeClr val="accent1"/>
                </a:solidFill>
                <a:latin typeface="Lato"/>
                <a:ea typeface="Lato"/>
                <a:cs typeface="Lato"/>
                <a:sym typeface="Lato"/>
              </a:defRPr>
            </a:lvl7pPr>
            <a:lvl8pPr indent="-311150" lvl="7" marL="3657600" marR="0" rtl="0" algn="l">
              <a:lnSpc>
                <a:spcPct val="115000"/>
              </a:lnSpc>
              <a:spcBef>
                <a:spcPts val="0"/>
              </a:spcBef>
              <a:spcAft>
                <a:spcPts val="0"/>
              </a:spcAft>
              <a:buClr>
                <a:schemeClr val="accent1"/>
              </a:buClr>
              <a:buSzPts val="1300"/>
              <a:buFont typeface="Helvetica Neue"/>
              <a:buChar char="○"/>
              <a:defRPr b="0" i="0" sz="1300" u="none" cap="none" strike="noStrike">
                <a:solidFill>
                  <a:schemeClr val="accent1"/>
                </a:solidFill>
                <a:latin typeface="Lato"/>
                <a:ea typeface="Lato"/>
                <a:cs typeface="Lato"/>
                <a:sym typeface="Lato"/>
              </a:defRPr>
            </a:lvl8pPr>
            <a:lvl9pPr indent="-311150" lvl="8" marL="4114800" marR="0" rtl="0" algn="l">
              <a:lnSpc>
                <a:spcPct val="115000"/>
              </a:lnSpc>
              <a:spcBef>
                <a:spcPts val="0"/>
              </a:spcBef>
              <a:spcAft>
                <a:spcPts val="0"/>
              </a:spcAft>
              <a:buClr>
                <a:schemeClr val="accent1"/>
              </a:buClr>
              <a:buSzPts val="1300"/>
              <a:buFont typeface="Helvetica Neue"/>
              <a:buChar char="■"/>
              <a:defRPr b="0" i="0" sz="1300" u="none" cap="none" strike="noStrike">
                <a:solidFill>
                  <a:schemeClr val="accent1"/>
                </a:solidFill>
                <a:latin typeface="Lato"/>
                <a:ea typeface="Lato"/>
                <a:cs typeface="Lato"/>
                <a:sym typeface="Lato"/>
              </a:defRPr>
            </a:lvl9pPr>
          </a:lstStyle>
          <a:p/>
        </p:txBody>
      </p:sp>
      <p:sp>
        <p:nvSpPr>
          <p:cNvPr id="12" name="Google Shape;12;p1"/>
          <p:cNvSpPr txBox="1"/>
          <p:nvPr>
            <p:ph idx="12" type="sldNum"/>
          </p:nvPr>
        </p:nvSpPr>
        <p:spPr>
          <a:xfrm>
            <a:off x="8748189" y="4779026"/>
            <a:ext cx="336814"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chemeClr val="accent1"/>
              </a:buClr>
              <a:buSzPts val="1000"/>
              <a:buFont typeface="Lato"/>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chemeClr val="accent1"/>
              </a:buClr>
              <a:buSzPts val="1000"/>
              <a:buFont typeface="Lato"/>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chemeClr val="accent1"/>
              </a:buClr>
              <a:buSzPts val="1000"/>
              <a:buFont typeface="Lato"/>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chemeClr val="accent1"/>
              </a:buClr>
              <a:buSzPts val="1000"/>
              <a:buFont typeface="Lato"/>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chemeClr val="accent1"/>
              </a:buClr>
              <a:buSzPts val="1000"/>
              <a:buFont typeface="Lato"/>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chemeClr val="accent1"/>
              </a:buClr>
              <a:buSzPts val="1000"/>
              <a:buFont typeface="Lato"/>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chemeClr val="accent1"/>
              </a:buClr>
              <a:buSzPts val="1000"/>
              <a:buFont typeface="Lato"/>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chemeClr val="accent1"/>
              </a:buClr>
              <a:buSzPts val="1000"/>
              <a:buFont typeface="Lato"/>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chemeClr val="accent1"/>
              </a:buClr>
              <a:buSzPts val="1000"/>
              <a:buFont typeface="Lato"/>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hyperlink" Target="http://drive.google.com/file/d/1oIAOdYmYJzrl2eTOPXkLImchRmY2Jx-C/view" TargetMode="External"/><Relationship Id="rId14" Type="http://schemas.openxmlformats.org/officeDocument/2006/relationships/image" Target="../media/image3.png"/><Relationship Id="rId16" Type="http://schemas.openxmlformats.org/officeDocument/2006/relationships/image" Target="../media/image9.jp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11.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16.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3.png"/><Relationship Id="rId5" Type="http://schemas.openxmlformats.org/officeDocument/2006/relationships/image" Target="../media/image20.jpg"/></Relationships>
</file>

<file path=ppt/slides/_rels/slide13.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19.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www.instagram.com/explore/tags/finanzassanas/" TargetMode="External"/><Relationship Id="rId10" Type="http://schemas.openxmlformats.org/officeDocument/2006/relationships/hyperlink" Target="https://www.instagram.com/explore/tags/finanzasparaemprendedores/" TargetMode="External"/><Relationship Id="rId13" Type="http://schemas.openxmlformats.org/officeDocument/2006/relationships/hyperlink" Target="https://www.instagram.com/explore/tags/finanzasynegocios/" TargetMode="External"/><Relationship Id="rId12" Type="http://schemas.openxmlformats.org/officeDocument/2006/relationships/hyperlink" Target="https://www.instagram.com/explore/tags/finanzasparatodos/"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hyperlink" Target="https://www.instagram.com/explore/tags/finanzaspersonales/" TargetMode="External"/><Relationship Id="rId9" Type="http://schemas.openxmlformats.org/officeDocument/2006/relationships/hyperlink" Target="https://www.instagram.com/explore/tags/finanzasexitosas/" TargetMode="External"/><Relationship Id="rId15" Type="http://schemas.openxmlformats.org/officeDocument/2006/relationships/image" Target="../media/image3.png"/><Relationship Id="rId14" Type="http://schemas.openxmlformats.org/officeDocument/2006/relationships/hyperlink" Target="https://www.instagram.com/explore/tags/emprendedores/" TargetMode="External"/><Relationship Id="rId16" Type="http://schemas.openxmlformats.org/officeDocument/2006/relationships/image" Target="../media/image22.jpg"/><Relationship Id="rId5" Type="http://schemas.openxmlformats.org/officeDocument/2006/relationships/hyperlink" Target="https://www.instagram.com/explore/tags/finanzasburs%C3%A1tiles/" TargetMode="External"/><Relationship Id="rId6" Type="http://schemas.openxmlformats.org/officeDocument/2006/relationships/hyperlink" Target="https://www.instagram.com/explore/tags/banca/" TargetMode="External"/><Relationship Id="rId7" Type="http://schemas.openxmlformats.org/officeDocument/2006/relationships/hyperlink" Target="https://www.instagram.com/explore/tags/educaci%C3%B3nfinanciera/" TargetMode="External"/><Relationship Id="rId8" Type="http://schemas.openxmlformats.org/officeDocument/2006/relationships/hyperlink" Target="https://www.instagram.com/explore/tags/finanzasinteligentes/"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28.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16.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23.jpg"/><Relationship Id="rId14" Type="http://schemas.openxmlformats.org/officeDocument/2006/relationships/image" Target="../media/image3.png"/><Relationship Id="rId17" Type="http://schemas.openxmlformats.org/officeDocument/2006/relationships/image" Target="../media/image25.jpg"/><Relationship Id="rId16" Type="http://schemas.openxmlformats.org/officeDocument/2006/relationships/image" Target="../media/image29.jp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7.jpg"/><Relationship Id="rId5" Type="http://schemas.openxmlformats.org/officeDocument/2006/relationships/image" Target="../media/image33.jpg"/></Relationships>
</file>

<file path=ppt/slides/_rels/slide18.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32.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19.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31.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5.jpg"/><Relationship Id="rId5" Type="http://schemas.openxmlformats.org/officeDocument/2006/relationships/image" Target="../media/image14.jpg"/></Relationships>
</file>

<file path=ppt/slides/_rels/slide20.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30.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34.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1.jpg"/><Relationship Id="rId5" Type="http://schemas.openxmlformats.org/officeDocument/2006/relationships/image" Target="../media/image37.jpg"/></Relationships>
</file>

<file path=ppt/slides/_rels/slide23.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39.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24.xml.rels><?xml version="1.0" encoding="UTF-8" standalone="yes"?><Relationships xmlns="http://schemas.openxmlformats.org/package/2006/relationships"><Relationship Id="rId11" Type="http://schemas.openxmlformats.org/officeDocument/2006/relationships/hyperlink" Target="https://www.instagram.com/explore/tags/finanzassanas/" TargetMode="External"/><Relationship Id="rId10" Type="http://schemas.openxmlformats.org/officeDocument/2006/relationships/hyperlink" Target="https://www.instagram.com/explore/tags/finanzasparaemprendedores/" TargetMode="External"/><Relationship Id="rId13" Type="http://schemas.openxmlformats.org/officeDocument/2006/relationships/hyperlink" Target="https://www.instagram.com/explore/tags/finanzasynegocios/" TargetMode="External"/><Relationship Id="rId12" Type="http://schemas.openxmlformats.org/officeDocument/2006/relationships/hyperlink" Target="https://www.instagram.com/explore/tags/finanzasparatodos/"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omments" Target="../comments/comment2.xml"/><Relationship Id="rId4" Type="http://schemas.openxmlformats.org/officeDocument/2006/relationships/hyperlink" Target="https://www.instagram.com/explore/tags/finanzaspersonales/" TargetMode="External"/><Relationship Id="rId9" Type="http://schemas.openxmlformats.org/officeDocument/2006/relationships/hyperlink" Target="https://www.instagram.com/explore/tags/finanzasexitosas/" TargetMode="External"/><Relationship Id="rId15" Type="http://schemas.openxmlformats.org/officeDocument/2006/relationships/image" Target="../media/image3.png"/><Relationship Id="rId14" Type="http://schemas.openxmlformats.org/officeDocument/2006/relationships/hyperlink" Target="https://www.instagram.com/explore/tags/emprendedores/" TargetMode="External"/><Relationship Id="rId5" Type="http://schemas.openxmlformats.org/officeDocument/2006/relationships/hyperlink" Target="https://www.instagram.com/explore/tags/finanzasburs%C3%A1tiles/" TargetMode="External"/><Relationship Id="rId6" Type="http://schemas.openxmlformats.org/officeDocument/2006/relationships/hyperlink" Target="https://www.instagram.com/explore/tags/banca/" TargetMode="External"/><Relationship Id="rId7" Type="http://schemas.openxmlformats.org/officeDocument/2006/relationships/hyperlink" Target="https://www.instagram.com/explore/tags/educaci%C3%B3nfinanciera/" TargetMode="External"/><Relationship Id="rId8" Type="http://schemas.openxmlformats.org/officeDocument/2006/relationships/hyperlink" Target="https://www.instagram.com/explore/tags/finanzasinteligentes/" TargetMode="External"/></Relationships>
</file>

<file path=ppt/slides/_rels/slide25.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hyperlink" Target="http://drive.google.com/file/d/16Xm-q5QCo6sbn7zp9W5Qqicy01GQSCO2/view" TargetMode="External"/><Relationship Id="rId14" Type="http://schemas.openxmlformats.org/officeDocument/2006/relationships/image" Target="../media/image3.png"/><Relationship Id="rId16" Type="http://schemas.openxmlformats.org/officeDocument/2006/relationships/image" Target="../media/image26.jp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26.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40.jpg"/><Relationship Id="rId14" Type="http://schemas.openxmlformats.org/officeDocument/2006/relationships/image" Target="../media/image3.png"/><Relationship Id="rId17" Type="http://schemas.openxmlformats.org/officeDocument/2006/relationships/image" Target="../media/image36.jpg"/><Relationship Id="rId16" Type="http://schemas.openxmlformats.org/officeDocument/2006/relationships/image" Target="../media/image35.jp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18" Type="http://schemas.openxmlformats.org/officeDocument/2006/relationships/image" Target="../media/image38.jpg"/><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3.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11.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8.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5.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10.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12.jpg"/></Relationships>
</file>

<file path=ppt/slides/_rels/slide8.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21.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www.instagram.com/explore/tags/finanzasparatodos/" TargetMode="External"/><Relationship Id="rId10" Type="http://schemas.openxmlformats.org/officeDocument/2006/relationships/hyperlink" Target="https://www.instagram.com/explore/tags/finanzassanas/" TargetMode="External"/><Relationship Id="rId13" Type="http://schemas.openxmlformats.org/officeDocument/2006/relationships/hyperlink" Target="https://www.instagram.com/explore/tags/emprendedores/" TargetMode="External"/><Relationship Id="rId12" Type="http://schemas.openxmlformats.org/officeDocument/2006/relationships/hyperlink" Target="https://www.instagram.com/explore/tags/finanzasynegocios/"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instagram.com/explore/tags/finanzaspersonales/" TargetMode="External"/><Relationship Id="rId4" Type="http://schemas.openxmlformats.org/officeDocument/2006/relationships/hyperlink" Target="https://www.instagram.com/explore/tags/finanzasburs%C3%A1tiles/" TargetMode="External"/><Relationship Id="rId9" Type="http://schemas.openxmlformats.org/officeDocument/2006/relationships/hyperlink" Target="https://www.instagram.com/explore/tags/finanzasparaemprendedores/" TargetMode="External"/><Relationship Id="rId15" Type="http://schemas.openxmlformats.org/officeDocument/2006/relationships/image" Target="../media/image13.jpg"/><Relationship Id="rId14" Type="http://schemas.openxmlformats.org/officeDocument/2006/relationships/image" Target="../media/image3.png"/><Relationship Id="rId5" Type="http://schemas.openxmlformats.org/officeDocument/2006/relationships/hyperlink" Target="https://www.instagram.com/explore/tags/banca/" TargetMode="External"/><Relationship Id="rId6" Type="http://schemas.openxmlformats.org/officeDocument/2006/relationships/hyperlink" Target="https://www.instagram.com/explore/tags/educaci%C3%B3nfinanciera/" TargetMode="External"/><Relationship Id="rId7" Type="http://schemas.openxmlformats.org/officeDocument/2006/relationships/hyperlink" Target="https://www.instagram.com/explore/tags/finanzasinteligentes/" TargetMode="External"/><Relationship Id="rId8" Type="http://schemas.openxmlformats.org/officeDocument/2006/relationships/hyperlink" Target="https://www.instagram.com/explore/tags/finanzasexitosa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4"/>
          <p:cNvPicPr preferRelativeResize="0"/>
          <p:nvPr/>
        </p:nvPicPr>
        <p:blipFill>
          <a:blip r:embed="rId3">
            <a:alphaModFix/>
          </a:blip>
          <a:stretch>
            <a:fillRect/>
          </a:stretch>
        </p:blipFill>
        <p:spPr>
          <a:xfrm>
            <a:off x="814600" y="113625"/>
            <a:ext cx="2086126" cy="688700"/>
          </a:xfrm>
          <a:prstGeom prst="rect">
            <a:avLst/>
          </a:prstGeom>
          <a:noFill/>
          <a:ln>
            <a:noFill/>
          </a:ln>
        </p:spPr>
      </p:pic>
      <p:pic>
        <p:nvPicPr>
          <p:cNvPr descr="Imagen" id="79" name="Google Shape;79;p14"/>
          <p:cNvPicPr preferRelativeResize="0"/>
          <p:nvPr/>
        </p:nvPicPr>
        <p:blipFill rotWithShape="1">
          <a:blip r:embed="rId4">
            <a:alphaModFix/>
          </a:blip>
          <a:srcRect b="0" l="0" r="0" t="0"/>
          <a:stretch/>
        </p:blipFill>
        <p:spPr>
          <a:xfrm>
            <a:off x="7950525" y="4674550"/>
            <a:ext cx="934934" cy="236515"/>
          </a:xfrm>
          <a:prstGeom prst="rect">
            <a:avLst/>
          </a:prstGeom>
          <a:noFill/>
          <a:ln>
            <a:noFill/>
          </a:ln>
        </p:spPr>
      </p:pic>
      <p:sp>
        <p:nvSpPr>
          <p:cNvPr id="80" name="Google Shape;80;p14"/>
          <p:cNvSpPr txBox="1"/>
          <p:nvPr/>
        </p:nvSpPr>
        <p:spPr>
          <a:xfrm>
            <a:off x="4151155" y="3584481"/>
            <a:ext cx="4351200" cy="542400"/>
          </a:xfrm>
          <a:prstGeom prst="rect">
            <a:avLst/>
          </a:prstGeom>
          <a:noFill/>
          <a:ln>
            <a:noFill/>
          </a:ln>
        </p:spPr>
        <p:txBody>
          <a:bodyPr anchorCtr="0" anchor="t" bIns="17125" lIns="17125" spcFirstLastPara="1" rIns="17125" wrap="square" tIns="17125">
            <a:noAutofit/>
          </a:bodyPr>
          <a:lstStyle/>
          <a:p>
            <a:pPr indent="0" lvl="0" marL="0" marR="0" rtl="0" algn="ctr">
              <a:lnSpc>
                <a:spcPct val="100000"/>
              </a:lnSpc>
              <a:spcBef>
                <a:spcPts val="0"/>
              </a:spcBef>
              <a:spcAft>
                <a:spcPts val="0"/>
              </a:spcAft>
              <a:buClr>
                <a:srgbClr val="445469"/>
              </a:buClr>
              <a:buSzPts val="3000"/>
              <a:buFont typeface="Exo"/>
              <a:buNone/>
            </a:pPr>
            <a:r>
              <a:rPr b="1" i="0" lang="en-US" sz="3000" u="none" cap="none" strike="noStrike">
                <a:solidFill>
                  <a:srgbClr val="1C4587"/>
                </a:solidFill>
                <a:latin typeface="Exo"/>
                <a:ea typeface="Exo"/>
                <a:cs typeface="Exo"/>
                <a:sym typeface="Exo"/>
              </a:rPr>
              <a:t>PLANEACIÓN EDITORIAL</a:t>
            </a:r>
            <a:endParaRPr>
              <a:solidFill>
                <a:srgbClr val="1C4587"/>
              </a:solidFill>
            </a:endParaRPr>
          </a:p>
        </p:txBody>
      </p:sp>
      <p:sp>
        <p:nvSpPr>
          <p:cNvPr id="81" name="Google Shape;81;p14"/>
          <p:cNvSpPr/>
          <p:nvPr/>
        </p:nvSpPr>
        <p:spPr>
          <a:xfrm>
            <a:off x="4151153" y="3230996"/>
            <a:ext cx="860100" cy="36300"/>
          </a:xfrm>
          <a:prstGeom prst="rect">
            <a:avLst/>
          </a:prstGeom>
          <a:solidFill>
            <a:srgbClr val="1C4587"/>
          </a:solidFill>
          <a:ln>
            <a:noFill/>
          </a:ln>
        </p:spPr>
        <p:txBody>
          <a:bodyPr anchorCtr="0" anchor="ctr" bIns="17125" lIns="17125" spcFirstLastPara="1" rIns="17125" wrap="square" tIns="17125">
            <a:noAutofit/>
          </a:bodyPr>
          <a:lstStyle/>
          <a:p>
            <a:pPr indent="0" lvl="0" marL="0" marR="0" rtl="0" algn="ctr">
              <a:lnSpc>
                <a:spcPct val="100000"/>
              </a:lnSpc>
              <a:spcBef>
                <a:spcPts val="0"/>
              </a:spcBef>
              <a:spcAft>
                <a:spcPts val="0"/>
              </a:spcAft>
              <a:buClr>
                <a:srgbClr val="737572"/>
              </a:buClr>
              <a:buSzPts val="1600"/>
              <a:buFont typeface="Helvetica Neue"/>
              <a:buNone/>
            </a:pPr>
            <a:r>
              <a:t/>
            </a:r>
            <a:endParaRPr b="0" i="0" sz="1600" u="none" cap="none" strike="noStrike">
              <a:solidFill>
                <a:srgbClr val="737572"/>
              </a:solidFill>
              <a:latin typeface="Helvetica Neue"/>
              <a:ea typeface="Helvetica Neue"/>
              <a:cs typeface="Helvetica Neue"/>
              <a:sym typeface="Helvetica Neue"/>
            </a:endParaRPr>
          </a:p>
        </p:txBody>
      </p:sp>
      <p:pic>
        <p:nvPicPr>
          <p:cNvPr descr="Imagen" id="82" name="Google Shape;82;p14"/>
          <p:cNvPicPr preferRelativeResize="0"/>
          <p:nvPr/>
        </p:nvPicPr>
        <p:blipFill rotWithShape="1">
          <a:blip r:embed="rId5">
            <a:alphaModFix/>
          </a:blip>
          <a:srcRect b="0" l="0" r="0" t="0"/>
          <a:stretch/>
        </p:blipFill>
        <p:spPr>
          <a:xfrm>
            <a:off x="8414983" y="166711"/>
            <a:ext cx="470466" cy="470467"/>
          </a:xfrm>
          <a:prstGeom prst="rect">
            <a:avLst/>
          </a:prstGeom>
          <a:noFill/>
          <a:ln>
            <a:noFill/>
          </a:ln>
        </p:spPr>
      </p:pic>
      <p:sp>
        <p:nvSpPr>
          <p:cNvPr id="83" name="Google Shape;83;p14"/>
          <p:cNvSpPr txBox="1"/>
          <p:nvPr/>
        </p:nvSpPr>
        <p:spPr>
          <a:xfrm>
            <a:off x="4151150" y="4082050"/>
            <a:ext cx="3507300" cy="592500"/>
          </a:xfrm>
          <a:prstGeom prst="rect">
            <a:avLst/>
          </a:prstGeom>
          <a:noFill/>
          <a:ln>
            <a:noFill/>
          </a:ln>
        </p:spPr>
        <p:txBody>
          <a:bodyPr anchorCtr="0" anchor="t" bIns="17125" lIns="17125" spcFirstLastPara="1" rIns="17125" wrap="square" tIns="17125">
            <a:noAutofit/>
          </a:bodyPr>
          <a:lstStyle/>
          <a:p>
            <a:pPr indent="0" lvl="0" marL="0" marR="0" rtl="0" algn="l">
              <a:lnSpc>
                <a:spcPct val="100000"/>
              </a:lnSpc>
              <a:spcBef>
                <a:spcPts val="0"/>
              </a:spcBef>
              <a:spcAft>
                <a:spcPts val="0"/>
              </a:spcAft>
              <a:buClr>
                <a:srgbClr val="737572"/>
              </a:buClr>
              <a:buSzPts val="1900"/>
              <a:buFont typeface="Exo"/>
              <a:buNone/>
            </a:pPr>
            <a:r>
              <a:rPr lang="en-US" sz="2800">
                <a:solidFill>
                  <a:srgbClr val="737572"/>
                </a:solidFill>
                <a:latin typeface="Exo"/>
                <a:ea typeface="Exo"/>
                <a:cs typeface="Exo"/>
                <a:sym typeface="Exo"/>
              </a:rPr>
              <a:t>Dic </a:t>
            </a:r>
            <a:r>
              <a:rPr lang="en-US" sz="2800">
                <a:solidFill>
                  <a:srgbClr val="737572"/>
                </a:solidFill>
                <a:latin typeface="Exo"/>
                <a:ea typeface="Exo"/>
                <a:cs typeface="Exo"/>
                <a:sym typeface="Exo"/>
              </a:rPr>
              <a:t>2021 - Ene 2022</a:t>
            </a:r>
            <a:endParaRPr b="0" i="0" sz="2800" u="none" cap="none" strike="noStrike">
              <a:solidFill>
                <a:srgbClr val="737572"/>
              </a:solidFill>
              <a:latin typeface="Exo"/>
              <a:ea typeface="Exo"/>
              <a:cs typeface="Exo"/>
              <a:sym typeface="Exo"/>
            </a:endParaRPr>
          </a:p>
          <a:p>
            <a:pPr indent="0" lvl="0" marL="0" marR="0" rtl="0" algn="ctr">
              <a:lnSpc>
                <a:spcPct val="100000"/>
              </a:lnSpc>
              <a:spcBef>
                <a:spcPts val="0"/>
              </a:spcBef>
              <a:spcAft>
                <a:spcPts val="0"/>
              </a:spcAft>
              <a:buClr>
                <a:srgbClr val="737572"/>
              </a:buClr>
              <a:buSzPts val="1900"/>
              <a:buFont typeface="Exo"/>
              <a:buNone/>
            </a:pPr>
            <a:r>
              <a:t/>
            </a:r>
            <a:endParaRPr sz="1900">
              <a:solidFill>
                <a:srgbClr val="737572"/>
              </a:solidFill>
              <a:latin typeface="Exo"/>
              <a:ea typeface="Exo"/>
              <a:cs typeface="Exo"/>
              <a:sym typeface="Exo"/>
            </a:endParaRPr>
          </a:p>
        </p:txBody>
      </p:sp>
      <p:pic>
        <p:nvPicPr>
          <p:cNvPr id="84" name="Google Shape;84;p14"/>
          <p:cNvPicPr preferRelativeResize="0"/>
          <p:nvPr/>
        </p:nvPicPr>
        <p:blipFill rotWithShape="1">
          <a:blip r:embed="rId6">
            <a:alphaModFix/>
          </a:blip>
          <a:srcRect b="29377" l="13673" r="23023" t="29123"/>
          <a:stretch/>
        </p:blipFill>
        <p:spPr>
          <a:xfrm>
            <a:off x="4151150" y="882848"/>
            <a:ext cx="4351200" cy="1604524"/>
          </a:xfrm>
          <a:prstGeom prst="rect">
            <a:avLst/>
          </a:prstGeom>
          <a:noFill/>
          <a:ln>
            <a:noFill/>
          </a:ln>
        </p:spPr>
      </p:pic>
      <p:pic>
        <p:nvPicPr>
          <p:cNvPr id="85" name="Google Shape;85;p14"/>
          <p:cNvPicPr preferRelativeResize="0"/>
          <p:nvPr/>
        </p:nvPicPr>
        <p:blipFill>
          <a:blip r:embed="rId7">
            <a:alphaModFix/>
          </a:blip>
          <a:stretch>
            <a:fillRect/>
          </a:stretch>
        </p:blipFill>
        <p:spPr>
          <a:xfrm>
            <a:off x="814600" y="802325"/>
            <a:ext cx="2086125" cy="4205900"/>
          </a:xfrm>
          <a:prstGeom prst="rect">
            <a:avLst/>
          </a:prstGeom>
          <a:noFill/>
          <a:ln>
            <a:noFill/>
          </a:ln>
        </p:spPr>
      </p:pic>
      <p:pic>
        <p:nvPicPr>
          <p:cNvPr id="86" name="Google Shape;86;p14"/>
          <p:cNvPicPr preferRelativeResize="0"/>
          <p:nvPr/>
        </p:nvPicPr>
        <p:blipFill>
          <a:blip r:embed="rId8">
            <a:alphaModFix/>
          </a:blip>
          <a:stretch>
            <a:fillRect/>
          </a:stretch>
        </p:blipFill>
        <p:spPr>
          <a:xfrm>
            <a:off x="2211475" y="2906050"/>
            <a:ext cx="688699" cy="688699"/>
          </a:xfrm>
          <a:prstGeom prst="rect">
            <a:avLst/>
          </a:prstGeom>
          <a:noFill/>
          <a:ln>
            <a:noFill/>
          </a:ln>
        </p:spPr>
      </p:pic>
      <p:sp>
        <p:nvSpPr>
          <p:cNvPr id="87" name="Google Shape;87;p14"/>
          <p:cNvSpPr/>
          <p:nvPr/>
        </p:nvSpPr>
        <p:spPr>
          <a:xfrm>
            <a:off x="814600" y="802325"/>
            <a:ext cx="688800" cy="6888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 </a:t>
            </a:r>
            <a:endParaRPr b="1"/>
          </a:p>
        </p:txBody>
      </p:sp>
      <p:sp>
        <p:nvSpPr>
          <p:cNvPr id="88" name="Google Shape;88;p14"/>
          <p:cNvSpPr/>
          <p:nvPr/>
        </p:nvSpPr>
        <p:spPr>
          <a:xfrm>
            <a:off x="814600" y="111575"/>
            <a:ext cx="688800" cy="688800"/>
          </a:xfrm>
          <a:prstGeom prst="rect">
            <a:avLst/>
          </a:prstGeom>
          <a:solidFill>
            <a:srgbClr val="E9EDEE"/>
          </a:solidFill>
          <a:ln cap="flat" cmpd="sng" w="9525">
            <a:solidFill>
              <a:srgbClr val="E9ED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aphicFrame>
        <p:nvGraphicFramePr>
          <p:cNvPr id="211" name="Google Shape;211;p23"/>
          <p:cNvGraphicFramePr/>
          <p:nvPr/>
        </p:nvGraphicFramePr>
        <p:xfrm>
          <a:off x="401450" y="439312"/>
          <a:ext cx="3000000" cy="3000000"/>
        </p:xfrm>
        <a:graphic>
          <a:graphicData uri="http://schemas.openxmlformats.org/drawingml/2006/table">
            <a:tbl>
              <a:tblPr>
                <a:noFill/>
                <a:tableStyleId>{8A521931-B7F9-4463-AD32-67B9EDF8AEFE}</a:tableStyleId>
              </a:tblPr>
              <a:tblGrid>
                <a:gridCol w="823550"/>
                <a:gridCol w="2681375"/>
              </a:tblGrid>
              <a:tr h="5288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Sábado 18</a:t>
                      </a:r>
                      <a:r>
                        <a:rPr b="1" lang="en-US"/>
                        <a:t>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highlight>
                            <a:srgbClr val="FFFFFF"/>
                          </a:highlight>
                        </a:rPr>
                        <a:t>¿Ya visitaste nuestra página web?</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rPr lang="en-US" sz="800">
                          <a:highlight>
                            <a:srgbClr val="FFFFFF"/>
                          </a:highlight>
                        </a:rPr>
                        <a:t>Te invitamos a conocerla, podrás encontrar nuestro servicios, información relevante en nuestro blog, un </a:t>
                      </a:r>
                      <a:r>
                        <a:rPr lang="en-US" sz="800">
                          <a:highlight>
                            <a:srgbClr val="FFFFFF"/>
                          </a:highlight>
                        </a:rPr>
                        <a:t>simulador de inversión de renta fija de alto rendimiento</a:t>
                      </a:r>
                      <a:r>
                        <a:rPr lang="en-US" sz="800">
                          <a:highlight>
                            <a:srgbClr val="FFFFFF"/>
                          </a:highlight>
                        </a:rPr>
                        <a:t> y mucho más… 🙌</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rPr lang="en-US" sz="800">
                          <a:solidFill>
                            <a:srgbClr val="6FA8DC"/>
                          </a:solidFill>
                          <a:highlight>
                            <a:srgbClr val="FFFFFF"/>
                          </a:highlight>
                          <a:latin typeface="Avenir"/>
                          <a:ea typeface="Avenir"/>
                          <a:cs typeface="Avenir"/>
                          <a:sym typeface="Avenir"/>
                        </a:rPr>
                        <a:t>#finanzas #segurodevida #inversiones #lifeinsurance </a:t>
                      </a:r>
                      <a:r>
                        <a:rPr lang="en-US" sz="8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8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212" name="Google Shape;212;p23"/>
          <p:cNvGrpSpPr/>
          <p:nvPr/>
        </p:nvGrpSpPr>
        <p:grpSpPr>
          <a:xfrm>
            <a:off x="-2779" y="5059872"/>
            <a:ext cx="9149644" cy="83700"/>
            <a:chOff x="0" y="0"/>
            <a:chExt cx="9149644" cy="83700"/>
          </a:xfrm>
        </p:grpSpPr>
        <p:sp>
          <p:nvSpPr>
            <p:cNvPr id="213" name="Google Shape;213;p23"/>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14" name="Google Shape;214;p23"/>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15" name="Google Shape;215;p23"/>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16" name="Google Shape;216;p23"/>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17" name="Google Shape;217;p23"/>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218" name="Google Shape;218;p23"/>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219" name="Google Shape;219;p23"/>
          <p:cNvSpPr/>
          <p:nvPr/>
        </p:nvSpPr>
        <p:spPr>
          <a:xfrm>
            <a:off x="4864900" y="615200"/>
            <a:ext cx="3423600" cy="342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DEGRADADO</a:t>
            </a:r>
            <a:endParaRPr/>
          </a:p>
          <a:p>
            <a:pPr indent="0" lvl="0" marL="0" rtl="0" algn="l">
              <a:spcBef>
                <a:spcPts val="0"/>
              </a:spcBef>
              <a:spcAft>
                <a:spcPts val="0"/>
              </a:spcAft>
              <a:buNone/>
            </a:pPr>
            <a:r>
              <a:rPr lang="en-US"/>
              <a:t>TÍTULO: MOCKUP VIDEO BAJANDO EN PÁGINA WEB KNG</a:t>
            </a:r>
            <a:endParaRPr/>
          </a:p>
          <a:p>
            <a:pPr indent="0" lvl="0" marL="0" rtl="0" algn="l">
              <a:spcBef>
                <a:spcPts val="0"/>
              </a:spcBef>
              <a:spcAft>
                <a:spcPts val="0"/>
              </a:spcAft>
              <a:buNone/>
            </a:pPr>
            <a:r>
              <a:t/>
            </a:r>
            <a:endParaRPr/>
          </a:p>
        </p:txBody>
      </p:sp>
      <p:sp>
        <p:nvSpPr>
          <p:cNvPr id="220" name="Google Shape;220;p23"/>
          <p:cNvSpPr/>
          <p:nvPr/>
        </p:nvSpPr>
        <p:spPr>
          <a:xfrm>
            <a:off x="4859650" y="4130475"/>
            <a:ext cx="3434100" cy="391800"/>
          </a:xfrm>
          <a:prstGeom prst="rect">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CALL TO ACTION A PÁGINA WEB</a:t>
            </a:r>
            <a:endParaRPr b="1" sz="1200">
              <a:solidFill>
                <a:srgbClr val="FFFFFF"/>
              </a:solidFill>
            </a:endParaRPr>
          </a:p>
        </p:txBody>
      </p:sp>
      <p:pic>
        <p:nvPicPr>
          <p:cNvPr id="221" name="Google Shape;221;p23" title="NOV_27.mp4">
            <a:hlinkClick r:id="rId15"/>
          </p:cNvPr>
          <p:cNvPicPr preferRelativeResize="0"/>
          <p:nvPr/>
        </p:nvPicPr>
        <p:blipFill>
          <a:blip r:embed="rId16">
            <a:alphaModFix/>
          </a:blip>
          <a:stretch>
            <a:fillRect/>
          </a:stretch>
        </p:blipFill>
        <p:spPr>
          <a:xfrm>
            <a:off x="4859650" y="615200"/>
            <a:ext cx="3434100" cy="3434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aphicFrame>
        <p:nvGraphicFramePr>
          <p:cNvPr id="226" name="Google Shape;226;p24"/>
          <p:cNvGraphicFramePr/>
          <p:nvPr/>
        </p:nvGraphicFramePr>
        <p:xfrm>
          <a:off x="401450" y="241075"/>
          <a:ext cx="3000000" cy="3000000"/>
        </p:xfrm>
        <a:graphic>
          <a:graphicData uri="http://schemas.openxmlformats.org/drawingml/2006/table">
            <a:tbl>
              <a:tblPr>
                <a:noFill/>
                <a:tableStyleId>{8A521931-B7F9-4463-AD32-67B9EDF8AEFE}</a:tableStyleId>
              </a:tblPr>
              <a:tblGrid>
                <a:gridCol w="823550"/>
                <a:gridCol w="2681375"/>
              </a:tblGrid>
              <a:tr h="527025">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Domingo 19</a:t>
                      </a:r>
                      <a:r>
                        <a:rPr b="1" lang="en-US"/>
                        <a:t>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27640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000">
                          <a:solidFill>
                            <a:srgbClr val="222222"/>
                          </a:solidFill>
                          <a:highlight>
                            <a:srgbClr val="FFFFFF"/>
                          </a:highlight>
                        </a:rPr>
                        <a:t>¿Ya vieron la relativamente nueva serie de Netflix?</a:t>
                      </a:r>
                      <a:endParaRPr sz="1000">
                        <a:solidFill>
                          <a:srgbClr val="222222"/>
                        </a:solidFill>
                        <a:highlight>
                          <a:srgbClr val="FFFFFF"/>
                        </a:highlight>
                      </a:endParaRPr>
                    </a:p>
                    <a:p>
                      <a:pPr indent="0" lvl="0" marL="0" rtl="0" algn="l">
                        <a:lnSpc>
                          <a:spcPct val="100000"/>
                        </a:lnSpc>
                        <a:spcBef>
                          <a:spcPts val="1100"/>
                        </a:spcBef>
                        <a:spcAft>
                          <a:spcPts val="0"/>
                        </a:spcAft>
                        <a:buNone/>
                      </a:pPr>
                      <a:r>
                        <a:rPr lang="en-US" sz="1000">
                          <a:solidFill>
                            <a:srgbClr val="222222"/>
                          </a:solidFill>
                          <a:highlight>
                            <a:srgbClr val="FFFFFF"/>
                          </a:highlight>
                        </a:rPr>
                        <a:t>No podíamos quedarnos atrás sin visualizar el aspecto económico que no todos contemplan…</a:t>
                      </a:r>
                      <a:endParaRPr sz="1000">
                        <a:solidFill>
                          <a:srgbClr val="222222"/>
                        </a:solidFill>
                        <a:highlight>
                          <a:srgbClr val="FFFFFF"/>
                        </a:highlight>
                      </a:endParaRPr>
                    </a:p>
                    <a:p>
                      <a:pPr indent="0" lvl="0" marL="0" rtl="0" algn="l">
                        <a:lnSpc>
                          <a:spcPct val="100000"/>
                        </a:lnSpc>
                        <a:spcBef>
                          <a:spcPts val="1100"/>
                        </a:spcBef>
                        <a:spcAft>
                          <a:spcPts val="0"/>
                        </a:spcAft>
                        <a:buNone/>
                      </a:pPr>
                      <a:r>
                        <a:rPr lang="en-US" sz="1000">
                          <a:solidFill>
                            <a:srgbClr val="222222"/>
                          </a:solidFill>
                          <a:highlight>
                            <a:srgbClr val="FFFFFF"/>
                          </a:highlight>
                        </a:rPr>
                        <a:t>Quienes tuvieron la visión de invertir en Dexter Studios Co., que cotiza en la Bolsa de </a:t>
                      </a:r>
                      <a:r>
                        <a:rPr lang="en-US" sz="1000">
                          <a:solidFill>
                            <a:srgbClr val="222222"/>
                          </a:solidFill>
                          <a:highlight>
                            <a:srgbClr val="FFFFFF"/>
                          </a:highlight>
                        </a:rPr>
                        <a:t>Seúl</a:t>
                      </a:r>
                      <a:r>
                        <a:rPr lang="en-US" sz="1000">
                          <a:solidFill>
                            <a:srgbClr val="222222"/>
                          </a:solidFill>
                          <a:highlight>
                            <a:srgbClr val="FFFFFF"/>
                          </a:highlight>
                        </a:rPr>
                        <a:t>, vieron cómo se disparaba la acción más de un 20% hace unas semanas.</a:t>
                      </a:r>
                      <a:endParaRPr sz="1000">
                        <a:solidFill>
                          <a:srgbClr val="222222"/>
                        </a:solidFill>
                        <a:highlight>
                          <a:srgbClr val="FFFFFF"/>
                        </a:highlight>
                      </a:endParaRPr>
                    </a:p>
                    <a:p>
                      <a:pPr indent="0" lvl="0" marL="0" rtl="0" algn="l">
                        <a:lnSpc>
                          <a:spcPct val="100000"/>
                        </a:lnSpc>
                        <a:spcBef>
                          <a:spcPts val="1100"/>
                        </a:spcBef>
                        <a:spcAft>
                          <a:spcPts val="0"/>
                        </a:spcAft>
                        <a:buNone/>
                      </a:pPr>
                      <a:r>
                        <a:rPr lang="en-US" sz="1000">
                          <a:solidFill>
                            <a:srgbClr val="222222"/>
                          </a:solidFill>
                          <a:highlight>
                            <a:srgbClr val="FFFFFF"/>
                          </a:highlight>
                        </a:rPr>
                        <a:t>Por otro lado, la agencia que representa al protagonista, vió como su capitalización de mercado se </a:t>
                      </a:r>
                      <a:r>
                        <a:rPr lang="en-US" sz="1000">
                          <a:solidFill>
                            <a:srgbClr val="222222"/>
                          </a:solidFill>
                          <a:highlight>
                            <a:srgbClr val="FFFFFF"/>
                          </a:highlight>
                        </a:rPr>
                        <a:t>duplicó</a:t>
                      </a:r>
                      <a:r>
                        <a:rPr lang="en-US" sz="1000">
                          <a:solidFill>
                            <a:srgbClr val="222222"/>
                          </a:solidFill>
                          <a:highlight>
                            <a:srgbClr val="FFFFFF"/>
                          </a:highlight>
                        </a:rPr>
                        <a:t> a más de 200.000 millones de libras esterlinas en las últimas semanas.</a:t>
                      </a:r>
                      <a:endParaRPr sz="1000">
                        <a:solidFill>
                          <a:srgbClr val="222222"/>
                        </a:solidFill>
                        <a:highlight>
                          <a:srgbClr val="FFFFFF"/>
                        </a:highlight>
                      </a:endParaRPr>
                    </a:p>
                    <a:p>
                      <a:pPr indent="0" lvl="0" marL="0" rtl="0" algn="l">
                        <a:lnSpc>
                          <a:spcPct val="115000"/>
                        </a:lnSpc>
                        <a:spcBef>
                          <a:spcPts val="1100"/>
                        </a:spcBef>
                        <a:spcAft>
                          <a:spcPts val="0"/>
                        </a:spcAft>
                        <a:buNone/>
                      </a:pPr>
                      <a:r>
                        <a:rPr lang="en-US" sz="700">
                          <a:solidFill>
                            <a:srgbClr val="6FA8DC"/>
                          </a:solidFill>
                          <a:highlight>
                            <a:srgbClr val="FFFFFF"/>
                          </a:highlight>
                          <a:latin typeface="Avenir"/>
                          <a:ea typeface="Avenir"/>
                          <a:cs typeface="Avenir"/>
                          <a:sym typeface="Avenir"/>
                        </a:rPr>
                        <a:t>#finanzas #segurodevida #inversiones #lifeinsurance </a:t>
                      </a:r>
                      <a:r>
                        <a:rPr lang="en-US" sz="7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9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225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227" name="Google Shape;227;p24"/>
          <p:cNvGrpSpPr/>
          <p:nvPr/>
        </p:nvGrpSpPr>
        <p:grpSpPr>
          <a:xfrm>
            <a:off x="-238076" y="5143497"/>
            <a:ext cx="9149644" cy="83700"/>
            <a:chOff x="0" y="0"/>
            <a:chExt cx="9149644" cy="83700"/>
          </a:xfrm>
        </p:grpSpPr>
        <p:sp>
          <p:nvSpPr>
            <p:cNvPr id="228" name="Google Shape;228;p24"/>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29" name="Google Shape;229;p24"/>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30" name="Google Shape;230;p24"/>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31" name="Google Shape;231;p24"/>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32" name="Google Shape;232;p24"/>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233" name="Google Shape;233;p24"/>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234" name="Google Shape;234;p24"/>
          <p:cNvSpPr/>
          <p:nvPr/>
        </p:nvSpPr>
        <p:spPr>
          <a:xfrm>
            <a:off x="4859650" y="511750"/>
            <a:ext cx="3434100" cy="343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CUADRO DE TEXTO CON COLOR</a:t>
            </a:r>
            <a:endParaRPr/>
          </a:p>
          <a:p>
            <a:pPr indent="0" lvl="0" marL="0" rtl="0" algn="l">
              <a:spcBef>
                <a:spcPts val="0"/>
              </a:spcBef>
              <a:spcAft>
                <a:spcPts val="0"/>
              </a:spcAft>
              <a:buNone/>
            </a:pPr>
            <a:r>
              <a:rPr lang="en-US"/>
              <a:t>TÍTULO: Curiosidades económicas de Squid Game</a:t>
            </a:r>
            <a:endParaRPr/>
          </a:p>
          <a:p>
            <a:pPr indent="0" lvl="0" marL="0" rtl="0" algn="l">
              <a:spcBef>
                <a:spcPts val="0"/>
              </a:spcBef>
              <a:spcAft>
                <a:spcPts val="0"/>
              </a:spcAft>
              <a:buNone/>
            </a:pPr>
            <a:r>
              <a:rPr lang="en-US"/>
              <a:t>FOTO: Relacionado a la serie</a:t>
            </a:r>
            <a:endParaRPr/>
          </a:p>
        </p:txBody>
      </p:sp>
      <p:sp>
        <p:nvSpPr>
          <p:cNvPr id="235" name="Google Shape;235;p24"/>
          <p:cNvSpPr/>
          <p:nvPr/>
        </p:nvSpPr>
        <p:spPr>
          <a:xfrm>
            <a:off x="4859650" y="4130475"/>
            <a:ext cx="3434100" cy="391800"/>
          </a:xfrm>
          <a:prstGeom prst="rect">
            <a:avLst/>
          </a:prstGeom>
          <a:solidFill>
            <a:srgbClr val="1A1A1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FFFFFF"/>
                </a:solidFill>
              </a:rPr>
              <a:t>NOTICIAS FINANCIERAS (COMPAÑÍAS / EMPRESAS)</a:t>
            </a:r>
            <a:endParaRPr b="1" sz="1000">
              <a:solidFill>
                <a:srgbClr val="FFFFFF"/>
              </a:solidFill>
            </a:endParaRPr>
          </a:p>
        </p:txBody>
      </p:sp>
      <p:pic>
        <p:nvPicPr>
          <p:cNvPr id="236" name="Google Shape;236;p24"/>
          <p:cNvPicPr preferRelativeResize="0"/>
          <p:nvPr/>
        </p:nvPicPr>
        <p:blipFill>
          <a:blip r:embed="rId15">
            <a:alphaModFix/>
          </a:blip>
          <a:stretch>
            <a:fillRect/>
          </a:stretch>
        </p:blipFill>
        <p:spPr>
          <a:xfrm>
            <a:off x="4859650" y="511750"/>
            <a:ext cx="3434100" cy="3434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25"/>
          <p:cNvPicPr preferRelativeResize="0"/>
          <p:nvPr/>
        </p:nvPicPr>
        <p:blipFill>
          <a:blip r:embed="rId3">
            <a:alphaModFix/>
          </a:blip>
          <a:stretch>
            <a:fillRect/>
          </a:stretch>
        </p:blipFill>
        <p:spPr>
          <a:xfrm>
            <a:off x="4123700" y="374500"/>
            <a:ext cx="2272285" cy="4039627"/>
          </a:xfrm>
          <a:prstGeom prst="rect">
            <a:avLst/>
          </a:prstGeom>
          <a:noFill/>
          <a:ln>
            <a:noFill/>
          </a:ln>
        </p:spPr>
      </p:pic>
      <p:sp>
        <p:nvSpPr>
          <p:cNvPr id="242" name="Google Shape;242;p25"/>
          <p:cNvSpPr/>
          <p:nvPr/>
        </p:nvSpPr>
        <p:spPr>
          <a:xfrm>
            <a:off x="4268625" y="1695250"/>
            <a:ext cx="1982400" cy="12048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*Sticker pregunta</a:t>
            </a:r>
            <a:endParaRPr/>
          </a:p>
          <a:p>
            <a:pPr indent="0" lvl="0" marL="0" rtl="0" algn="ctr">
              <a:spcBef>
                <a:spcPts val="0"/>
              </a:spcBef>
              <a:spcAft>
                <a:spcPts val="0"/>
              </a:spcAft>
              <a:buNone/>
            </a:pPr>
            <a:r>
              <a:rPr lang="en-US"/>
              <a:t>¿Cuál te gustaría que fuera tu próximo destino?</a:t>
            </a:r>
            <a:endParaRPr/>
          </a:p>
        </p:txBody>
      </p:sp>
      <p:grpSp>
        <p:nvGrpSpPr>
          <p:cNvPr id="243" name="Google Shape;243;p25"/>
          <p:cNvGrpSpPr/>
          <p:nvPr/>
        </p:nvGrpSpPr>
        <p:grpSpPr>
          <a:xfrm>
            <a:off x="-2779" y="5059872"/>
            <a:ext cx="9149644" cy="83700"/>
            <a:chOff x="0" y="0"/>
            <a:chExt cx="9149644" cy="83700"/>
          </a:xfrm>
        </p:grpSpPr>
        <p:sp>
          <p:nvSpPr>
            <p:cNvPr id="244" name="Google Shape;244;p25"/>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45" name="Google Shape;245;p25"/>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46" name="Google Shape;246;p25"/>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47" name="Google Shape;247;p25"/>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48" name="Google Shape;248;p25"/>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graphicFrame>
        <p:nvGraphicFramePr>
          <p:cNvPr id="249" name="Google Shape;249;p25"/>
          <p:cNvGraphicFramePr/>
          <p:nvPr/>
        </p:nvGraphicFramePr>
        <p:xfrm>
          <a:off x="401450" y="776300"/>
          <a:ext cx="3000000" cy="3000000"/>
        </p:xfrm>
        <a:graphic>
          <a:graphicData uri="http://schemas.openxmlformats.org/drawingml/2006/table">
            <a:tbl>
              <a:tblPr>
                <a:noFill/>
                <a:tableStyleId>{8A521931-B7F9-4463-AD32-67B9EDF8AEFE}</a:tableStyleId>
              </a:tblPr>
              <a:tblGrid>
                <a:gridCol w="823550"/>
                <a:gridCol w="2681375"/>
              </a:tblGrid>
              <a:tr h="5288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Martes</a:t>
                      </a:r>
                      <a:r>
                        <a:rPr b="1" lang="en-US"/>
                        <a:t> 21 de </a:t>
                      </a:r>
                      <a:r>
                        <a:rPr b="1" lang="en-US"/>
                        <a:t>Diciembre </a:t>
                      </a:r>
                      <a:r>
                        <a:rPr b="1" lang="en-US"/>
                        <a:t>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HISTORIA</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Imagen" id="250" name="Google Shape;250;p25"/>
          <p:cNvPicPr preferRelativeResize="0"/>
          <p:nvPr/>
        </p:nvPicPr>
        <p:blipFill rotWithShape="1">
          <a:blip r:embed="rId4">
            <a:alphaModFix/>
          </a:blip>
          <a:srcRect b="0" l="0" r="0" t="0"/>
          <a:stretch/>
        </p:blipFill>
        <p:spPr>
          <a:xfrm>
            <a:off x="8073100" y="4727525"/>
            <a:ext cx="934934" cy="236515"/>
          </a:xfrm>
          <a:prstGeom prst="rect">
            <a:avLst/>
          </a:prstGeom>
          <a:noFill/>
          <a:ln>
            <a:noFill/>
          </a:ln>
        </p:spPr>
      </p:pic>
      <p:pic>
        <p:nvPicPr>
          <p:cNvPr id="251" name="Google Shape;251;p25"/>
          <p:cNvPicPr preferRelativeResize="0"/>
          <p:nvPr/>
        </p:nvPicPr>
        <p:blipFill>
          <a:blip r:embed="rId5">
            <a:alphaModFix/>
          </a:blip>
          <a:stretch>
            <a:fillRect/>
          </a:stretch>
        </p:blipFill>
        <p:spPr>
          <a:xfrm>
            <a:off x="6548375" y="374500"/>
            <a:ext cx="2272274" cy="40395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aphicFrame>
        <p:nvGraphicFramePr>
          <p:cNvPr id="256" name="Google Shape;256;p26"/>
          <p:cNvGraphicFramePr/>
          <p:nvPr/>
        </p:nvGraphicFramePr>
        <p:xfrm>
          <a:off x="401450" y="296487"/>
          <a:ext cx="3000000" cy="3000000"/>
        </p:xfrm>
        <a:graphic>
          <a:graphicData uri="http://schemas.openxmlformats.org/drawingml/2006/table">
            <a:tbl>
              <a:tblPr>
                <a:noFill/>
                <a:tableStyleId>{8A521931-B7F9-4463-AD32-67B9EDF8AEFE}</a:tableStyleId>
              </a:tblPr>
              <a:tblGrid>
                <a:gridCol w="823550"/>
                <a:gridCol w="2681375"/>
              </a:tblGrid>
              <a:tr h="323350">
                <a:tc gridSpan="2">
                  <a:txBody>
                    <a:bodyPr/>
                    <a:lstStyle/>
                    <a:p>
                      <a:pPr indent="0" lvl="0" marL="0" marR="0" rtl="0" algn="ctr">
                        <a:lnSpc>
                          <a:spcPct val="100000"/>
                        </a:lnSpc>
                        <a:spcBef>
                          <a:spcPts val="0"/>
                        </a:spcBef>
                        <a:spcAft>
                          <a:spcPts val="0"/>
                        </a:spcAft>
                        <a:buClr>
                          <a:srgbClr val="1A9988"/>
                        </a:buClr>
                        <a:buSzPts val="1400"/>
                        <a:buFont typeface="Exo"/>
                        <a:buNone/>
                      </a:pPr>
                      <a:r>
                        <a:rPr b="1" lang="en-US"/>
                        <a:t>Miércoles 22 de Dic</a:t>
                      </a:r>
                      <a:r>
                        <a:rPr b="1" lang="en-US"/>
                        <a:t>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rgbClr val="1A9988"/>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solidFill>
                            <a:srgbClr val="222222"/>
                          </a:solidFill>
                          <a:highlight>
                            <a:srgbClr val="FFFFFF"/>
                          </a:highlight>
                        </a:rPr>
                        <a:t>Recomendamos bancos, plataformas internacionales de inversión y aseguradoras ubicadas en el Reino Unido ya que, es un país con 800 años de democracia, es políticamente estable, tiene un nivel crediticio AAA, cuenta con opciones en múltiples monedas fuertes y todos los contratos  se firman directamente con la institución financiera. </a:t>
                      </a:r>
                      <a:endParaRPr sz="800">
                        <a:solidFill>
                          <a:srgbClr val="222222"/>
                        </a:solidFill>
                        <a:highlight>
                          <a:srgbClr val="FFFFFF"/>
                        </a:highlight>
                      </a:endParaRPr>
                    </a:p>
                    <a:p>
                      <a:pPr indent="0" lvl="0" marL="0" rtl="0" algn="l">
                        <a:lnSpc>
                          <a:spcPct val="115000"/>
                        </a:lnSpc>
                        <a:spcBef>
                          <a:spcPts val="0"/>
                        </a:spcBef>
                        <a:spcAft>
                          <a:spcPts val="0"/>
                        </a:spcAft>
                        <a:buNone/>
                      </a:pPr>
                      <a:r>
                        <a:t/>
                      </a:r>
                      <a:endParaRPr sz="800">
                        <a:solidFill>
                          <a:srgbClr val="222222"/>
                        </a:solidFill>
                        <a:highlight>
                          <a:srgbClr val="FFFFFF"/>
                        </a:highlight>
                      </a:endParaRPr>
                    </a:p>
                    <a:p>
                      <a:pPr indent="0" lvl="0" marL="0" rtl="0" algn="l">
                        <a:lnSpc>
                          <a:spcPct val="115000"/>
                        </a:lnSpc>
                        <a:spcBef>
                          <a:spcPts val="0"/>
                        </a:spcBef>
                        <a:spcAft>
                          <a:spcPts val="0"/>
                        </a:spcAft>
                        <a:buNone/>
                      </a:pPr>
                      <a:r>
                        <a:rPr lang="en-US" sz="800">
                          <a:solidFill>
                            <a:srgbClr val="222222"/>
                          </a:solidFill>
                          <a:highlight>
                            <a:srgbClr val="FFFFFF"/>
                          </a:highlight>
                        </a:rPr>
                        <a:t>A parte de esto, realizamos un profundo due-diligence y un análisis competitivo de los instrumentos de inversión globales disponibles en las plataformas para poder ofrecer inversiones internacionales best of breed en sus respectivas categorías.</a:t>
                      </a:r>
                      <a:endParaRPr sz="800">
                        <a:solidFill>
                          <a:srgbClr val="222222"/>
                        </a:solidFill>
                        <a:highlight>
                          <a:srgbClr val="FFFFFF"/>
                        </a:highlight>
                      </a:endParaRPr>
                    </a:p>
                    <a:p>
                      <a:pPr indent="0" lvl="0" marL="0" rtl="0" algn="l">
                        <a:lnSpc>
                          <a:spcPct val="115000"/>
                        </a:lnSpc>
                        <a:spcBef>
                          <a:spcPts val="0"/>
                        </a:spcBef>
                        <a:spcAft>
                          <a:spcPts val="0"/>
                        </a:spcAft>
                        <a:buNone/>
                      </a:pPr>
                      <a:r>
                        <a:t/>
                      </a:r>
                      <a:endParaRPr sz="800">
                        <a:solidFill>
                          <a:srgbClr val="222222"/>
                        </a:solidFill>
                        <a:highlight>
                          <a:srgbClr val="FFFFFF"/>
                        </a:highlight>
                      </a:endParaRPr>
                    </a:p>
                    <a:p>
                      <a:pPr indent="0" lvl="0" marL="0" rtl="0" algn="l">
                        <a:lnSpc>
                          <a:spcPct val="115000"/>
                        </a:lnSpc>
                        <a:spcBef>
                          <a:spcPts val="0"/>
                        </a:spcBef>
                        <a:spcAft>
                          <a:spcPts val="0"/>
                        </a:spcAft>
                        <a:buNone/>
                      </a:pPr>
                      <a:r>
                        <a:rPr lang="en-US" sz="800">
                          <a:solidFill>
                            <a:srgbClr val="222222"/>
                          </a:solidFill>
                          <a:highlight>
                            <a:srgbClr val="FFFFFF"/>
                          </a:highlight>
                        </a:rPr>
                        <a:t>¡Asesórate con nosotros! SOMOS TU MEJOR OPCIÓN</a:t>
                      </a:r>
                      <a:endParaRPr sz="800">
                        <a:solidFill>
                          <a:srgbClr val="222222"/>
                        </a:solidFill>
                        <a:highlight>
                          <a:srgbClr val="FFFFFF"/>
                        </a:highlight>
                      </a:endParaRPr>
                    </a:p>
                    <a:p>
                      <a:pPr indent="0" lvl="0" marL="0" rtl="0" algn="l">
                        <a:lnSpc>
                          <a:spcPct val="115000"/>
                        </a:lnSpc>
                        <a:spcBef>
                          <a:spcPts val="0"/>
                        </a:spcBef>
                        <a:spcAft>
                          <a:spcPts val="0"/>
                        </a:spcAft>
                        <a:buNone/>
                      </a:pPr>
                      <a:r>
                        <a:t/>
                      </a:r>
                      <a:endParaRPr sz="900">
                        <a:solidFill>
                          <a:srgbClr val="222222"/>
                        </a:solidFill>
                        <a:highlight>
                          <a:srgbClr val="FFFFFF"/>
                        </a:highlight>
                      </a:endParaRPr>
                    </a:p>
                    <a:p>
                      <a:pPr indent="0" lvl="0" marL="0" rtl="0" algn="l">
                        <a:lnSpc>
                          <a:spcPct val="115000"/>
                        </a:lnSpc>
                        <a:spcBef>
                          <a:spcPts val="0"/>
                        </a:spcBef>
                        <a:spcAft>
                          <a:spcPts val="0"/>
                        </a:spcAft>
                        <a:buNone/>
                      </a:pPr>
                      <a:r>
                        <a:rPr lang="en-US" sz="700">
                          <a:solidFill>
                            <a:srgbClr val="6FA8DC"/>
                          </a:solidFill>
                          <a:highlight>
                            <a:srgbClr val="FFFFFF"/>
                          </a:highlight>
                          <a:latin typeface="Avenir"/>
                          <a:ea typeface="Avenir"/>
                          <a:cs typeface="Avenir"/>
                          <a:sym typeface="Avenir"/>
                        </a:rPr>
                        <a:t>#finanzas #segurodevida #inversiones #lifeinsurance </a:t>
                      </a:r>
                      <a:r>
                        <a:rPr lang="en-US" sz="7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800">
                        <a:solidFill>
                          <a:srgbClr val="6AA4C8"/>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rgbClr val="1A9988"/>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257" name="Google Shape;257;p26"/>
          <p:cNvGrpSpPr/>
          <p:nvPr/>
        </p:nvGrpSpPr>
        <p:grpSpPr>
          <a:xfrm>
            <a:off x="-2779" y="5059872"/>
            <a:ext cx="9149644" cy="83700"/>
            <a:chOff x="0" y="0"/>
            <a:chExt cx="9149644" cy="83700"/>
          </a:xfrm>
        </p:grpSpPr>
        <p:sp>
          <p:nvSpPr>
            <p:cNvPr id="258" name="Google Shape;258;p26"/>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59" name="Google Shape;259;p26"/>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60" name="Google Shape;260;p26"/>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61" name="Google Shape;261;p26"/>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62" name="Google Shape;262;p26"/>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263" name="Google Shape;263;p26"/>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264" name="Google Shape;264;p26"/>
          <p:cNvSpPr/>
          <p:nvPr/>
        </p:nvSpPr>
        <p:spPr>
          <a:xfrm>
            <a:off x="4859650" y="511750"/>
            <a:ext cx="3434100" cy="343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GRÁFICO AZUL</a:t>
            </a:r>
            <a:endParaRPr/>
          </a:p>
          <a:p>
            <a:pPr indent="0" lvl="0" marL="0" rtl="0" algn="l">
              <a:spcBef>
                <a:spcPts val="0"/>
              </a:spcBef>
              <a:spcAft>
                <a:spcPts val="0"/>
              </a:spcAft>
              <a:buNone/>
            </a:pPr>
            <a:r>
              <a:rPr lang="en-US"/>
              <a:t>TEXTO: Nuestras opciones de inversión</a:t>
            </a:r>
            <a:endParaRPr/>
          </a:p>
          <a:p>
            <a:pPr indent="0" lvl="0" marL="0" rtl="0" algn="l">
              <a:spcBef>
                <a:spcPts val="0"/>
              </a:spcBef>
              <a:spcAft>
                <a:spcPts val="0"/>
              </a:spcAft>
              <a:buNone/>
            </a:pPr>
            <a:r>
              <a:rPr lang="en-US"/>
              <a:t>ILUSTRACIÓN: Asesor financiero con bandera de Reino Unido</a:t>
            </a:r>
            <a:endParaRPr/>
          </a:p>
          <a:p>
            <a:pPr indent="0" lvl="0" marL="0" rtl="0" algn="l">
              <a:spcBef>
                <a:spcPts val="0"/>
              </a:spcBef>
              <a:spcAft>
                <a:spcPts val="0"/>
              </a:spcAft>
              <a:buNone/>
            </a:pPr>
            <a:r>
              <a:t/>
            </a:r>
            <a:endParaRPr/>
          </a:p>
        </p:txBody>
      </p:sp>
      <p:sp>
        <p:nvSpPr>
          <p:cNvPr id="265" name="Google Shape;265;p26"/>
          <p:cNvSpPr/>
          <p:nvPr/>
        </p:nvSpPr>
        <p:spPr>
          <a:xfrm>
            <a:off x="4859650" y="4130475"/>
            <a:ext cx="3434100" cy="3918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BENEFICIOS DE INVERTIR CON KNG</a:t>
            </a:r>
            <a:endParaRPr b="1" sz="1200">
              <a:solidFill>
                <a:srgbClr val="FFFFFF"/>
              </a:solidFill>
            </a:endParaRPr>
          </a:p>
        </p:txBody>
      </p:sp>
      <p:pic>
        <p:nvPicPr>
          <p:cNvPr id="266" name="Google Shape;266;p26"/>
          <p:cNvPicPr preferRelativeResize="0"/>
          <p:nvPr/>
        </p:nvPicPr>
        <p:blipFill>
          <a:blip r:embed="rId15">
            <a:alphaModFix/>
          </a:blip>
          <a:stretch>
            <a:fillRect/>
          </a:stretch>
        </p:blipFill>
        <p:spPr>
          <a:xfrm>
            <a:off x="4859650" y="500725"/>
            <a:ext cx="3445125" cy="3445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aphicFrame>
        <p:nvGraphicFramePr>
          <p:cNvPr id="271" name="Google Shape;271;p27"/>
          <p:cNvGraphicFramePr/>
          <p:nvPr/>
        </p:nvGraphicFramePr>
        <p:xfrm>
          <a:off x="405475" y="178550"/>
          <a:ext cx="3000000" cy="3000000"/>
        </p:xfrm>
        <a:graphic>
          <a:graphicData uri="http://schemas.openxmlformats.org/drawingml/2006/table">
            <a:tbl>
              <a:tblPr>
                <a:noFill/>
                <a:tableStyleId>{8A521931-B7F9-4463-AD32-67B9EDF8AEFE}</a:tableStyleId>
              </a:tblPr>
              <a:tblGrid>
                <a:gridCol w="819250"/>
                <a:gridCol w="2667375"/>
              </a:tblGrid>
              <a:tr h="4424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Jueves 23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35086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marR="38100" rtl="0" algn="l">
                        <a:lnSpc>
                          <a:spcPct val="128571"/>
                        </a:lnSpc>
                        <a:spcBef>
                          <a:spcPts val="0"/>
                        </a:spcBef>
                        <a:spcAft>
                          <a:spcPts val="0"/>
                        </a:spcAft>
                        <a:buNone/>
                      </a:pPr>
                      <a:r>
                        <a:rPr lang="en-US" sz="900">
                          <a:highlight>
                            <a:srgbClr val="FFFFFF"/>
                          </a:highlight>
                        </a:rPr>
                        <a:t>No dejes pasar la oportunidad de usar nuestro </a:t>
                      </a:r>
                      <a:r>
                        <a:rPr lang="en-US" sz="900">
                          <a:highlight>
                            <a:srgbClr val="FFFFFF"/>
                          </a:highlight>
                        </a:rPr>
                        <a:t>simulador de inversión de renta fija de alto rendimiento</a:t>
                      </a:r>
                      <a:r>
                        <a:rPr lang="en-US" sz="900">
                          <a:highlight>
                            <a:srgbClr val="FFFFFF"/>
                          </a:highlight>
                        </a:rPr>
                        <a:t>, una herramienta muy útil que hoy te enseñamos a utilizar.</a:t>
                      </a:r>
                      <a:endParaRPr sz="900">
                        <a:highlight>
                          <a:srgbClr val="FFFFFF"/>
                        </a:highlight>
                      </a:endParaRPr>
                    </a:p>
                    <a:p>
                      <a:pPr indent="0" lvl="0" marL="0" rtl="0" algn="l">
                        <a:lnSpc>
                          <a:spcPct val="115000"/>
                        </a:lnSpc>
                        <a:spcBef>
                          <a:spcPts val="0"/>
                        </a:spcBef>
                        <a:spcAft>
                          <a:spcPts val="0"/>
                        </a:spcAft>
                        <a:buNone/>
                      </a:pPr>
                      <a:r>
                        <a:t/>
                      </a:r>
                      <a:endParaRPr sz="900">
                        <a:highlight>
                          <a:srgbClr val="FFFFFF"/>
                        </a:highlight>
                      </a:endParaRPr>
                    </a:p>
                    <a:p>
                      <a:pPr indent="0" lvl="0" marL="0" rtl="0" algn="l">
                        <a:lnSpc>
                          <a:spcPct val="115000"/>
                        </a:lnSpc>
                        <a:spcBef>
                          <a:spcPts val="0"/>
                        </a:spcBef>
                        <a:spcAft>
                          <a:spcPts val="0"/>
                        </a:spcAft>
                        <a:buNone/>
                      </a:pPr>
                      <a:r>
                        <a:rPr lang="en-US" sz="900">
                          <a:highlight>
                            <a:srgbClr val="FFFFFF"/>
                          </a:highlight>
                        </a:rPr>
                        <a:t>Comparte este reel a las personas que crees les pueda ser de utilidad.</a:t>
                      </a:r>
                      <a:endParaRPr sz="900">
                        <a:highlight>
                          <a:srgbClr val="FFFFFF"/>
                        </a:highlight>
                      </a:endParaRPr>
                    </a:p>
                    <a:p>
                      <a:pPr indent="0" lvl="0" marL="0" rtl="0" algn="l">
                        <a:lnSpc>
                          <a:spcPct val="115000"/>
                        </a:lnSpc>
                        <a:spcBef>
                          <a:spcPts val="0"/>
                        </a:spcBef>
                        <a:spcAft>
                          <a:spcPts val="0"/>
                        </a:spcAft>
                        <a:buNone/>
                      </a:pPr>
                      <a:r>
                        <a:t/>
                      </a:r>
                      <a:endParaRPr sz="1200">
                        <a:highlight>
                          <a:srgbClr val="FFFFFF"/>
                        </a:highlight>
                      </a:endParaRPr>
                    </a:p>
                    <a:p>
                      <a:pPr indent="0" lvl="0" marL="0" rtl="0" algn="l">
                        <a:lnSpc>
                          <a:spcPct val="115000"/>
                        </a:lnSpc>
                        <a:spcBef>
                          <a:spcPts val="0"/>
                        </a:spcBef>
                        <a:spcAft>
                          <a:spcPts val="0"/>
                        </a:spcAft>
                        <a:buNone/>
                      </a:pPr>
                      <a:r>
                        <a:rPr lang="en-US" sz="1000">
                          <a:solidFill>
                            <a:srgbClr val="6FA8DC"/>
                          </a:solidFill>
                          <a:highlight>
                            <a:srgbClr val="FFFFFF"/>
                          </a:highlight>
                          <a:latin typeface="Avenir"/>
                          <a:ea typeface="Avenir"/>
                          <a:cs typeface="Avenir"/>
                          <a:sym typeface="Avenir"/>
                        </a:rPr>
                        <a:t>#finanzas #segurodevida #inversiones #lifeinsurance </a:t>
                      </a:r>
                      <a:r>
                        <a:rPr lang="en-US" sz="10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#Finanzaspersonales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#Finanzasbursátiles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#Banca</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#Educaciónfinanciera</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#Finanzasinteligentes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#Finanzasexitosas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#Finanzasparaemprendedores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#Finanzassanas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#Finanzasparatodos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#Finanzasynegocios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4">
                            <a:extLst>
                              <a:ext uri="{A12FA001-AC4F-418D-AE19-62706E023703}">
                                <ahyp:hlinkClr val="tx"/>
                              </a:ext>
                            </a:extLst>
                          </a:hlinkClick>
                        </a:rPr>
                        <a:t>#Emprendedores</a:t>
                      </a:r>
                      <a:endParaRPr sz="1200">
                        <a:highlight>
                          <a:srgbClr val="FFFFFF"/>
                        </a:highlight>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5979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272" name="Google Shape;272;p27"/>
          <p:cNvGrpSpPr/>
          <p:nvPr/>
        </p:nvGrpSpPr>
        <p:grpSpPr>
          <a:xfrm>
            <a:off x="-2779" y="5059872"/>
            <a:ext cx="9149644" cy="83700"/>
            <a:chOff x="0" y="0"/>
            <a:chExt cx="9149644" cy="83700"/>
          </a:xfrm>
        </p:grpSpPr>
        <p:sp>
          <p:nvSpPr>
            <p:cNvPr id="273" name="Google Shape;273;p27"/>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74" name="Google Shape;274;p27"/>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75" name="Google Shape;275;p27"/>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76" name="Google Shape;276;p27"/>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77" name="Google Shape;277;p27"/>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278" name="Google Shape;278;p27"/>
          <p:cNvPicPr preferRelativeResize="0"/>
          <p:nvPr/>
        </p:nvPicPr>
        <p:blipFill rotWithShape="1">
          <a:blip r:embed="rId15">
            <a:alphaModFix/>
          </a:blip>
          <a:srcRect b="0" l="0" r="0" t="0"/>
          <a:stretch/>
        </p:blipFill>
        <p:spPr>
          <a:xfrm>
            <a:off x="8073100" y="4727525"/>
            <a:ext cx="934934" cy="236515"/>
          </a:xfrm>
          <a:prstGeom prst="rect">
            <a:avLst/>
          </a:prstGeom>
          <a:noFill/>
          <a:ln>
            <a:noFill/>
          </a:ln>
        </p:spPr>
      </p:pic>
      <p:sp>
        <p:nvSpPr>
          <p:cNvPr id="279" name="Google Shape;279;p27"/>
          <p:cNvSpPr/>
          <p:nvPr/>
        </p:nvSpPr>
        <p:spPr>
          <a:xfrm>
            <a:off x="6610925" y="2041100"/>
            <a:ext cx="1922100" cy="192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t>*REEL*</a:t>
            </a:r>
            <a:endParaRPr b="1"/>
          </a:p>
          <a:p>
            <a:pPr indent="0" lvl="0" marL="0" rtl="0" algn="l">
              <a:spcBef>
                <a:spcPts val="0"/>
              </a:spcBef>
              <a:spcAft>
                <a:spcPts val="0"/>
              </a:spcAft>
              <a:buNone/>
            </a:pPr>
            <a:r>
              <a:rPr b="1" lang="en-US"/>
              <a:t>Toma de pantalla llevando los pasos a seguir para usar el simulador KNG</a:t>
            </a:r>
            <a:endParaRPr b="1"/>
          </a:p>
          <a:p>
            <a:pPr indent="0" lvl="0" marL="0" rtl="0" algn="l">
              <a:spcBef>
                <a:spcPts val="0"/>
              </a:spcBef>
              <a:spcAft>
                <a:spcPts val="0"/>
              </a:spcAft>
              <a:buNone/>
            </a:pPr>
            <a:r>
              <a:t/>
            </a:r>
            <a:endParaRPr/>
          </a:p>
        </p:txBody>
      </p:sp>
      <p:sp>
        <p:nvSpPr>
          <p:cNvPr id="280" name="Google Shape;280;p27"/>
          <p:cNvSpPr/>
          <p:nvPr/>
        </p:nvSpPr>
        <p:spPr>
          <a:xfrm>
            <a:off x="4859650" y="4130475"/>
            <a:ext cx="3434100" cy="391800"/>
          </a:xfrm>
          <a:prstGeom prst="rect">
            <a:avLst/>
          </a:prstGeom>
          <a:solidFill>
            <a:srgbClr val="9E9E9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RELACIONADO AL SIMULADOR KNG</a:t>
            </a:r>
            <a:endParaRPr b="1" sz="1200">
              <a:solidFill>
                <a:srgbClr val="FFFFFF"/>
              </a:solidFill>
            </a:endParaRPr>
          </a:p>
        </p:txBody>
      </p:sp>
      <p:pic>
        <p:nvPicPr>
          <p:cNvPr id="281" name="Google Shape;281;p27"/>
          <p:cNvPicPr preferRelativeResize="0"/>
          <p:nvPr/>
        </p:nvPicPr>
        <p:blipFill>
          <a:blip r:embed="rId16">
            <a:alphaModFix/>
          </a:blip>
          <a:stretch>
            <a:fillRect/>
          </a:stretch>
        </p:blipFill>
        <p:spPr>
          <a:xfrm>
            <a:off x="4620375" y="546050"/>
            <a:ext cx="1922127" cy="3417149"/>
          </a:xfrm>
          <a:prstGeom prst="rect">
            <a:avLst/>
          </a:prstGeom>
          <a:noFill/>
          <a:ln>
            <a:noFill/>
          </a:ln>
        </p:spPr>
      </p:pic>
      <p:sp>
        <p:nvSpPr>
          <p:cNvPr id="282" name="Google Shape;282;p27"/>
          <p:cNvSpPr/>
          <p:nvPr/>
        </p:nvSpPr>
        <p:spPr>
          <a:xfrm>
            <a:off x="6849875" y="509650"/>
            <a:ext cx="1444200" cy="14442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t>REEL</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aphicFrame>
        <p:nvGraphicFramePr>
          <p:cNvPr id="287" name="Google Shape;287;p28"/>
          <p:cNvGraphicFramePr/>
          <p:nvPr/>
        </p:nvGraphicFramePr>
        <p:xfrm>
          <a:off x="401450" y="439312"/>
          <a:ext cx="3000000" cy="3000000"/>
        </p:xfrm>
        <a:graphic>
          <a:graphicData uri="http://schemas.openxmlformats.org/drawingml/2006/table">
            <a:tbl>
              <a:tblPr>
                <a:noFill/>
                <a:tableStyleId>{8A521931-B7F9-4463-AD32-67B9EDF8AEFE}</a:tableStyleId>
              </a:tblPr>
              <a:tblGrid>
                <a:gridCol w="823550"/>
                <a:gridCol w="2681375"/>
              </a:tblGrid>
              <a:tr h="5288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Sábado 25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highlight>
                            <a:srgbClr val="FFFFFF"/>
                          </a:highlight>
                        </a:rPr>
                        <a:t>¿Te gustaría saber la amplia gama de servicios que ofrecemos? Visita nuestra página web y conoce a detalle cada uno de ellos.</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rPr lang="en-US" sz="800">
                          <a:highlight>
                            <a:srgbClr val="FFFFFF"/>
                          </a:highlight>
                        </a:rPr>
                        <a:t>Encuéntranos cómo </a:t>
                      </a:r>
                      <a:r>
                        <a:rPr lang="en-US" sz="900">
                          <a:highlight>
                            <a:srgbClr val="FFFFFF"/>
                          </a:highlight>
                        </a:rPr>
                        <a:t>👉  kngadvisors.co.uk</a:t>
                      </a:r>
                      <a:endParaRPr sz="9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rPr lang="en-US" sz="800">
                          <a:solidFill>
                            <a:srgbClr val="6FA8DC"/>
                          </a:solidFill>
                          <a:highlight>
                            <a:srgbClr val="FFFFFF"/>
                          </a:highlight>
                          <a:latin typeface="Avenir"/>
                          <a:ea typeface="Avenir"/>
                          <a:cs typeface="Avenir"/>
                          <a:sym typeface="Avenir"/>
                        </a:rPr>
                        <a:t>#finanzas #segurodevida #inversiones #lifeinsurance </a:t>
                      </a:r>
                      <a:r>
                        <a:rPr lang="en-US" sz="8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8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288" name="Google Shape;288;p28"/>
          <p:cNvGrpSpPr/>
          <p:nvPr/>
        </p:nvGrpSpPr>
        <p:grpSpPr>
          <a:xfrm>
            <a:off x="-2779" y="5059872"/>
            <a:ext cx="9149644" cy="83700"/>
            <a:chOff x="0" y="0"/>
            <a:chExt cx="9149644" cy="83700"/>
          </a:xfrm>
        </p:grpSpPr>
        <p:sp>
          <p:nvSpPr>
            <p:cNvPr id="289" name="Google Shape;289;p28"/>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90" name="Google Shape;290;p28"/>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91" name="Google Shape;291;p28"/>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92" name="Google Shape;292;p28"/>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93" name="Google Shape;293;p28"/>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294" name="Google Shape;294;p28"/>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295" name="Google Shape;295;p28"/>
          <p:cNvSpPr/>
          <p:nvPr/>
        </p:nvSpPr>
        <p:spPr>
          <a:xfrm>
            <a:off x="4864900" y="615200"/>
            <a:ext cx="3423600" cy="342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CUADRO DE TEXTO CON COLOR</a:t>
            </a:r>
            <a:endParaRPr/>
          </a:p>
          <a:p>
            <a:pPr indent="0" lvl="0" marL="0" rtl="0" algn="l">
              <a:spcBef>
                <a:spcPts val="0"/>
              </a:spcBef>
              <a:spcAft>
                <a:spcPts val="0"/>
              </a:spcAft>
              <a:buNone/>
            </a:pPr>
            <a:r>
              <a:rPr lang="en-US"/>
              <a:t>TÍTULO: Conoce nuestros servicios</a:t>
            </a:r>
            <a:endParaRPr/>
          </a:p>
          <a:p>
            <a:pPr indent="0" lvl="0" marL="0" rtl="0" algn="l">
              <a:spcBef>
                <a:spcPts val="0"/>
              </a:spcBef>
              <a:spcAft>
                <a:spcPts val="0"/>
              </a:spcAft>
              <a:buNone/>
            </a:pPr>
            <a:r>
              <a:rPr lang="en-US"/>
              <a:t>FOTO: Personas usando una laptop</a:t>
            </a:r>
            <a:endParaRPr/>
          </a:p>
          <a:p>
            <a:pPr indent="0" lvl="0" marL="0" rtl="0" algn="l">
              <a:spcBef>
                <a:spcPts val="0"/>
              </a:spcBef>
              <a:spcAft>
                <a:spcPts val="0"/>
              </a:spcAft>
              <a:buNone/>
            </a:pPr>
            <a:r>
              <a:t/>
            </a:r>
            <a:endParaRPr/>
          </a:p>
        </p:txBody>
      </p:sp>
      <p:sp>
        <p:nvSpPr>
          <p:cNvPr id="296" name="Google Shape;296;p28"/>
          <p:cNvSpPr/>
          <p:nvPr/>
        </p:nvSpPr>
        <p:spPr>
          <a:xfrm>
            <a:off x="4859650" y="4130475"/>
            <a:ext cx="3434100" cy="391800"/>
          </a:xfrm>
          <a:prstGeom prst="rect">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CALL TO ACTION A PÁGINA WEB</a:t>
            </a:r>
            <a:endParaRPr b="1" sz="1200">
              <a:solidFill>
                <a:srgbClr val="FFFFFF"/>
              </a:solidFill>
            </a:endParaRPr>
          </a:p>
        </p:txBody>
      </p:sp>
      <p:pic>
        <p:nvPicPr>
          <p:cNvPr id="297" name="Google Shape;297;p28"/>
          <p:cNvPicPr preferRelativeResize="0"/>
          <p:nvPr/>
        </p:nvPicPr>
        <p:blipFill>
          <a:blip r:embed="rId15">
            <a:alphaModFix/>
          </a:blip>
          <a:stretch>
            <a:fillRect/>
          </a:stretch>
        </p:blipFill>
        <p:spPr>
          <a:xfrm>
            <a:off x="4859650" y="609962"/>
            <a:ext cx="3434100" cy="3434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aphicFrame>
        <p:nvGraphicFramePr>
          <p:cNvPr id="302" name="Google Shape;302;p29"/>
          <p:cNvGraphicFramePr/>
          <p:nvPr/>
        </p:nvGraphicFramePr>
        <p:xfrm>
          <a:off x="401450" y="292450"/>
          <a:ext cx="3000000" cy="3000000"/>
        </p:xfrm>
        <a:graphic>
          <a:graphicData uri="http://schemas.openxmlformats.org/drawingml/2006/table">
            <a:tbl>
              <a:tblPr>
                <a:noFill/>
                <a:tableStyleId>{8A521931-B7F9-4463-AD32-67B9EDF8AEFE}</a:tableStyleId>
              </a:tblPr>
              <a:tblGrid>
                <a:gridCol w="823550"/>
                <a:gridCol w="2681375"/>
              </a:tblGrid>
              <a:tr h="527025">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Domingo 26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27640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100">
                          <a:solidFill>
                            <a:srgbClr val="222222"/>
                          </a:solidFill>
                          <a:highlight>
                            <a:srgbClr val="FFFFFF"/>
                          </a:highlight>
                        </a:rPr>
                        <a:t>El día de hoy les presentamos una comparación entre los dos gigantes del retail. </a:t>
                      </a:r>
                      <a:endParaRPr sz="1100">
                        <a:solidFill>
                          <a:srgbClr val="222222"/>
                        </a:solidFill>
                        <a:highlight>
                          <a:srgbClr val="FFFFFF"/>
                        </a:highlight>
                      </a:endParaRPr>
                    </a:p>
                    <a:p>
                      <a:pPr indent="0" lvl="0" marL="0" rtl="0" algn="l">
                        <a:lnSpc>
                          <a:spcPct val="100000"/>
                        </a:lnSpc>
                        <a:spcBef>
                          <a:spcPts val="1100"/>
                        </a:spcBef>
                        <a:spcAft>
                          <a:spcPts val="0"/>
                        </a:spcAft>
                        <a:buNone/>
                      </a:pPr>
                      <a:r>
                        <a:rPr lang="en-US" sz="1100">
                          <a:solidFill>
                            <a:srgbClr val="222222"/>
                          </a:solidFill>
                          <a:highlight>
                            <a:srgbClr val="FFFFFF"/>
                          </a:highlight>
                        </a:rPr>
                        <a:t>Por un lado tenemos a Amazon que poco a poco se está apoderando de más mercados pero sigue manteniendo su dominio principalmente en el e-commerce y por otro lado tenemos a Walmart que tiene muchos proyectos ambiciosos, uno de ellos es aventurarse en el mundo del healthcare.</a:t>
                      </a:r>
                      <a:endParaRPr sz="1100">
                        <a:solidFill>
                          <a:srgbClr val="222222"/>
                        </a:solidFill>
                        <a:highlight>
                          <a:srgbClr val="FFFFFF"/>
                        </a:highlight>
                      </a:endParaRPr>
                    </a:p>
                    <a:p>
                      <a:pPr indent="0" lvl="0" marL="0" rtl="0" algn="l">
                        <a:lnSpc>
                          <a:spcPct val="100000"/>
                        </a:lnSpc>
                        <a:spcBef>
                          <a:spcPts val="1100"/>
                        </a:spcBef>
                        <a:spcAft>
                          <a:spcPts val="0"/>
                        </a:spcAft>
                        <a:buNone/>
                      </a:pPr>
                      <a:r>
                        <a:rPr lang="en-US" sz="1100">
                          <a:solidFill>
                            <a:srgbClr val="222222"/>
                          </a:solidFill>
                          <a:highlight>
                            <a:srgbClr val="FFFFFF"/>
                          </a:highlight>
                        </a:rPr>
                        <a:t>👉 </a:t>
                      </a:r>
                      <a:r>
                        <a:rPr lang="en-US" sz="1100">
                          <a:solidFill>
                            <a:srgbClr val="222222"/>
                          </a:solidFill>
                          <a:highlight>
                            <a:srgbClr val="FFFFFF"/>
                          </a:highlight>
                        </a:rPr>
                        <a:t>¿Cuál crees que tiene mayor futuro? Comparte tu opinión en los comentarios</a:t>
                      </a:r>
                      <a:endParaRPr sz="1100">
                        <a:solidFill>
                          <a:srgbClr val="222222"/>
                        </a:solidFill>
                        <a:highlight>
                          <a:srgbClr val="FFFFFF"/>
                        </a:highlight>
                      </a:endParaRPr>
                    </a:p>
                    <a:p>
                      <a:pPr indent="0" lvl="0" marL="0" rtl="0" algn="l">
                        <a:lnSpc>
                          <a:spcPct val="115000"/>
                        </a:lnSpc>
                        <a:spcBef>
                          <a:spcPts val="1100"/>
                        </a:spcBef>
                        <a:spcAft>
                          <a:spcPts val="0"/>
                        </a:spcAft>
                        <a:buNone/>
                      </a:pPr>
                      <a:r>
                        <a:rPr lang="en-US" sz="700">
                          <a:solidFill>
                            <a:srgbClr val="6FA8DC"/>
                          </a:solidFill>
                          <a:highlight>
                            <a:srgbClr val="FFFFFF"/>
                          </a:highlight>
                          <a:latin typeface="Avenir"/>
                          <a:ea typeface="Avenir"/>
                          <a:cs typeface="Avenir"/>
                          <a:sym typeface="Avenir"/>
                        </a:rPr>
                        <a:t>#finanzas #segurodevida #inversiones #lifeinsurance </a:t>
                      </a:r>
                      <a:r>
                        <a:rPr lang="en-US" sz="7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9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225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303" name="Google Shape;303;p29"/>
          <p:cNvGrpSpPr/>
          <p:nvPr/>
        </p:nvGrpSpPr>
        <p:grpSpPr>
          <a:xfrm>
            <a:off x="-238076" y="5143497"/>
            <a:ext cx="9149644" cy="83700"/>
            <a:chOff x="0" y="0"/>
            <a:chExt cx="9149644" cy="83700"/>
          </a:xfrm>
        </p:grpSpPr>
        <p:sp>
          <p:nvSpPr>
            <p:cNvPr id="304" name="Google Shape;304;p29"/>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05" name="Google Shape;305;p29"/>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06" name="Google Shape;306;p29"/>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07" name="Google Shape;307;p29"/>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08" name="Google Shape;308;p29"/>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309" name="Google Shape;309;p29"/>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310" name="Google Shape;310;p29"/>
          <p:cNvSpPr/>
          <p:nvPr/>
        </p:nvSpPr>
        <p:spPr>
          <a:xfrm>
            <a:off x="4813975" y="362775"/>
            <a:ext cx="1802700" cy="180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t>GRÁFICO AZUL</a:t>
            </a:r>
            <a:endParaRPr sz="1000"/>
          </a:p>
          <a:p>
            <a:pPr indent="0" lvl="0" marL="0" rtl="0" algn="l">
              <a:spcBef>
                <a:spcPts val="0"/>
              </a:spcBef>
              <a:spcAft>
                <a:spcPts val="0"/>
              </a:spcAft>
              <a:buNone/>
            </a:pPr>
            <a:r>
              <a:rPr lang="en-US" sz="1000"/>
              <a:t>TEXTO: AMAZON VS. WALMART</a:t>
            </a:r>
            <a:endParaRPr sz="1000"/>
          </a:p>
          <a:p>
            <a:pPr indent="0" lvl="0" marL="0" rtl="0" algn="l">
              <a:spcBef>
                <a:spcPts val="0"/>
              </a:spcBef>
              <a:spcAft>
                <a:spcPts val="0"/>
              </a:spcAft>
              <a:buNone/>
            </a:pPr>
            <a:r>
              <a:rPr lang="en-US" sz="1000"/>
              <a:t>ILUSTRACIÓN: Personas agarrando logos de amazon y walmart y dinero volando.</a:t>
            </a:r>
            <a:endParaRPr sz="1000"/>
          </a:p>
          <a:p>
            <a:pPr indent="0" lvl="0" marL="0" rtl="0" algn="l">
              <a:spcBef>
                <a:spcPts val="0"/>
              </a:spcBef>
              <a:spcAft>
                <a:spcPts val="0"/>
              </a:spcAft>
              <a:buNone/>
            </a:pPr>
            <a:r>
              <a:t/>
            </a:r>
            <a:endParaRPr sz="1000"/>
          </a:p>
        </p:txBody>
      </p:sp>
      <p:sp>
        <p:nvSpPr>
          <p:cNvPr id="311" name="Google Shape;311;p29"/>
          <p:cNvSpPr/>
          <p:nvPr/>
        </p:nvSpPr>
        <p:spPr>
          <a:xfrm>
            <a:off x="4859650" y="4130475"/>
            <a:ext cx="3434100" cy="391800"/>
          </a:xfrm>
          <a:prstGeom prst="rect">
            <a:avLst/>
          </a:prstGeom>
          <a:solidFill>
            <a:srgbClr val="1A1A1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FFFFFF"/>
                </a:solidFill>
              </a:rPr>
              <a:t>NOTICIAS FINANCIERAS (COMPAÑÍAS / EMPRESAS)</a:t>
            </a:r>
            <a:endParaRPr b="1" sz="1000">
              <a:solidFill>
                <a:srgbClr val="FFFFFF"/>
              </a:solidFill>
            </a:endParaRPr>
          </a:p>
        </p:txBody>
      </p:sp>
      <p:sp>
        <p:nvSpPr>
          <p:cNvPr id="312" name="Google Shape;312;p29"/>
          <p:cNvSpPr/>
          <p:nvPr/>
        </p:nvSpPr>
        <p:spPr>
          <a:xfrm>
            <a:off x="6666834" y="362775"/>
            <a:ext cx="1802700" cy="180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t>Amazon</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US" sz="800"/>
              <a:t>Market Cap: 1.771 UDS Billones</a:t>
            </a:r>
            <a:endParaRPr sz="800"/>
          </a:p>
          <a:p>
            <a:pPr indent="0" lvl="0" marL="0" rtl="0" algn="l">
              <a:spcBef>
                <a:spcPts val="0"/>
              </a:spcBef>
              <a:spcAft>
                <a:spcPts val="0"/>
              </a:spcAft>
              <a:buNone/>
            </a:pPr>
            <a:r>
              <a:rPr lang="en-US" sz="800"/>
              <a:t>Ingreso: 419.13 USD miles de millones</a:t>
            </a:r>
            <a:endParaRPr sz="800"/>
          </a:p>
          <a:p>
            <a:pPr indent="0" lvl="0" marL="0" rtl="0" algn="l">
              <a:spcBef>
                <a:spcPts val="0"/>
              </a:spcBef>
              <a:spcAft>
                <a:spcPts val="0"/>
              </a:spcAft>
              <a:buNone/>
            </a:pPr>
            <a:r>
              <a:rPr lang="en-US" sz="800"/>
              <a:t>Utilidad neta: 26.9 USD miles de millones</a:t>
            </a:r>
            <a:endParaRPr sz="800"/>
          </a:p>
          <a:p>
            <a:pPr indent="0" lvl="0" marL="0" rtl="0" algn="l">
              <a:spcBef>
                <a:spcPts val="0"/>
              </a:spcBef>
              <a:spcAft>
                <a:spcPts val="0"/>
              </a:spcAft>
              <a:buNone/>
            </a:pPr>
            <a:r>
              <a:rPr lang="en-US" sz="800"/>
              <a:t>Ratio P/E: </a:t>
            </a:r>
            <a:r>
              <a:rPr lang="en-US" sz="800"/>
              <a:t>66.80</a:t>
            </a:r>
            <a:endParaRPr sz="800"/>
          </a:p>
          <a:p>
            <a:pPr indent="0" lvl="0" marL="0" rtl="0" algn="l">
              <a:spcBef>
                <a:spcPts val="0"/>
              </a:spcBef>
              <a:spcAft>
                <a:spcPts val="0"/>
              </a:spcAft>
              <a:buNone/>
            </a:pPr>
            <a:r>
              <a:rPr lang="en-US" sz="800"/>
              <a:t>Dividendo: -</a:t>
            </a:r>
            <a:endParaRPr sz="800"/>
          </a:p>
          <a:p>
            <a:pPr indent="0" lvl="0" marL="0" rtl="0" algn="l">
              <a:spcBef>
                <a:spcPts val="0"/>
              </a:spcBef>
              <a:spcAft>
                <a:spcPts val="0"/>
              </a:spcAft>
              <a:buNone/>
            </a:pPr>
            <a:r>
              <a:rPr lang="en-US" sz="800"/>
              <a:t>Flujo de caja neto: 21.8 miles de millones</a:t>
            </a:r>
            <a:endParaRPr sz="800"/>
          </a:p>
          <a:p>
            <a:pPr indent="0" lvl="0" marL="0" rtl="0" algn="l">
              <a:spcBef>
                <a:spcPts val="0"/>
              </a:spcBef>
              <a:spcAft>
                <a:spcPts val="0"/>
              </a:spcAft>
              <a:buNone/>
            </a:pPr>
            <a:r>
              <a:rPr lang="en-US" sz="800"/>
              <a:t>Margen de ganancias: 6.4%</a:t>
            </a:r>
            <a:endParaRPr sz="800"/>
          </a:p>
        </p:txBody>
      </p:sp>
      <p:sp>
        <p:nvSpPr>
          <p:cNvPr id="313" name="Google Shape;313;p29"/>
          <p:cNvSpPr/>
          <p:nvPr/>
        </p:nvSpPr>
        <p:spPr>
          <a:xfrm>
            <a:off x="4813975" y="2217551"/>
            <a:ext cx="1802700" cy="180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t>Walmart</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US" sz="800"/>
              <a:t>Market Cap: 392.609 UDS miles de millones</a:t>
            </a:r>
            <a:endParaRPr sz="800"/>
          </a:p>
          <a:p>
            <a:pPr indent="0" lvl="0" marL="0" rtl="0" algn="l">
              <a:spcBef>
                <a:spcPts val="0"/>
              </a:spcBef>
              <a:spcAft>
                <a:spcPts val="0"/>
              </a:spcAft>
              <a:buNone/>
            </a:pPr>
            <a:r>
              <a:rPr lang="en-US" sz="800"/>
              <a:t>Ingreso: 562.8 .13 USD miles de millones</a:t>
            </a:r>
            <a:endParaRPr sz="800"/>
          </a:p>
          <a:p>
            <a:pPr indent="0" lvl="0" marL="0" rtl="0" algn="l">
              <a:spcBef>
                <a:spcPts val="0"/>
              </a:spcBef>
              <a:spcAft>
                <a:spcPts val="0"/>
              </a:spcAft>
              <a:buNone/>
            </a:pPr>
            <a:r>
              <a:rPr lang="en-US" sz="800"/>
              <a:t>Utilidad neta: 12.5 USD miles de millones</a:t>
            </a:r>
            <a:endParaRPr sz="800"/>
          </a:p>
          <a:p>
            <a:pPr indent="0" lvl="0" marL="0" rtl="0" algn="l">
              <a:spcBef>
                <a:spcPts val="0"/>
              </a:spcBef>
              <a:spcAft>
                <a:spcPts val="0"/>
              </a:spcAft>
              <a:buNone/>
            </a:pPr>
            <a:r>
              <a:rPr lang="en-US" sz="800"/>
              <a:t>Ratio P/E: 32.43</a:t>
            </a:r>
            <a:endParaRPr sz="800"/>
          </a:p>
          <a:p>
            <a:pPr indent="0" lvl="0" marL="0" rtl="0" algn="l">
              <a:spcBef>
                <a:spcPts val="0"/>
              </a:spcBef>
              <a:spcAft>
                <a:spcPts val="0"/>
              </a:spcAft>
              <a:buNone/>
            </a:pPr>
            <a:r>
              <a:rPr lang="en-US" sz="800"/>
              <a:t>Dividendo: 2.20 USD anual</a:t>
            </a:r>
            <a:endParaRPr sz="800"/>
          </a:p>
          <a:p>
            <a:pPr indent="0" lvl="0" marL="0" rtl="0" algn="l">
              <a:spcBef>
                <a:spcPts val="0"/>
              </a:spcBef>
              <a:spcAft>
                <a:spcPts val="0"/>
              </a:spcAft>
              <a:buNone/>
            </a:pPr>
            <a:r>
              <a:rPr lang="en-US" sz="800"/>
              <a:t>Flujo de caja neto: 21.2 miles de millones</a:t>
            </a:r>
            <a:endParaRPr sz="800"/>
          </a:p>
          <a:p>
            <a:pPr indent="0" lvl="0" marL="0" rtl="0" algn="l">
              <a:spcBef>
                <a:spcPts val="0"/>
              </a:spcBef>
              <a:spcAft>
                <a:spcPts val="0"/>
              </a:spcAft>
              <a:buNone/>
            </a:pPr>
            <a:r>
              <a:rPr lang="en-US" sz="800"/>
              <a:t>Margen de ganancias: 2.2%</a:t>
            </a:r>
            <a:endParaRPr sz="800"/>
          </a:p>
          <a:p>
            <a:pPr indent="0" lvl="0" marL="0" rtl="0" algn="l">
              <a:spcBef>
                <a:spcPts val="0"/>
              </a:spcBef>
              <a:spcAft>
                <a:spcPts val="0"/>
              </a:spcAft>
              <a:buNone/>
            </a:pPr>
            <a:r>
              <a:t/>
            </a:r>
            <a:endParaRPr sz="800"/>
          </a:p>
        </p:txBody>
      </p:sp>
      <p:pic>
        <p:nvPicPr>
          <p:cNvPr id="314" name="Google Shape;314;p29"/>
          <p:cNvPicPr preferRelativeResize="0"/>
          <p:nvPr/>
        </p:nvPicPr>
        <p:blipFill>
          <a:blip r:embed="rId15">
            <a:alphaModFix/>
          </a:blip>
          <a:stretch>
            <a:fillRect/>
          </a:stretch>
        </p:blipFill>
        <p:spPr>
          <a:xfrm>
            <a:off x="4813975" y="362775"/>
            <a:ext cx="1802700" cy="1802700"/>
          </a:xfrm>
          <a:prstGeom prst="rect">
            <a:avLst/>
          </a:prstGeom>
          <a:noFill/>
          <a:ln>
            <a:noFill/>
          </a:ln>
        </p:spPr>
      </p:pic>
      <p:pic>
        <p:nvPicPr>
          <p:cNvPr id="315" name="Google Shape;315;p29"/>
          <p:cNvPicPr preferRelativeResize="0"/>
          <p:nvPr/>
        </p:nvPicPr>
        <p:blipFill>
          <a:blip r:embed="rId16">
            <a:alphaModFix/>
          </a:blip>
          <a:stretch>
            <a:fillRect/>
          </a:stretch>
        </p:blipFill>
        <p:spPr>
          <a:xfrm>
            <a:off x="6666825" y="362775"/>
            <a:ext cx="1802700" cy="1802700"/>
          </a:xfrm>
          <a:prstGeom prst="rect">
            <a:avLst/>
          </a:prstGeom>
          <a:noFill/>
          <a:ln>
            <a:noFill/>
          </a:ln>
        </p:spPr>
      </p:pic>
      <p:pic>
        <p:nvPicPr>
          <p:cNvPr id="316" name="Google Shape;316;p29"/>
          <p:cNvPicPr preferRelativeResize="0"/>
          <p:nvPr/>
        </p:nvPicPr>
        <p:blipFill>
          <a:blip r:embed="rId17">
            <a:alphaModFix/>
          </a:blip>
          <a:stretch>
            <a:fillRect/>
          </a:stretch>
        </p:blipFill>
        <p:spPr>
          <a:xfrm>
            <a:off x="4813975" y="2217550"/>
            <a:ext cx="1802700" cy="180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pSp>
        <p:nvGrpSpPr>
          <p:cNvPr id="321" name="Google Shape;321;p30"/>
          <p:cNvGrpSpPr/>
          <p:nvPr/>
        </p:nvGrpSpPr>
        <p:grpSpPr>
          <a:xfrm>
            <a:off x="-2779" y="5059872"/>
            <a:ext cx="9149644" cy="83700"/>
            <a:chOff x="0" y="0"/>
            <a:chExt cx="9149644" cy="83700"/>
          </a:xfrm>
        </p:grpSpPr>
        <p:sp>
          <p:nvSpPr>
            <p:cNvPr id="322" name="Google Shape;322;p30"/>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23" name="Google Shape;323;p30"/>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24" name="Google Shape;324;p30"/>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25" name="Google Shape;325;p30"/>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26" name="Google Shape;326;p30"/>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graphicFrame>
        <p:nvGraphicFramePr>
          <p:cNvPr id="327" name="Google Shape;327;p30"/>
          <p:cNvGraphicFramePr/>
          <p:nvPr/>
        </p:nvGraphicFramePr>
        <p:xfrm>
          <a:off x="401450" y="776300"/>
          <a:ext cx="3000000" cy="3000000"/>
        </p:xfrm>
        <a:graphic>
          <a:graphicData uri="http://schemas.openxmlformats.org/drawingml/2006/table">
            <a:tbl>
              <a:tblPr>
                <a:noFill/>
                <a:tableStyleId>{8A521931-B7F9-4463-AD32-67B9EDF8AEFE}</a:tableStyleId>
              </a:tblPr>
              <a:tblGrid>
                <a:gridCol w="823550"/>
                <a:gridCol w="2681375"/>
              </a:tblGrid>
              <a:tr h="5288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Martes</a:t>
                      </a:r>
                      <a:r>
                        <a:rPr b="1" lang="en-US"/>
                        <a:t> 28 de </a:t>
                      </a:r>
                      <a:r>
                        <a:rPr b="1" lang="en-US"/>
                        <a:t>Diciembre </a:t>
                      </a:r>
                      <a:r>
                        <a:rPr b="1" lang="en-US"/>
                        <a:t>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HISTORIA</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Imagen" id="328" name="Google Shape;328;p30"/>
          <p:cNvPicPr preferRelativeResize="0"/>
          <p:nvPr/>
        </p:nvPicPr>
        <p:blipFill rotWithShape="1">
          <a:blip r:embed="rId3">
            <a:alphaModFix/>
          </a:blip>
          <a:srcRect b="0" l="0" r="0" t="0"/>
          <a:stretch/>
        </p:blipFill>
        <p:spPr>
          <a:xfrm>
            <a:off x="8073100" y="4727525"/>
            <a:ext cx="934934" cy="236515"/>
          </a:xfrm>
          <a:prstGeom prst="rect">
            <a:avLst/>
          </a:prstGeom>
          <a:noFill/>
          <a:ln>
            <a:noFill/>
          </a:ln>
        </p:spPr>
      </p:pic>
      <p:pic>
        <p:nvPicPr>
          <p:cNvPr id="329" name="Google Shape;329;p30"/>
          <p:cNvPicPr preferRelativeResize="0"/>
          <p:nvPr/>
        </p:nvPicPr>
        <p:blipFill>
          <a:blip r:embed="rId4">
            <a:alphaModFix/>
          </a:blip>
          <a:stretch>
            <a:fillRect/>
          </a:stretch>
        </p:blipFill>
        <p:spPr>
          <a:xfrm>
            <a:off x="4248225" y="378800"/>
            <a:ext cx="2152775" cy="3827155"/>
          </a:xfrm>
          <a:prstGeom prst="rect">
            <a:avLst/>
          </a:prstGeom>
          <a:noFill/>
          <a:ln>
            <a:noFill/>
          </a:ln>
        </p:spPr>
      </p:pic>
      <p:pic>
        <p:nvPicPr>
          <p:cNvPr id="330" name="Google Shape;330;p30"/>
          <p:cNvPicPr preferRelativeResize="0"/>
          <p:nvPr/>
        </p:nvPicPr>
        <p:blipFill>
          <a:blip r:embed="rId5">
            <a:alphaModFix/>
          </a:blip>
          <a:stretch>
            <a:fillRect/>
          </a:stretch>
        </p:blipFill>
        <p:spPr>
          <a:xfrm>
            <a:off x="6530575" y="378800"/>
            <a:ext cx="2152775" cy="38271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aphicFrame>
        <p:nvGraphicFramePr>
          <p:cNvPr id="335" name="Google Shape;335;p31"/>
          <p:cNvGraphicFramePr/>
          <p:nvPr/>
        </p:nvGraphicFramePr>
        <p:xfrm>
          <a:off x="401450" y="351462"/>
          <a:ext cx="3000000" cy="3000000"/>
        </p:xfrm>
        <a:graphic>
          <a:graphicData uri="http://schemas.openxmlformats.org/drawingml/2006/table">
            <a:tbl>
              <a:tblPr>
                <a:noFill/>
                <a:tableStyleId>{8A521931-B7F9-4463-AD32-67B9EDF8AEFE}</a:tableStyleId>
              </a:tblPr>
              <a:tblGrid>
                <a:gridCol w="823550"/>
                <a:gridCol w="2681375"/>
              </a:tblGrid>
              <a:tr h="323350">
                <a:tc gridSpan="2">
                  <a:txBody>
                    <a:bodyPr/>
                    <a:lstStyle/>
                    <a:p>
                      <a:pPr indent="0" lvl="0" marL="0" marR="0" rtl="0" algn="ctr">
                        <a:lnSpc>
                          <a:spcPct val="100000"/>
                        </a:lnSpc>
                        <a:spcBef>
                          <a:spcPts val="0"/>
                        </a:spcBef>
                        <a:spcAft>
                          <a:spcPts val="0"/>
                        </a:spcAft>
                        <a:buClr>
                          <a:srgbClr val="1A9988"/>
                        </a:buClr>
                        <a:buSzPts val="1400"/>
                        <a:buFont typeface="Exo"/>
                        <a:buNone/>
                      </a:pPr>
                      <a:r>
                        <a:rPr b="1" lang="en-US"/>
                        <a:t>Miércoles 29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rgbClr val="1A9988"/>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t>Sabías que... manejamos  plataformas internacionales de inversión con arquitectura abierta.</a:t>
                      </a:r>
                      <a:endParaRPr sz="800"/>
                    </a:p>
                    <a:p>
                      <a:pPr indent="0" lvl="0" marL="0" rtl="0" algn="l">
                        <a:lnSpc>
                          <a:spcPct val="115000"/>
                        </a:lnSpc>
                        <a:spcBef>
                          <a:spcPts val="0"/>
                        </a:spcBef>
                        <a:spcAft>
                          <a:spcPts val="0"/>
                        </a:spcAft>
                        <a:buNone/>
                      </a:pPr>
                      <a:r>
                        <a:t/>
                      </a:r>
                      <a:endParaRPr sz="800"/>
                    </a:p>
                    <a:p>
                      <a:pPr indent="0" lvl="0" marL="0" rtl="0" algn="l">
                        <a:lnSpc>
                          <a:spcPct val="115000"/>
                        </a:lnSpc>
                        <a:spcBef>
                          <a:spcPts val="0"/>
                        </a:spcBef>
                        <a:spcAft>
                          <a:spcPts val="0"/>
                        </a:spcAft>
                        <a:buNone/>
                      </a:pPr>
                      <a:r>
                        <a:rPr lang="en-US" sz="800"/>
                        <a:t>Son aquellas que le permiten a los inversionistas custodiar, visualizar y gestionar sus inversiones internacionales en un solo lugar y esto es ideal para inversionistas con capital existente.</a:t>
                      </a:r>
                      <a:endParaRPr sz="800"/>
                    </a:p>
                    <a:p>
                      <a:pPr indent="0" lvl="0" marL="0" rtl="0" algn="l">
                        <a:lnSpc>
                          <a:spcPct val="115000"/>
                        </a:lnSpc>
                        <a:spcBef>
                          <a:spcPts val="0"/>
                        </a:spcBef>
                        <a:spcAft>
                          <a:spcPts val="0"/>
                        </a:spcAft>
                        <a:buNone/>
                      </a:pPr>
                      <a:r>
                        <a:t/>
                      </a:r>
                      <a:endParaRPr sz="800"/>
                    </a:p>
                    <a:p>
                      <a:pPr indent="0" lvl="0" marL="0" rtl="0" algn="l">
                        <a:lnSpc>
                          <a:spcPct val="115000"/>
                        </a:lnSpc>
                        <a:spcBef>
                          <a:spcPts val="0"/>
                        </a:spcBef>
                        <a:spcAft>
                          <a:spcPts val="0"/>
                        </a:spcAft>
                        <a:buNone/>
                      </a:pPr>
                      <a:r>
                        <a:rPr lang="en-US" sz="800"/>
                        <a:t>Los activos que puedes comprar, son los siguientes: acciones, bonos, ETFs, fondos de acciones, notas estructuradas, FIBRAS, inversiones en Criptos y blockchain.</a:t>
                      </a:r>
                      <a:endParaRPr sz="800"/>
                    </a:p>
                    <a:p>
                      <a:pPr indent="0" lvl="0" marL="0" rtl="0" algn="l">
                        <a:lnSpc>
                          <a:spcPct val="115000"/>
                        </a:lnSpc>
                        <a:spcBef>
                          <a:spcPts val="0"/>
                        </a:spcBef>
                        <a:spcAft>
                          <a:spcPts val="0"/>
                        </a:spcAft>
                        <a:buNone/>
                      </a:pPr>
                      <a:r>
                        <a:t/>
                      </a:r>
                      <a:endParaRPr sz="800"/>
                    </a:p>
                    <a:p>
                      <a:pPr indent="0" lvl="0" marL="0" rtl="0" algn="l">
                        <a:lnSpc>
                          <a:spcPct val="115000"/>
                        </a:lnSpc>
                        <a:spcBef>
                          <a:spcPts val="0"/>
                        </a:spcBef>
                        <a:spcAft>
                          <a:spcPts val="0"/>
                        </a:spcAft>
                        <a:buNone/>
                      </a:pPr>
                      <a:r>
                        <a:rPr lang="en-US" sz="800"/>
                        <a:t>Por eso y más, KNG es tu mejor opción.</a:t>
                      </a:r>
                      <a:endParaRPr sz="8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en-US" sz="800">
                          <a:solidFill>
                            <a:srgbClr val="6FA8DC"/>
                          </a:solidFill>
                          <a:highlight>
                            <a:srgbClr val="FFFFFF"/>
                          </a:highlight>
                          <a:latin typeface="Avenir"/>
                          <a:ea typeface="Avenir"/>
                          <a:cs typeface="Avenir"/>
                          <a:sym typeface="Avenir"/>
                        </a:rPr>
                        <a:t>#finanzas #segurodevida #inversiones #lifeinsurance </a:t>
                      </a:r>
                      <a:r>
                        <a:rPr lang="en-US" sz="8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900">
                        <a:solidFill>
                          <a:srgbClr val="6AA4C8"/>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rgbClr val="1A9988"/>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336" name="Google Shape;336;p31"/>
          <p:cNvGrpSpPr/>
          <p:nvPr/>
        </p:nvGrpSpPr>
        <p:grpSpPr>
          <a:xfrm>
            <a:off x="-2779" y="5059872"/>
            <a:ext cx="9149644" cy="83700"/>
            <a:chOff x="0" y="0"/>
            <a:chExt cx="9149644" cy="83700"/>
          </a:xfrm>
        </p:grpSpPr>
        <p:sp>
          <p:nvSpPr>
            <p:cNvPr id="337" name="Google Shape;337;p31"/>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38" name="Google Shape;338;p31"/>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39" name="Google Shape;339;p31"/>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40" name="Google Shape;340;p31"/>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41" name="Google Shape;341;p31"/>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342" name="Google Shape;342;p31"/>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343" name="Google Shape;343;p31"/>
          <p:cNvSpPr/>
          <p:nvPr/>
        </p:nvSpPr>
        <p:spPr>
          <a:xfrm>
            <a:off x="4859650" y="511750"/>
            <a:ext cx="3434100" cy="343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DEGRADADO</a:t>
            </a:r>
            <a:endParaRPr/>
          </a:p>
          <a:p>
            <a:pPr indent="0" lvl="0" marL="0" rtl="0" algn="l">
              <a:spcBef>
                <a:spcPts val="0"/>
              </a:spcBef>
              <a:spcAft>
                <a:spcPts val="0"/>
              </a:spcAft>
              <a:buNone/>
            </a:pPr>
            <a:r>
              <a:rPr lang="en-US"/>
              <a:t>TÍTULO: Plataformas internacionales de inversión con arquitectura abierta.</a:t>
            </a:r>
            <a:endParaRPr/>
          </a:p>
          <a:p>
            <a:pPr indent="0" lvl="0" marL="0" rtl="0" algn="l">
              <a:spcBef>
                <a:spcPts val="0"/>
              </a:spcBef>
              <a:spcAft>
                <a:spcPts val="0"/>
              </a:spcAft>
              <a:buNone/>
            </a:pPr>
            <a:r>
              <a:rPr lang="en-US"/>
              <a:t>FOTO: Inversion plataforma</a:t>
            </a:r>
            <a:endParaRPr/>
          </a:p>
          <a:p>
            <a:pPr indent="0" lvl="0" marL="0" rtl="0" algn="l">
              <a:spcBef>
                <a:spcPts val="0"/>
              </a:spcBef>
              <a:spcAft>
                <a:spcPts val="0"/>
              </a:spcAft>
              <a:buNone/>
            </a:pPr>
            <a:r>
              <a:t/>
            </a:r>
            <a:endParaRPr/>
          </a:p>
        </p:txBody>
      </p:sp>
      <p:sp>
        <p:nvSpPr>
          <p:cNvPr id="344" name="Google Shape;344;p31"/>
          <p:cNvSpPr/>
          <p:nvPr/>
        </p:nvSpPr>
        <p:spPr>
          <a:xfrm>
            <a:off x="4859650" y="4130475"/>
            <a:ext cx="3434100" cy="3918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BENEFICIOS DE INVERTIR CON KNG</a:t>
            </a:r>
            <a:endParaRPr b="1" sz="1200">
              <a:solidFill>
                <a:srgbClr val="FFFFFF"/>
              </a:solidFill>
            </a:endParaRPr>
          </a:p>
        </p:txBody>
      </p:sp>
      <p:pic>
        <p:nvPicPr>
          <p:cNvPr id="345" name="Google Shape;345;p31"/>
          <p:cNvPicPr preferRelativeResize="0"/>
          <p:nvPr/>
        </p:nvPicPr>
        <p:blipFill>
          <a:blip r:embed="rId15">
            <a:alphaModFix/>
          </a:blip>
          <a:stretch>
            <a:fillRect/>
          </a:stretch>
        </p:blipFill>
        <p:spPr>
          <a:xfrm>
            <a:off x="4859650" y="511750"/>
            <a:ext cx="3434100" cy="3434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graphicFrame>
        <p:nvGraphicFramePr>
          <p:cNvPr id="350" name="Google Shape;350;p32"/>
          <p:cNvGraphicFramePr/>
          <p:nvPr/>
        </p:nvGraphicFramePr>
        <p:xfrm>
          <a:off x="405475" y="178550"/>
          <a:ext cx="3000000" cy="3000000"/>
        </p:xfrm>
        <a:graphic>
          <a:graphicData uri="http://schemas.openxmlformats.org/drawingml/2006/table">
            <a:tbl>
              <a:tblPr>
                <a:noFill/>
                <a:tableStyleId>{8A521931-B7F9-4463-AD32-67B9EDF8AEFE}</a:tableStyleId>
              </a:tblPr>
              <a:tblGrid>
                <a:gridCol w="819250"/>
                <a:gridCol w="2667375"/>
              </a:tblGrid>
              <a:tr h="4424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Jueves 30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35086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highlight>
                            <a:srgbClr val="FFFFFF"/>
                          </a:highlight>
                        </a:rPr>
                        <a:t>No dejes a la incertidumbre tu estado financiero, usa nuestro simulador como herramienta de apoyo.</a:t>
                      </a:r>
                      <a:endParaRPr sz="900">
                        <a:highlight>
                          <a:srgbClr val="FFFFFF"/>
                        </a:highlight>
                      </a:endParaRPr>
                    </a:p>
                    <a:p>
                      <a:pPr indent="0" lvl="0" marL="0" rtl="0" algn="l">
                        <a:lnSpc>
                          <a:spcPct val="115000"/>
                        </a:lnSpc>
                        <a:spcBef>
                          <a:spcPts val="0"/>
                        </a:spcBef>
                        <a:spcAft>
                          <a:spcPts val="0"/>
                        </a:spcAft>
                        <a:buNone/>
                      </a:pPr>
                      <a:r>
                        <a:t/>
                      </a:r>
                      <a:endParaRPr sz="900">
                        <a:highlight>
                          <a:srgbClr val="FFFFFF"/>
                        </a:highlight>
                      </a:endParaRPr>
                    </a:p>
                    <a:p>
                      <a:pPr indent="0" lvl="0" marL="0" rtl="0" algn="l">
                        <a:lnSpc>
                          <a:spcPct val="115000"/>
                        </a:lnSpc>
                        <a:spcBef>
                          <a:spcPts val="0"/>
                        </a:spcBef>
                        <a:spcAft>
                          <a:spcPts val="0"/>
                        </a:spcAft>
                        <a:buNone/>
                      </a:pPr>
                      <a:r>
                        <a:rPr lang="en-US" sz="900">
                          <a:highlight>
                            <a:srgbClr val="FFFFFF"/>
                          </a:highlight>
                        </a:rPr>
                        <a:t>Pro tip: Ve nuestro tutorial en el apartado de reels para saber cómo usarlo</a:t>
                      </a:r>
                      <a:endParaRPr sz="900">
                        <a:highlight>
                          <a:srgbClr val="FFFFFF"/>
                        </a:highlight>
                      </a:endParaRPr>
                    </a:p>
                    <a:p>
                      <a:pPr indent="0" lvl="0" marL="0" rtl="0" algn="l">
                        <a:lnSpc>
                          <a:spcPct val="115000"/>
                        </a:lnSpc>
                        <a:spcBef>
                          <a:spcPts val="0"/>
                        </a:spcBef>
                        <a:spcAft>
                          <a:spcPts val="0"/>
                        </a:spcAft>
                        <a:buNone/>
                      </a:pPr>
                      <a:r>
                        <a:t/>
                      </a:r>
                      <a:endParaRPr sz="1200">
                        <a:highlight>
                          <a:srgbClr val="FFFFFF"/>
                        </a:highlight>
                      </a:endParaRPr>
                    </a:p>
                    <a:p>
                      <a:pPr indent="0" lvl="0" marL="0" rtl="0" algn="l">
                        <a:lnSpc>
                          <a:spcPct val="115000"/>
                        </a:lnSpc>
                        <a:spcBef>
                          <a:spcPts val="0"/>
                        </a:spcBef>
                        <a:spcAft>
                          <a:spcPts val="0"/>
                        </a:spcAft>
                        <a:buNone/>
                      </a:pPr>
                      <a:r>
                        <a:rPr lang="en-US" sz="1000">
                          <a:solidFill>
                            <a:srgbClr val="6FA8DC"/>
                          </a:solidFill>
                          <a:highlight>
                            <a:srgbClr val="FFFFFF"/>
                          </a:highlight>
                          <a:latin typeface="Avenir"/>
                          <a:ea typeface="Avenir"/>
                          <a:cs typeface="Avenir"/>
                          <a:sym typeface="Avenir"/>
                        </a:rPr>
                        <a:t>#finanzas #segurodevida #inversiones #lifeinsurance </a:t>
                      </a:r>
                      <a:r>
                        <a:rPr lang="en-US" sz="10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1200">
                        <a:highlight>
                          <a:srgbClr val="FFFFFF"/>
                        </a:highlight>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5979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351" name="Google Shape;351;p32"/>
          <p:cNvGrpSpPr/>
          <p:nvPr/>
        </p:nvGrpSpPr>
        <p:grpSpPr>
          <a:xfrm>
            <a:off x="-2779" y="5059872"/>
            <a:ext cx="9149644" cy="83700"/>
            <a:chOff x="0" y="0"/>
            <a:chExt cx="9149644" cy="83700"/>
          </a:xfrm>
        </p:grpSpPr>
        <p:sp>
          <p:nvSpPr>
            <p:cNvPr id="352" name="Google Shape;352;p32"/>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53" name="Google Shape;353;p32"/>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54" name="Google Shape;354;p32"/>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55" name="Google Shape;355;p32"/>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56" name="Google Shape;356;p32"/>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357" name="Google Shape;357;p32"/>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358" name="Google Shape;358;p32"/>
          <p:cNvSpPr/>
          <p:nvPr/>
        </p:nvSpPr>
        <p:spPr>
          <a:xfrm>
            <a:off x="4859650" y="511750"/>
            <a:ext cx="3434100" cy="343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CUADRO DE TEXTO CON COLOR</a:t>
            </a:r>
            <a:endParaRPr/>
          </a:p>
          <a:p>
            <a:pPr indent="0" lvl="0" marL="0" rtl="0" algn="l">
              <a:spcBef>
                <a:spcPts val="0"/>
              </a:spcBef>
              <a:spcAft>
                <a:spcPts val="0"/>
              </a:spcAft>
              <a:buNone/>
            </a:pPr>
            <a:r>
              <a:rPr lang="en-US"/>
              <a:t>TÍTULO: ¿Incertidumbre de tu estado financiero?</a:t>
            </a:r>
            <a:endParaRPr/>
          </a:p>
          <a:p>
            <a:pPr indent="0" lvl="0" marL="0" rtl="0" algn="l">
              <a:spcBef>
                <a:spcPts val="0"/>
              </a:spcBef>
              <a:spcAft>
                <a:spcPts val="0"/>
              </a:spcAft>
              <a:buNone/>
            </a:pPr>
            <a:r>
              <a:t/>
            </a:r>
            <a:endParaRPr/>
          </a:p>
        </p:txBody>
      </p:sp>
      <p:sp>
        <p:nvSpPr>
          <p:cNvPr id="359" name="Google Shape;359;p32"/>
          <p:cNvSpPr/>
          <p:nvPr/>
        </p:nvSpPr>
        <p:spPr>
          <a:xfrm>
            <a:off x="4859650" y="4130475"/>
            <a:ext cx="3434100" cy="391800"/>
          </a:xfrm>
          <a:prstGeom prst="rect">
            <a:avLst/>
          </a:prstGeom>
          <a:solidFill>
            <a:srgbClr val="9E9E9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RELACIONADO AL SIMULADOR KNG</a:t>
            </a:r>
            <a:endParaRPr b="1" sz="1200">
              <a:solidFill>
                <a:srgbClr val="FFFFFF"/>
              </a:solidFill>
            </a:endParaRPr>
          </a:p>
        </p:txBody>
      </p:sp>
      <p:pic>
        <p:nvPicPr>
          <p:cNvPr id="360" name="Google Shape;360;p32"/>
          <p:cNvPicPr preferRelativeResize="0"/>
          <p:nvPr/>
        </p:nvPicPr>
        <p:blipFill>
          <a:blip r:embed="rId15">
            <a:alphaModFix/>
          </a:blip>
          <a:stretch>
            <a:fillRect/>
          </a:stretch>
        </p:blipFill>
        <p:spPr>
          <a:xfrm>
            <a:off x="4859650" y="511750"/>
            <a:ext cx="3434100" cy="3434100"/>
          </a:xfrm>
          <a:prstGeom prst="rect">
            <a:avLst/>
          </a:prstGeom>
          <a:noFill/>
          <a:ln>
            <a:noFill/>
          </a:ln>
        </p:spPr>
      </p:pic>
      <p:sp>
        <p:nvSpPr>
          <p:cNvPr id="361" name="Google Shape;361;p32"/>
          <p:cNvSpPr/>
          <p:nvPr/>
        </p:nvSpPr>
        <p:spPr>
          <a:xfrm>
            <a:off x="6849875" y="509650"/>
            <a:ext cx="1444200" cy="14442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t>*</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grpSp>
        <p:nvGrpSpPr>
          <p:cNvPr id="93" name="Google Shape;93;p15"/>
          <p:cNvGrpSpPr/>
          <p:nvPr/>
        </p:nvGrpSpPr>
        <p:grpSpPr>
          <a:xfrm>
            <a:off x="-2779" y="5059872"/>
            <a:ext cx="9149644" cy="83700"/>
            <a:chOff x="0" y="0"/>
            <a:chExt cx="9149644" cy="83700"/>
          </a:xfrm>
        </p:grpSpPr>
        <p:sp>
          <p:nvSpPr>
            <p:cNvPr id="94" name="Google Shape;94;p15"/>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95" name="Google Shape;95;p15"/>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96" name="Google Shape;96;p15"/>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97" name="Google Shape;97;p15"/>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98" name="Google Shape;98;p15"/>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graphicFrame>
        <p:nvGraphicFramePr>
          <p:cNvPr id="99" name="Google Shape;99;p15"/>
          <p:cNvGraphicFramePr/>
          <p:nvPr/>
        </p:nvGraphicFramePr>
        <p:xfrm>
          <a:off x="401450" y="776300"/>
          <a:ext cx="3000000" cy="3000000"/>
        </p:xfrm>
        <a:graphic>
          <a:graphicData uri="http://schemas.openxmlformats.org/drawingml/2006/table">
            <a:tbl>
              <a:tblPr>
                <a:noFill/>
                <a:tableStyleId>{8A521931-B7F9-4463-AD32-67B9EDF8AEFE}</a:tableStyleId>
              </a:tblPr>
              <a:tblGrid>
                <a:gridCol w="823550"/>
                <a:gridCol w="2681375"/>
              </a:tblGrid>
              <a:tr h="5288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Martes 07 de Diciembre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HISTORIA</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Imagen" id="100" name="Google Shape;100;p15"/>
          <p:cNvPicPr preferRelativeResize="0"/>
          <p:nvPr/>
        </p:nvPicPr>
        <p:blipFill rotWithShape="1">
          <a:blip r:embed="rId3">
            <a:alphaModFix/>
          </a:blip>
          <a:srcRect b="0" l="0" r="0" t="0"/>
          <a:stretch/>
        </p:blipFill>
        <p:spPr>
          <a:xfrm>
            <a:off x="8073100" y="4727525"/>
            <a:ext cx="934934" cy="236515"/>
          </a:xfrm>
          <a:prstGeom prst="rect">
            <a:avLst/>
          </a:prstGeom>
          <a:noFill/>
          <a:ln>
            <a:noFill/>
          </a:ln>
        </p:spPr>
      </p:pic>
      <p:pic>
        <p:nvPicPr>
          <p:cNvPr id="101" name="Google Shape;101;p15"/>
          <p:cNvPicPr preferRelativeResize="0"/>
          <p:nvPr/>
        </p:nvPicPr>
        <p:blipFill>
          <a:blip r:embed="rId4">
            <a:alphaModFix/>
          </a:blip>
          <a:stretch>
            <a:fillRect/>
          </a:stretch>
        </p:blipFill>
        <p:spPr>
          <a:xfrm>
            <a:off x="4350652" y="539724"/>
            <a:ext cx="2102949" cy="3738562"/>
          </a:xfrm>
          <a:prstGeom prst="rect">
            <a:avLst/>
          </a:prstGeom>
          <a:noFill/>
          <a:ln>
            <a:noFill/>
          </a:ln>
        </p:spPr>
      </p:pic>
      <p:pic>
        <p:nvPicPr>
          <p:cNvPr id="102" name="Google Shape;102;p15"/>
          <p:cNvPicPr preferRelativeResize="0"/>
          <p:nvPr/>
        </p:nvPicPr>
        <p:blipFill>
          <a:blip r:embed="rId5">
            <a:alphaModFix/>
          </a:blip>
          <a:stretch>
            <a:fillRect/>
          </a:stretch>
        </p:blipFill>
        <p:spPr>
          <a:xfrm>
            <a:off x="6606000" y="539725"/>
            <a:ext cx="2102949" cy="37386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graphicFrame>
        <p:nvGraphicFramePr>
          <p:cNvPr id="366" name="Google Shape;366;p33"/>
          <p:cNvGraphicFramePr/>
          <p:nvPr/>
        </p:nvGraphicFramePr>
        <p:xfrm>
          <a:off x="401450" y="439312"/>
          <a:ext cx="3000000" cy="3000000"/>
        </p:xfrm>
        <a:graphic>
          <a:graphicData uri="http://schemas.openxmlformats.org/drawingml/2006/table">
            <a:tbl>
              <a:tblPr>
                <a:noFill/>
                <a:tableStyleId>{8A521931-B7F9-4463-AD32-67B9EDF8AEFE}</a:tableStyleId>
              </a:tblPr>
              <a:tblGrid>
                <a:gridCol w="823550"/>
                <a:gridCol w="2681375"/>
              </a:tblGrid>
              <a:tr h="5288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Sábado 01 de Enero</a:t>
                      </a:r>
                      <a:r>
                        <a:rPr b="1" lang="en-US"/>
                        <a:t> </a:t>
                      </a:r>
                      <a:r>
                        <a:rPr b="1" lang="en-US"/>
                        <a:t>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900">
                          <a:highlight>
                            <a:srgbClr val="FFFFFF"/>
                          </a:highlight>
                        </a:rPr>
                        <a:t>Si lo que buscas es mantenerte al tanto de las noticias financieras… No olvides visitar nuestra página web, ahí encontrarás valiosa información dentro de nuestro blog  🙌</a:t>
                      </a:r>
                      <a:endParaRPr sz="900">
                        <a:highlight>
                          <a:srgbClr val="FFFFFF"/>
                        </a:highlight>
                      </a:endParaRPr>
                    </a:p>
                    <a:p>
                      <a:pPr indent="0" lvl="0" marL="0" rtl="0" algn="l">
                        <a:lnSpc>
                          <a:spcPct val="115000"/>
                        </a:lnSpc>
                        <a:spcBef>
                          <a:spcPts val="0"/>
                        </a:spcBef>
                        <a:spcAft>
                          <a:spcPts val="0"/>
                        </a:spcAft>
                        <a:buNone/>
                      </a:pPr>
                      <a:r>
                        <a:t/>
                      </a:r>
                      <a:endParaRPr sz="900">
                        <a:highlight>
                          <a:srgbClr val="FFFFFF"/>
                        </a:highlight>
                      </a:endParaRPr>
                    </a:p>
                    <a:p>
                      <a:pPr indent="0" lvl="0" marL="0" rtl="0" algn="l">
                        <a:lnSpc>
                          <a:spcPct val="115000"/>
                        </a:lnSpc>
                        <a:spcBef>
                          <a:spcPts val="0"/>
                        </a:spcBef>
                        <a:spcAft>
                          <a:spcPts val="0"/>
                        </a:spcAft>
                        <a:buNone/>
                      </a:pPr>
                      <a:r>
                        <a:rPr lang="en-US" sz="900">
                          <a:highlight>
                            <a:srgbClr val="FFFFFF"/>
                          </a:highlight>
                        </a:rPr>
                        <a:t>👉 </a:t>
                      </a:r>
                      <a:r>
                        <a:rPr lang="en-US" sz="900">
                          <a:highlight>
                            <a:srgbClr val="FFFFFF"/>
                          </a:highlight>
                        </a:rPr>
                        <a:t>kngadvisors.co.uk</a:t>
                      </a:r>
                      <a:endParaRPr sz="9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rPr lang="en-US" sz="800">
                          <a:solidFill>
                            <a:srgbClr val="6FA8DC"/>
                          </a:solidFill>
                          <a:highlight>
                            <a:srgbClr val="FFFFFF"/>
                          </a:highlight>
                          <a:latin typeface="Avenir"/>
                          <a:ea typeface="Avenir"/>
                          <a:cs typeface="Avenir"/>
                          <a:sym typeface="Avenir"/>
                        </a:rPr>
                        <a:t>#finanzas #segurodevida #inversiones #lifeinsurance </a:t>
                      </a:r>
                      <a:r>
                        <a:rPr lang="en-US" sz="8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8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367" name="Google Shape;367;p33"/>
          <p:cNvGrpSpPr/>
          <p:nvPr/>
        </p:nvGrpSpPr>
        <p:grpSpPr>
          <a:xfrm>
            <a:off x="-2779" y="5059872"/>
            <a:ext cx="9149644" cy="83700"/>
            <a:chOff x="0" y="0"/>
            <a:chExt cx="9149644" cy="83700"/>
          </a:xfrm>
        </p:grpSpPr>
        <p:sp>
          <p:nvSpPr>
            <p:cNvPr id="368" name="Google Shape;368;p33"/>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69" name="Google Shape;369;p33"/>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70" name="Google Shape;370;p33"/>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71" name="Google Shape;371;p33"/>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72" name="Google Shape;372;p33"/>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373" name="Google Shape;373;p33"/>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374" name="Google Shape;374;p33"/>
          <p:cNvSpPr/>
          <p:nvPr/>
        </p:nvSpPr>
        <p:spPr>
          <a:xfrm>
            <a:off x="4864900" y="552400"/>
            <a:ext cx="3423600" cy="342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GRÁFICO AZUL</a:t>
            </a:r>
            <a:endParaRPr/>
          </a:p>
          <a:p>
            <a:pPr indent="0" lvl="0" marL="0" rtl="0" algn="l">
              <a:spcBef>
                <a:spcPts val="0"/>
              </a:spcBef>
              <a:spcAft>
                <a:spcPts val="0"/>
              </a:spcAft>
              <a:buNone/>
            </a:pPr>
            <a:r>
              <a:rPr lang="en-US"/>
              <a:t>TEXTO: Manténte al tanto de las noticias financieras del momento</a:t>
            </a:r>
            <a:endParaRPr/>
          </a:p>
          <a:p>
            <a:pPr indent="0" lvl="0" marL="0" rtl="0" algn="l">
              <a:spcBef>
                <a:spcPts val="0"/>
              </a:spcBef>
              <a:spcAft>
                <a:spcPts val="0"/>
              </a:spcAft>
              <a:buNone/>
            </a:pPr>
            <a:r>
              <a:rPr lang="en-US"/>
              <a:t>ILUSTRACIÓN: Laptop y celular con blog KNG y persona viéndolo</a:t>
            </a:r>
            <a:endParaRPr/>
          </a:p>
          <a:p>
            <a:pPr indent="0" lvl="0" marL="0" rtl="0" algn="l">
              <a:spcBef>
                <a:spcPts val="0"/>
              </a:spcBef>
              <a:spcAft>
                <a:spcPts val="0"/>
              </a:spcAft>
              <a:buNone/>
            </a:pPr>
            <a:r>
              <a:t/>
            </a:r>
            <a:endParaRPr/>
          </a:p>
        </p:txBody>
      </p:sp>
      <p:sp>
        <p:nvSpPr>
          <p:cNvPr id="375" name="Google Shape;375;p33"/>
          <p:cNvSpPr/>
          <p:nvPr/>
        </p:nvSpPr>
        <p:spPr>
          <a:xfrm>
            <a:off x="4859650" y="4130475"/>
            <a:ext cx="3434100" cy="391800"/>
          </a:xfrm>
          <a:prstGeom prst="rect">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CALL TO ACTION A PÁGINA WEB</a:t>
            </a:r>
            <a:endParaRPr b="1" sz="1200">
              <a:solidFill>
                <a:srgbClr val="FFFFFF"/>
              </a:solidFill>
            </a:endParaRPr>
          </a:p>
        </p:txBody>
      </p:sp>
      <p:pic>
        <p:nvPicPr>
          <p:cNvPr id="376" name="Google Shape;376;p33"/>
          <p:cNvPicPr preferRelativeResize="0"/>
          <p:nvPr/>
        </p:nvPicPr>
        <p:blipFill>
          <a:blip r:embed="rId15">
            <a:alphaModFix/>
          </a:blip>
          <a:stretch>
            <a:fillRect/>
          </a:stretch>
        </p:blipFill>
        <p:spPr>
          <a:xfrm>
            <a:off x="4820325" y="507150"/>
            <a:ext cx="3504924" cy="3504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aphicFrame>
        <p:nvGraphicFramePr>
          <p:cNvPr id="381" name="Google Shape;381;p34"/>
          <p:cNvGraphicFramePr/>
          <p:nvPr/>
        </p:nvGraphicFramePr>
        <p:xfrm>
          <a:off x="401450" y="246212"/>
          <a:ext cx="3000000" cy="3000000"/>
        </p:xfrm>
        <a:graphic>
          <a:graphicData uri="http://schemas.openxmlformats.org/drawingml/2006/table">
            <a:tbl>
              <a:tblPr>
                <a:noFill/>
                <a:tableStyleId>{8A521931-B7F9-4463-AD32-67B9EDF8AEFE}</a:tableStyleId>
              </a:tblPr>
              <a:tblGrid>
                <a:gridCol w="823550"/>
                <a:gridCol w="2681375"/>
              </a:tblGrid>
              <a:tr h="527025">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Domingo 02 de </a:t>
                      </a:r>
                      <a:r>
                        <a:rPr b="1" lang="en-US"/>
                        <a:t>Enero</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27640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000">
                          <a:solidFill>
                            <a:srgbClr val="222222"/>
                          </a:solidFill>
                          <a:highlight>
                            <a:srgbClr val="FFFFFF"/>
                          </a:highlight>
                        </a:rPr>
                        <a:t>¿Ya habías escuchado de este tema?</a:t>
                      </a:r>
                      <a:endParaRPr sz="1000">
                        <a:solidFill>
                          <a:srgbClr val="222222"/>
                        </a:solidFill>
                        <a:highlight>
                          <a:srgbClr val="FFFFFF"/>
                        </a:highlight>
                      </a:endParaRPr>
                    </a:p>
                    <a:p>
                      <a:pPr indent="0" lvl="0" marL="0" rtl="0" algn="l">
                        <a:lnSpc>
                          <a:spcPct val="100000"/>
                        </a:lnSpc>
                        <a:spcBef>
                          <a:spcPts val="1100"/>
                        </a:spcBef>
                        <a:spcAft>
                          <a:spcPts val="0"/>
                        </a:spcAft>
                        <a:buNone/>
                      </a:pPr>
                      <a:r>
                        <a:rPr lang="en-US" sz="1000">
                          <a:solidFill>
                            <a:srgbClr val="222222"/>
                          </a:solidFill>
                          <a:highlight>
                            <a:srgbClr val="FFFFFF"/>
                          </a:highlight>
                        </a:rPr>
                        <a:t>Jeff Bezos (Amazon), Elon Musk (Tesla) y el magnate de Virgin, Richard Branson, se encaminan a una carrera espacial sin precedentes. Es la primera vez en la historia que 3 de los hombres más adinerados del mundo empujan el turismo y la exploración espacial con fines comerciales.</a:t>
                      </a:r>
                      <a:endParaRPr sz="1000">
                        <a:solidFill>
                          <a:srgbClr val="222222"/>
                        </a:solidFill>
                        <a:highlight>
                          <a:srgbClr val="FFFFFF"/>
                        </a:highlight>
                      </a:endParaRPr>
                    </a:p>
                    <a:p>
                      <a:pPr indent="0" lvl="0" marL="0" rtl="0" algn="l">
                        <a:lnSpc>
                          <a:spcPct val="100000"/>
                        </a:lnSpc>
                        <a:spcBef>
                          <a:spcPts val="1100"/>
                        </a:spcBef>
                        <a:spcAft>
                          <a:spcPts val="0"/>
                        </a:spcAft>
                        <a:buNone/>
                      </a:pPr>
                      <a:r>
                        <a:rPr lang="en-US" sz="1000">
                          <a:solidFill>
                            <a:srgbClr val="222222"/>
                          </a:solidFill>
                          <a:highlight>
                            <a:srgbClr val="FFFFFF"/>
                          </a:highlight>
                        </a:rPr>
                        <a:t>Cada uno con sus objetivos y visiones, ninguno quiere quedarse afuera de aquello que parece un negocio millonario. ¿Las agencias espaciales serán las nuevas aerolíneas?</a:t>
                      </a:r>
                      <a:endParaRPr sz="1000">
                        <a:solidFill>
                          <a:srgbClr val="222222"/>
                        </a:solidFill>
                        <a:highlight>
                          <a:srgbClr val="FFFFFF"/>
                        </a:highlight>
                      </a:endParaRPr>
                    </a:p>
                    <a:p>
                      <a:pPr indent="0" lvl="0" marL="0" rtl="0" algn="l">
                        <a:lnSpc>
                          <a:spcPct val="100000"/>
                        </a:lnSpc>
                        <a:spcBef>
                          <a:spcPts val="1100"/>
                        </a:spcBef>
                        <a:spcAft>
                          <a:spcPts val="1100"/>
                        </a:spcAft>
                        <a:buNone/>
                      </a:pPr>
                      <a:r>
                        <a:rPr lang="en-US" sz="700">
                          <a:solidFill>
                            <a:srgbClr val="6FA8DC"/>
                          </a:solidFill>
                          <a:highlight>
                            <a:srgbClr val="FFFFFF"/>
                          </a:highlight>
                          <a:latin typeface="Avenir"/>
                          <a:ea typeface="Avenir"/>
                          <a:cs typeface="Avenir"/>
                          <a:sym typeface="Avenir"/>
                        </a:rPr>
                        <a:t>#finanzas #segurodevida #inversiones #lifeinsurance </a:t>
                      </a:r>
                      <a:r>
                        <a:rPr lang="en-US" sz="7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9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225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a:t>
                      </a:r>
                      <a:r>
                        <a:rPr lang="en-US" sz="1200">
                          <a:latin typeface="Exo"/>
                          <a:ea typeface="Exo"/>
                          <a:cs typeface="Exo"/>
                          <a:sym typeface="Exo"/>
                        </a:rPr>
                        <a:t>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382" name="Google Shape;382;p34"/>
          <p:cNvGrpSpPr/>
          <p:nvPr/>
        </p:nvGrpSpPr>
        <p:grpSpPr>
          <a:xfrm>
            <a:off x="-238076" y="5143497"/>
            <a:ext cx="9149644" cy="83700"/>
            <a:chOff x="0" y="0"/>
            <a:chExt cx="9149644" cy="83700"/>
          </a:xfrm>
        </p:grpSpPr>
        <p:sp>
          <p:nvSpPr>
            <p:cNvPr id="383" name="Google Shape;383;p34"/>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84" name="Google Shape;384;p34"/>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85" name="Google Shape;385;p34"/>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86" name="Google Shape;386;p34"/>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87" name="Google Shape;387;p34"/>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388" name="Google Shape;388;p34"/>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389" name="Google Shape;389;p34"/>
          <p:cNvSpPr/>
          <p:nvPr/>
        </p:nvSpPr>
        <p:spPr>
          <a:xfrm>
            <a:off x="4859650" y="511750"/>
            <a:ext cx="3434100" cy="343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DEGRADADO</a:t>
            </a:r>
            <a:endParaRPr/>
          </a:p>
          <a:p>
            <a:pPr indent="0" lvl="0" marL="0" rtl="0" algn="l">
              <a:spcBef>
                <a:spcPts val="0"/>
              </a:spcBef>
              <a:spcAft>
                <a:spcPts val="0"/>
              </a:spcAft>
              <a:buNone/>
            </a:pPr>
            <a:r>
              <a:rPr lang="en-US"/>
              <a:t>TÍTULO: La carrera espacial de Musk, Bezos y Branson</a:t>
            </a:r>
            <a:endParaRPr/>
          </a:p>
          <a:p>
            <a:pPr indent="0" lvl="0" marL="0" rtl="0" algn="l">
              <a:spcBef>
                <a:spcPts val="0"/>
              </a:spcBef>
              <a:spcAft>
                <a:spcPts val="0"/>
              </a:spcAft>
              <a:buNone/>
            </a:pPr>
            <a:r>
              <a:rPr lang="en-US"/>
              <a:t>FOTO: Nave espacial</a:t>
            </a:r>
            <a:endParaRPr/>
          </a:p>
          <a:p>
            <a:pPr indent="0" lvl="0" marL="0" rtl="0" algn="l">
              <a:spcBef>
                <a:spcPts val="0"/>
              </a:spcBef>
              <a:spcAft>
                <a:spcPts val="0"/>
              </a:spcAft>
              <a:buNone/>
            </a:pPr>
            <a:r>
              <a:t/>
            </a:r>
            <a:endParaRPr/>
          </a:p>
        </p:txBody>
      </p:sp>
      <p:sp>
        <p:nvSpPr>
          <p:cNvPr id="390" name="Google Shape;390;p34"/>
          <p:cNvSpPr/>
          <p:nvPr/>
        </p:nvSpPr>
        <p:spPr>
          <a:xfrm>
            <a:off x="4859650" y="4130475"/>
            <a:ext cx="3434100" cy="391800"/>
          </a:xfrm>
          <a:prstGeom prst="rect">
            <a:avLst/>
          </a:prstGeom>
          <a:solidFill>
            <a:srgbClr val="1A1A1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FFFFFF"/>
                </a:solidFill>
              </a:rPr>
              <a:t>NOTICIAS FINANCIERAS (COMPAÑÍAS / EMPRESAS)</a:t>
            </a:r>
            <a:endParaRPr b="1" sz="1000">
              <a:solidFill>
                <a:srgbClr val="FFFFFF"/>
              </a:solidFill>
            </a:endParaRPr>
          </a:p>
        </p:txBody>
      </p:sp>
      <p:pic>
        <p:nvPicPr>
          <p:cNvPr id="391" name="Google Shape;391;p34"/>
          <p:cNvPicPr preferRelativeResize="0"/>
          <p:nvPr/>
        </p:nvPicPr>
        <p:blipFill>
          <a:blip r:embed="rId15">
            <a:alphaModFix/>
          </a:blip>
          <a:stretch>
            <a:fillRect/>
          </a:stretch>
        </p:blipFill>
        <p:spPr>
          <a:xfrm>
            <a:off x="4859650" y="511750"/>
            <a:ext cx="3434100" cy="3434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grpSp>
        <p:nvGrpSpPr>
          <p:cNvPr id="396" name="Google Shape;396;p35"/>
          <p:cNvGrpSpPr/>
          <p:nvPr/>
        </p:nvGrpSpPr>
        <p:grpSpPr>
          <a:xfrm>
            <a:off x="-2779" y="5059872"/>
            <a:ext cx="9149644" cy="83700"/>
            <a:chOff x="0" y="0"/>
            <a:chExt cx="9149644" cy="83700"/>
          </a:xfrm>
        </p:grpSpPr>
        <p:sp>
          <p:nvSpPr>
            <p:cNvPr id="397" name="Google Shape;397;p35"/>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98" name="Google Shape;398;p35"/>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399" name="Google Shape;399;p35"/>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00" name="Google Shape;400;p35"/>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01" name="Google Shape;401;p35"/>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graphicFrame>
        <p:nvGraphicFramePr>
          <p:cNvPr id="402" name="Google Shape;402;p35"/>
          <p:cNvGraphicFramePr/>
          <p:nvPr/>
        </p:nvGraphicFramePr>
        <p:xfrm>
          <a:off x="401450" y="776300"/>
          <a:ext cx="3000000" cy="3000000"/>
        </p:xfrm>
        <a:graphic>
          <a:graphicData uri="http://schemas.openxmlformats.org/drawingml/2006/table">
            <a:tbl>
              <a:tblPr>
                <a:noFill/>
                <a:tableStyleId>{8A521931-B7F9-4463-AD32-67B9EDF8AEFE}</a:tableStyleId>
              </a:tblPr>
              <a:tblGrid>
                <a:gridCol w="823550"/>
                <a:gridCol w="2681375"/>
              </a:tblGrid>
              <a:tr h="5288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Martes 04 de </a:t>
                      </a:r>
                      <a:r>
                        <a:rPr b="1" lang="en-US"/>
                        <a:t>Enero</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HISTORIA</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Imagen" id="403" name="Google Shape;403;p35"/>
          <p:cNvPicPr preferRelativeResize="0"/>
          <p:nvPr/>
        </p:nvPicPr>
        <p:blipFill rotWithShape="1">
          <a:blip r:embed="rId3">
            <a:alphaModFix/>
          </a:blip>
          <a:srcRect b="0" l="0" r="0" t="0"/>
          <a:stretch/>
        </p:blipFill>
        <p:spPr>
          <a:xfrm>
            <a:off x="8073100" y="4727525"/>
            <a:ext cx="934934" cy="236515"/>
          </a:xfrm>
          <a:prstGeom prst="rect">
            <a:avLst/>
          </a:prstGeom>
          <a:noFill/>
          <a:ln>
            <a:noFill/>
          </a:ln>
        </p:spPr>
      </p:pic>
      <p:pic>
        <p:nvPicPr>
          <p:cNvPr id="404" name="Google Shape;404;p35"/>
          <p:cNvPicPr preferRelativeResize="0"/>
          <p:nvPr/>
        </p:nvPicPr>
        <p:blipFill>
          <a:blip r:embed="rId4">
            <a:alphaModFix/>
          </a:blip>
          <a:stretch>
            <a:fillRect/>
          </a:stretch>
        </p:blipFill>
        <p:spPr>
          <a:xfrm>
            <a:off x="6621898" y="441625"/>
            <a:ext cx="2152777" cy="3827160"/>
          </a:xfrm>
          <a:prstGeom prst="rect">
            <a:avLst/>
          </a:prstGeom>
          <a:noFill/>
          <a:ln>
            <a:noFill/>
          </a:ln>
        </p:spPr>
      </p:pic>
      <p:pic>
        <p:nvPicPr>
          <p:cNvPr id="405" name="Google Shape;405;p35"/>
          <p:cNvPicPr preferRelativeResize="0"/>
          <p:nvPr/>
        </p:nvPicPr>
        <p:blipFill>
          <a:blip r:embed="rId5">
            <a:alphaModFix/>
          </a:blip>
          <a:stretch>
            <a:fillRect/>
          </a:stretch>
        </p:blipFill>
        <p:spPr>
          <a:xfrm>
            <a:off x="4316725" y="441625"/>
            <a:ext cx="2152775" cy="38271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graphicFrame>
        <p:nvGraphicFramePr>
          <p:cNvPr id="410" name="Google Shape;410;p36"/>
          <p:cNvGraphicFramePr/>
          <p:nvPr/>
        </p:nvGraphicFramePr>
        <p:xfrm>
          <a:off x="401450" y="255087"/>
          <a:ext cx="3000000" cy="3000000"/>
        </p:xfrm>
        <a:graphic>
          <a:graphicData uri="http://schemas.openxmlformats.org/drawingml/2006/table">
            <a:tbl>
              <a:tblPr>
                <a:noFill/>
                <a:tableStyleId>{8A521931-B7F9-4463-AD32-67B9EDF8AEFE}</a:tableStyleId>
              </a:tblPr>
              <a:tblGrid>
                <a:gridCol w="823550"/>
                <a:gridCol w="2681375"/>
              </a:tblGrid>
              <a:tr h="323350">
                <a:tc gridSpan="2">
                  <a:txBody>
                    <a:bodyPr/>
                    <a:lstStyle/>
                    <a:p>
                      <a:pPr indent="0" lvl="0" marL="0" marR="0" rtl="0" algn="ctr">
                        <a:lnSpc>
                          <a:spcPct val="100000"/>
                        </a:lnSpc>
                        <a:spcBef>
                          <a:spcPts val="0"/>
                        </a:spcBef>
                        <a:spcAft>
                          <a:spcPts val="0"/>
                        </a:spcAft>
                        <a:buClr>
                          <a:srgbClr val="1A9988"/>
                        </a:buClr>
                        <a:buSzPts val="1400"/>
                        <a:buFont typeface="Exo"/>
                        <a:buNone/>
                      </a:pPr>
                      <a:r>
                        <a:rPr b="1" lang="en-US"/>
                        <a:t>Miércoles 05 de </a:t>
                      </a:r>
                      <a:r>
                        <a:rPr b="1" lang="en-US"/>
                        <a:t>Enero</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rgbClr val="1A9988"/>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100"/>
                        <a:t>Ofrecemos planes de ahorro regular en monedas fuertes muy accesibles y flexibles en instrumentos como fondos de inversión y portafolios diseñados para edad y objetivo y perfil de inversionista.</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US" sz="1100">
                          <a:solidFill>
                            <a:srgbClr val="222222"/>
                          </a:solidFill>
                          <a:highlight>
                            <a:srgbClr val="FFFFFF"/>
                          </a:highlight>
                        </a:rPr>
                        <a:t>¡Asesórate con nosotros!</a:t>
                      </a:r>
                      <a:endParaRPr sz="1100">
                        <a:solidFill>
                          <a:srgbClr val="222222"/>
                        </a:solidFill>
                        <a:highlight>
                          <a:srgbClr val="FFFFFF"/>
                        </a:highlight>
                      </a:endParaRPr>
                    </a:p>
                    <a:p>
                      <a:pPr indent="0" lvl="0" marL="0" rtl="0" algn="l">
                        <a:lnSpc>
                          <a:spcPct val="115000"/>
                        </a:lnSpc>
                        <a:spcBef>
                          <a:spcPts val="2200"/>
                        </a:spcBef>
                        <a:spcAft>
                          <a:spcPts val="0"/>
                        </a:spcAft>
                        <a:buNone/>
                      </a:pPr>
                      <a:r>
                        <a:rPr lang="en-US" sz="900">
                          <a:solidFill>
                            <a:srgbClr val="6FA8DC"/>
                          </a:solidFill>
                          <a:highlight>
                            <a:srgbClr val="FFFFFF"/>
                          </a:highlight>
                          <a:latin typeface="Avenir"/>
                          <a:ea typeface="Avenir"/>
                          <a:cs typeface="Avenir"/>
                          <a:sym typeface="Avenir"/>
                        </a:rPr>
                        <a:t>#finanzas #segurodevida #inversiones #lifeinsurance </a:t>
                      </a:r>
                      <a:r>
                        <a:rPr lang="en-US" sz="9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1000">
                        <a:solidFill>
                          <a:srgbClr val="6AA4C8"/>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rgbClr val="1A9988"/>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411" name="Google Shape;411;p36"/>
          <p:cNvGrpSpPr/>
          <p:nvPr/>
        </p:nvGrpSpPr>
        <p:grpSpPr>
          <a:xfrm>
            <a:off x="-2779" y="5059872"/>
            <a:ext cx="9149644" cy="83700"/>
            <a:chOff x="0" y="0"/>
            <a:chExt cx="9149644" cy="83700"/>
          </a:xfrm>
        </p:grpSpPr>
        <p:sp>
          <p:nvSpPr>
            <p:cNvPr id="412" name="Google Shape;412;p36"/>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13" name="Google Shape;413;p36"/>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14" name="Google Shape;414;p36"/>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15" name="Google Shape;415;p36"/>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16" name="Google Shape;416;p36"/>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417" name="Google Shape;417;p36"/>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418" name="Google Shape;418;p36"/>
          <p:cNvSpPr/>
          <p:nvPr/>
        </p:nvSpPr>
        <p:spPr>
          <a:xfrm>
            <a:off x="4859650" y="511750"/>
            <a:ext cx="3434100" cy="343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CUADRO DE TEXTO CON COLOR</a:t>
            </a:r>
            <a:endParaRPr/>
          </a:p>
          <a:p>
            <a:pPr indent="0" lvl="0" marL="0" rtl="0" algn="l">
              <a:spcBef>
                <a:spcPts val="0"/>
              </a:spcBef>
              <a:spcAft>
                <a:spcPts val="0"/>
              </a:spcAft>
              <a:buNone/>
            </a:pPr>
            <a:r>
              <a:rPr lang="en-US"/>
              <a:t>TÍTULO: Aseguradoras Internacionales</a:t>
            </a:r>
            <a:endParaRPr/>
          </a:p>
          <a:p>
            <a:pPr indent="0" lvl="0" marL="0" rtl="0" algn="l">
              <a:spcBef>
                <a:spcPts val="0"/>
              </a:spcBef>
              <a:spcAft>
                <a:spcPts val="0"/>
              </a:spcAft>
              <a:buNone/>
            </a:pPr>
            <a:r>
              <a:rPr lang="en-US"/>
              <a:t>FOTO: Interacción con elemento de dinero en foto</a:t>
            </a:r>
            <a:endParaRPr/>
          </a:p>
          <a:p>
            <a:pPr indent="0" lvl="0" marL="0" rtl="0" algn="l">
              <a:spcBef>
                <a:spcPts val="0"/>
              </a:spcBef>
              <a:spcAft>
                <a:spcPts val="0"/>
              </a:spcAft>
              <a:buNone/>
            </a:pPr>
            <a:r>
              <a:t/>
            </a:r>
            <a:endParaRPr/>
          </a:p>
        </p:txBody>
      </p:sp>
      <p:sp>
        <p:nvSpPr>
          <p:cNvPr id="419" name="Google Shape;419;p36"/>
          <p:cNvSpPr/>
          <p:nvPr/>
        </p:nvSpPr>
        <p:spPr>
          <a:xfrm>
            <a:off x="4859650" y="4130475"/>
            <a:ext cx="3434100" cy="3918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BENEFICIOS DE INVERTIR CON KNG</a:t>
            </a:r>
            <a:endParaRPr b="1" sz="1200">
              <a:solidFill>
                <a:srgbClr val="FFFFFF"/>
              </a:solidFill>
            </a:endParaRPr>
          </a:p>
        </p:txBody>
      </p:sp>
      <p:pic>
        <p:nvPicPr>
          <p:cNvPr id="420" name="Google Shape;420;p36"/>
          <p:cNvPicPr preferRelativeResize="0"/>
          <p:nvPr/>
        </p:nvPicPr>
        <p:blipFill>
          <a:blip r:embed="rId15">
            <a:alphaModFix/>
          </a:blip>
          <a:stretch>
            <a:fillRect/>
          </a:stretch>
        </p:blipFill>
        <p:spPr>
          <a:xfrm>
            <a:off x="4859650" y="511750"/>
            <a:ext cx="3434100" cy="3434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graphicFrame>
        <p:nvGraphicFramePr>
          <p:cNvPr id="425" name="Google Shape;425;p37"/>
          <p:cNvGraphicFramePr/>
          <p:nvPr/>
        </p:nvGraphicFramePr>
        <p:xfrm>
          <a:off x="405475" y="178550"/>
          <a:ext cx="3000000" cy="3000000"/>
        </p:xfrm>
        <a:graphic>
          <a:graphicData uri="http://schemas.openxmlformats.org/drawingml/2006/table">
            <a:tbl>
              <a:tblPr>
                <a:noFill/>
                <a:tableStyleId>{8A521931-B7F9-4463-AD32-67B9EDF8AEFE}</a:tableStyleId>
              </a:tblPr>
              <a:tblGrid>
                <a:gridCol w="819250"/>
                <a:gridCol w="2667375"/>
              </a:tblGrid>
              <a:tr h="4424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Jueves 06 de </a:t>
                      </a:r>
                      <a:r>
                        <a:rPr b="1" lang="en-US"/>
                        <a:t>Enero</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35086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marR="38100" rtl="0" algn="l">
                        <a:lnSpc>
                          <a:spcPct val="128571"/>
                        </a:lnSpc>
                        <a:spcBef>
                          <a:spcPts val="0"/>
                        </a:spcBef>
                        <a:spcAft>
                          <a:spcPts val="0"/>
                        </a:spcAft>
                        <a:buNone/>
                      </a:pPr>
                      <a:r>
                        <a:rPr lang="en-US" sz="900">
                          <a:highlight>
                            <a:srgbClr val="FFFFFF"/>
                          </a:highlight>
                        </a:rPr>
                        <a:t>….</a:t>
                      </a:r>
                      <a:endParaRPr sz="900">
                        <a:highlight>
                          <a:srgbClr val="FFFFFF"/>
                        </a:highlight>
                      </a:endParaRPr>
                    </a:p>
                    <a:p>
                      <a:pPr indent="0" lvl="0" marL="0" rtl="0" algn="l">
                        <a:lnSpc>
                          <a:spcPct val="115000"/>
                        </a:lnSpc>
                        <a:spcBef>
                          <a:spcPts val="0"/>
                        </a:spcBef>
                        <a:spcAft>
                          <a:spcPts val="0"/>
                        </a:spcAft>
                        <a:buNone/>
                      </a:pPr>
                      <a:r>
                        <a:t/>
                      </a:r>
                      <a:endParaRPr sz="1200">
                        <a:highlight>
                          <a:srgbClr val="FFFFFF"/>
                        </a:highlight>
                      </a:endParaRPr>
                    </a:p>
                    <a:p>
                      <a:pPr indent="0" lvl="0" marL="0" rtl="0" algn="l">
                        <a:lnSpc>
                          <a:spcPct val="115000"/>
                        </a:lnSpc>
                        <a:spcBef>
                          <a:spcPts val="0"/>
                        </a:spcBef>
                        <a:spcAft>
                          <a:spcPts val="0"/>
                        </a:spcAft>
                        <a:buNone/>
                      </a:pPr>
                      <a:r>
                        <a:rPr lang="en-US" sz="1000">
                          <a:solidFill>
                            <a:srgbClr val="6FA8DC"/>
                          </a:solidFill>
                          <a:highlight>
                            <a:srgbClr val="FFFFFF"/>
                          </a:highlight>
                          <a:latin typeface="Avenir"/>
                          <a:ea typeface="Avenir"/>
                          <a:cs typeface="Avenir"/>
                          <a:sym typeface="Avenir"/>
                        </a:rPr>
                        <a:t>#finanzas #segurodevida #inversiones #lifeinsurance </a:t>
                      </a:r>
                      <a:r>
                        <a:rPr lang="en-US" sz="10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#Finanzaspersonales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#Finanzasbursátiles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#Banca</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#Educaciónfinanciera</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#Finanzasinteligentes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#Finanzasexitosas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#Finanzasparaemprendedores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#Finanzassanas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#Finanzasparatodos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#Finanzasynegocios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4">
                            <a:extLst>
                              <a:ext uri="{A12FA001-AC4F-418D-AE19-62706E023703}">
                                <ahyp:hlinkClr val="tx"/>
                              </a:ext>
                            </a:extLst>
                          </a:hlinkClick>
                        </a:rPr>
                        <a:t>#Emprendedores</a:t>
                      </a:r>
                      <a:endParaRPr sz="1200">
                        <a:highlight>
                          <a:srgbClr val="FFFFFF"/>
                        </a:highlight>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5979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426" name="Google Shape;426;p37"/>
          <p:cNvGrpSpPr/>
          <p:nvPr/>
        </p:nvGrpSpPr>
        <p:grpSpPr>
          <a:xfrm>
            <a:off x="-2779" y="5059872"/>
            <a:ext cx="9149644" cy="83700"/>
            <a:chOff x="0" y="0"/>
            <a:chExt cx="9149644" cy="83700"/>
          </a:xfrm>
        </p:grpSpPr>
        <p:sp>
          <p:nvSpPr>
            <p:cNvPr id="427" name="Google Shape;427;p37"/>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28" name="Google Shape;428;p37"/>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29" name="Google Shape;429;p37"/>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30" name="Google Shape;430;p37"/>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31" name="Google Shape;431;p37"/>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432" name="Google Shape;432;p37"/>
          <p:cNvPicPr preferRelativeResize="0"/>
          <p:nvPr/>
        </p:nvPicPr>
        <p:blipFill rotWithShape="1">
          <a:blip r:embed="rId15">
            <a:alphaModFix/>
          </a:blip>
          <a:srcRect b="0" l="0" r="0" t="0"/>
          <a:stretch/>
        </p:blipFill>
        <p:spPr>
          <a:xfrm>
            <a:off x="8073100" y="4727525"/>
            <a:ext cx="934934" cy="236515"/>
          </a:xfrm>
          <a:prstGeom prst="rect">
            <a:avLst/>
          </a:prstGeom>
          <a:noFill/>
          <a:ln>
            <a:noFill/>
          </a:ln>
        </p:spPr>
      </p:pic>
      <p:sp>
        <p:nvSpPr>
          <p:cNvPr id="433" name="Google Shape;433;p37"/>
          <p:cNvSpPr/>
          <p:nvPr/>
        </p:nvSpPr>
        <p:spPr>
          <a:xfrm>
            <a:off x="4859650" y="511750"/>
            <a:ext cx="3434100" cy="34341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GRÁFICO AZUL</a:t>
            </a:r>
            <a:endParaRPr/>
          </a:p>
          <a:p>
            <a:pPr indent="0" lvl="0" marL="0" rtl="0" algn="l">
              <a:spcBef>
                <a:spcPts val="0"/>
              </a:spcBef>
              <a:spcAft>
                <a:spcPts val="0"/>
              </a:spcAft>
              <a:buNone/>
            </a:pPr>
            <a:r>
              <a:rPr lang="en-US"/>
              <a:t>TEXTO:</a:t>
            </a:r>
            <a:endParaRPr/>
          </a:p>
          <a:p>
            <a:pPr indent="0" lvl="0" marL="0" rtl="0" algn="l">
              <a:spcBef>
                <a:spcPts val="0"/>
              </a:spcBef>
              <a:spcAft>
                <a:spcPts val="0"/>
              </a:spcAft>
              <a:buNone/>
            </a:pPr>
            <a:r>
              <a:rPr lang="en-US"/>
              <a:t>ILUSTRACIÓN: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*Relacionado a un punto específico en el que el simulador sea la mejor opción. (EJ. ¿QUÉ HACER CUANDO EMPRENDO?) Ofrecer la solución en esta herramienta</a:t>
            </a:r>
            <a:endParaRPr b="1"/>
          </a:p>
        </p:txBody>
      </p:sp>
      <p:sp>
        <p:nvSpPr>
          <p:cNvPr id="434" name="Google Shape;434;p37"/>
          <p:cNvSpPr/>
          <p:nvPr/>
        </p:nvSpPr>
        <p:spPr>
          <a:xfrm>
            <a:off x="4859650" y="4130475"/>
            <a:ext cx="3434100" cy="391800"/>
          </a:xfrm>
          <a:prstGeom prst="rect">
            <a:avLst/>
          </a:prstGeom>
          <a:solidFill>
            <a:srgbClr val="9E9E9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RELACIONADO AL SIMULADOR KNG</a:t>
            </a:r>
            <a:endParaRPr b="1" sz="12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aphicFrame>
        <p:nvGraphicFramePr>
          <p:cNvPr id="439" name="Google Shape;439;p38"/>
          <p:cNvGraphicFramePr/>
          <p:nvPr/>
        </p:nvGraphicFramePr>
        <p:xfrm>
          <a:off x="401450" y="439312"/>
          <a:ext cx="3000000" cy="3000000"/>
        </p:xfrm>
        <a:graphic>
          <a:graphicData uri="http://schemas.openxmlformats.org/drawingml/2006/table">
            <a:tbl>
              <a:tblPr>
                <a:noFill/>
                <a:tableStyleId>{8A521931-B7F9-4463-AD32-67B9EDF8AEFE}</a:tableStyleId>
              </a:tblPr>
              <a:tblGrid>
                <a:gridCol w="823550"/>
                <a:gridCol w="2681375"/>
              </a:tblGrid>
              <a:tr h="5288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Sábado 08 de </a:t>
                      </a:r>
                      <a:r>
                        <a:rPr b="1" lang="en-US"/>
                        <a:t>Enero</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highlight>
                            <a:srgbClr val="FFFFFF"/>
                          </a:highlight>
                        </a:rPr>
                        <a:t>Recuerda que puedes encontrar más información sobre nosotros en nuestra página web. </a:t>
                      </a:r>
                      <a:r>
                        <a:rPr lang="en-US" sz="800">
                          <a:highlight>
                            <a:srgbClr val="FFFFFF"/>
                          </a:highlight>
                        </a:rPr>
                        <a:t>🙌</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rPr lang="en-US" sz="800">
                          <a:solidFill>
                            <a:srgbClr val="6FA8DC"/>
                          </a:solidFill>
                          <a:highlight>
                            <a:srgbClr val="FFFFFF"/>
                          </a:highlight>
                          <a:latin typeface="Avenir"/>
                          <a:ea typeface="Avenir"/>
                          <a:cs typeface="Avenir"/>
                          <a:sym typeface="Avenir"/>
                        </a:rPr>
                        <a:t>#finanzas #segurodevida #inversiones #lifeinsurance </a:t>
                      </a:r>
                      <a:r>
                        <a:rPr lang="en-US" sz="8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8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440" name="Google Shape;440;p38"/>
          <p:cNvGrpSpPr/>
          <p:nvPr/>
        </p:nvGrpSpPr>
        <p:grpSpPr>
          <a:xfrm>
            <a:off x="-2779" y="5059872"/>
            <a:ext cx="9149644" cy="83700"/>
            <a:chOff x="0" y="0"/>
            <a:chExt cx="9149644" cy="83700"/>
          </a:xfrm>
        </p:grpSpPr>
        <p:sp>
          <p:nvSpPr>
            <p:cNvPr id="441" name="Google Shape;441;p38"/>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42" name="Google Shape;442;p38"/>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43" name="Google Shape;443;p38"/>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44" name="Google Shape;444;p38"/>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45" name="Google Shape;445;p38"/>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446" name="Google Shape;446;p38"/>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447" name="Google Shape;447;p38"/>
          <p:cNvSpPr/>
          <p:nvPr/>
        </p:nvSpPr>
        <p:spPr>
          <a:xfrm>
            <a:off x="4864900" y="591375"/>
            <a:ext cx="3423600" cy="342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DEGRADADO</a:t>
            </a:r>
            <a:endParaRPr/>
          </a:p>
          <a:p>
            <a:pPr indent="0" lvl="0" marL="0" rtl="0" algn="l">
              <a:spcBef>
                <a:spcPts val="0"/>
              </a:spcBef>
              <a:spcAft>
                <a:spcPts val="0"/>
              </a:spcAft>
              <a:buNone/>
            </a:pPr>
            <a:r>
              <a:rPr lang="en-US"/>
              <a:t>TÍTULO: Visita nuestra página web</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GIF: foto 1 persona usando laptop, foto 2 toma de pantalla en mockup inicio de página KNG</a:t>
            </a:r>
            <a:endParaRPr/>
          </a:p>
          <a:p>
            <a:pPr indent="0" lvl="0" marL="0" rtl="0" algn="l">
              <a:spcBef>
                <a:spcPts val="0"/>
              </a:spcBef>
              <a:spcAft>
                <a:spcPts val="0"/>
              </a:spcAft>
              <a:buNone/>
            </a:pPr>
            <a:r>
              <a:t/>
            </a:r>
            <a:endParaRPr/>
          </a:p>
        </p:txBody>
      </p:sp>
      <p:sp>
        <p:nvSpPr>
          <p:cNvPr id="448" name="Google Shape;448;p38"/>
          <p:cNvSpPr/>
          <p:nvPr/>
        </p:nvSpPr>
        <p:spPr>
          <a:xfrm>
            <a:off x="4859650" y="4130475"/>
            <a:ext cx="3434100" cy="391800"/>
          </a:xfrm>
          <a:prstGeom prst="rect">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CALL TO ACTION A PÁGINA WEB</a:t>
            </a:r>
            <a:endParaRPr b="1" sz="1200">
              <a:solidFill>
                <a:srgbClr val="FFFFFF"/>
              </a:solidFill>
            </a:endParaRPr>
          </a:p>
        </p:txBody>
      </p:sp>
      <p:pic>
        <p:nvPicPr>
          <p:cNvPr id="449" name="Google Shape;449;p38" title="DIC_18.mp4">
            <a:hlinkClick r:id="rId15"/>
          </p:cNvPr>
          <p:cNvPicPr preferRelativeResize="0"/>
          <p:nvPr/>
        </p:nvPicPr>
        <p:blipFill>
          <a:blip r:embed="rId16">
            <a:alphaModFix/>
          </a:blip>
          <a:stretch>
            <a:fillRect/>
          </a:stretch>
        </p:blipFill>
        <p:spPr>
          <a:xfrm>
            <a:off x="4859650" y="591375"/>
            <a:ext cx="3434100" cy="3434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graphicFrame>
        <p:nvGraphicFramePr>
          <p:cNvPr id="454" name="Google Shape;454;p39"/>
          <p:cNvGraphicFramePr/>
          <p:nvPr/>
        </p:nvGraphicFramePr>
        <p:xfrm>
          <a:off x="401450" y="292450"/>
          <a:ext cx="3000000" cy="3000000"/>
        </p:xfrm>
        <a:graphic>
          <a:graphicData uri="http://schemas.openxmlformats.org/drawingml/2006/table">
            <a:tbl>
              <a:tblPr>
                <a:noFill/>
                <a:tableStyleId>{8A521931-B7F9-4463-AD32-67B9EDF8AEFE}</a:tableStyleId>
              </a:tblPr>
              <a:tblGrid>
                <a:gridCol w="823550"/>
                <a:gridCol w="2681375"/>
              </a:tblGrid>
              <a:tr h="527025">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Domingo 09 de </a:t>
                      </a:r>
                      <a:r>
                        <a:rPr b="1" lang="en-US"/>
                        <a:t>Enero</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27640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100">
                          <a:solidFill>
                            <a:srgbClr val="222222"/>
                          </a:solidFill>
                          <a:highlight>
                            <a:srgbClr val="FFFFFF"/>
                          </a:highlight>
                        </a:rPr>
                        <a:t>Los deportes electrónicos son una realidad que está más vigente que nunca, un rubro que ganó popularidad gracias a la pandemia y promete generar un mercado millonario para equipos, jugadores y marcas.</a:t>
                      </a:r>
                      <a:endParaRPr sz="1100">
                        <a:solidFill>
                          <a:srgbClr val="222222"/>
                        </a:solidFill>
                        <a:highlight>
                          <a:srgbClr val="FFFFFF"/>
                        </a:highlight>
                      </a:endParaRPr>
                    </a:p>
                    <a:p>
                      <a:pPr indent="0" lvl="0" marL="0" rtl="0" algn="l">
                        <a:lnSpc>
                          <a:spcPct val="115000"/>
                        </a:lnSpc>
                        <a:spcBef>
                          <a:spcPts val="1100"/>
                        </a:spcBef>
                        <a:spcAft>
                          <a:spcPts val="0"/>
                        </a:spcAft>
                        <a:buNone/>
                      </a:pPr>
                      <a:r>
                        <a:rPr lang="en-US" sz="700">
                          <a:solidFill>
                            <a:srgbClr val="6FA8DC"/>
                          </a:solidFill>
                          <a:highlight>
                            <a:srgbClr val="FFFFFF"/>
                          </a:highlight>
                          <a:latin typeface="Avenir"/>
                          <a:ea typeface="Avenir"/>
                          <a:cs typeface="Avenir"/>
                          <a:sym typeface="Avenir"/>
                        </a:rPr>
                        <a:t>#finanzas #segurodevida #inversiones #lifeinsurance </a:t>
                      </a:r>
                      <a:r>
                        <a:rPr lang="en-US" sz="7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9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225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455" name="Google Shape;455;p39"/>
          <p:cNvGrpSpPr/>
          <p:nvPr/>
        </p:nvGrpSpPr>
        <p:grpSpPr>
          <a:xfrm>
            <a:off x="-238076" y="5143497"/>
            <a:ext cx="9149644" cy="83700"/>
            <a:chOff x="0" y="0"/>
            <a:chExt cx="9149644" cy="83700"/>
          </a:xfrm>
        </p:grpSpPr>
        <p:sp>
          <p:nvSpPr>
            <p:cNvPr id="456" name="Google Shape;456;p39"/>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57" name="Google Shape;457;p39"/>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58" name="Google Shape;458;p39"/>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59" name="Google Shape;459;p39"/>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460" name="Google Shape;460;p39"/>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461" name="Google Shape;461;p39"/>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462" name="Google Shape;462;p39"/>
          <p:cNvSpPr/>
          <p:nvPr/>
        </p:nvSpPr>
        <p:spPr>
          <a:xfrm>
            <a:off x="4717725" y="344175"/>
            <a:ext cx="1775100" cy="17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CUADRO DE TEXTO CON COLOR</a:t>
            </a:r>
            <a:endParaRPr sz="1100"/>
          </a:p>
          <a:p>
            <a:pPr indent="0" lvl="0" marL="0" rtl="0" algn="l">
              <a:spcBef>
                <a:spcPts val="0"/>
              </a:spcBef>
              <a:spcAft>
                <a:spcPts val="0"/>
              </a:spcAft>
              <a:buNone/>
            </a:pPr>
            <a:r>
              <a:rPr lang="en-US" sz="1100"/>
              <a:t>TÍTULO: El Boom de los deportes electrónicos</a:t>
            </a:r>
            <a:endParaRPr sz="1100"/>
          </a:p>
          <a:p>
            <a:pPr indent="0" lvl="0" marL="0" rtl="0" algn="l">
              <a:spcBef>
                <a:spcPts val="0"/>
              </a:spcBef>
              <a:spcAft>
                <a:spcPts val="0"/>
              </a:spcAft>
              <a:buNone/>
            </a:pPr>
            <a:r>
              <a:rPr lang="en-US" sz="1100"/>
              <a:t>Foto: personas jugando en la lap (gamer)</a:t>
            </a:r>
            <a:endParaRPr sz="1100"/>
          </a:p>
          <a:p>
            <a:pPr indent="0" lvl="0" marL="0" rtl="0" algn="l">
              <a:spcBef>
                <a:spcPts val="0"/>
              </a:spcBef>
              <a:spcAft>
                <a:spcPts val="0"/>
              </a:spcAft>
              <a:buNone/>
            </a:pPr>
            <a:r>
              <a:t/>
            </a:r>
            <a:endParaRPr sz="1100"/>
          </a:p>
        </p:txBody>
      </p:sp>
      <p:sp>
        <p:nvSpPr>
          <p:cNvPr id="463" name="Google Shape;463;p39"/>
          <p:cNvSpPr/>
          <p:nvPr/>
        </p:nvSpPr>
        <p:spPr>
          <a:xfrm>
            <a:off x="4859650" y="4130475"/>
            <a:ext cx="3434100" cy="391800"/>
          </a:xfrm>
          <a:prstGeom prst="rect">
            <a:avLst/>
          </a:prstGeom>
          <a:solidFill>
            <a:srgbClr val="1A1A1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FFFFFF"/>
                </a:solidFill>
              </a:rPr>
              <a:t>NOTICIAS FINANCIERAS (COMPAÑÍAS / EMPRESAS)</a:t>
            </a:r>
            <a:endParaRPr b="1" sz="1000">
              <a:solidFill>
                <a:srgbClr val="FFFFFF"/>
              </a:solidFill>
            </a:endParaRPr>
          </a:p>
        </p:txBody>
      </p:sp>
      <p:sp>
        <p:nvSpPr>
          <p:cNvPr id="464" name="Google Shape;464;p39"/>
          <p:cNvSpPr/>
          <p:nvPr/>
        </p:nvSpPr>
        <p:spPr>
          <a:xfrm>
            <a:off x="6547172" y="344175"/>
            <a:ext cx="1775100" cy="17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¿Qué son los E-Sports?</a:t>
            </a:r>
            <a:endParaRPr sz="1100"/>
          </a:p>
          <a:p>
            <a:pPr indent="0" lvl="0" marL="0" rtl="0" algn="l">
              <a:spcBef>
                <a:spcPts val="0"/>
              </a:spcBef>
              <a:spcAft>
                <a:spcPts val="0"/>
              </a:spcAft>
              <a:buNone/>
            </a:pPr>
            <a:r>
              <a:rPr lang="en-US" sz="1100"/>
              <a:t>Son la cara competitiva de los videojuegos, una gigantesca industria que mueve millones de dólares en todo el mundo. </a:t>
            </a:r>
            <a:endParaRPr sz="1100"/>
          </a:p>
        </p:txBody>
      </p:sp>
      <p:sp>
        <p:nvSpPr>
          <p:cNvPr id="465" name="Google Shape;465;p39"/>
          <p:cNvSpPr/>
          <p:nvPr/>
        </p:nvSpPr>
        <p:spPr>
          <a:xfrm>
            <a:off x="4717725" y="2184370"/>
            <a:ext cx="1775100" cy="17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900"/>
              <a:t>El negocio en cifras</a:t>
            </a:r>
            <a:endParaRPr sz="900"/>
          </a:p>
          <a:p>
            <a:pPr indent="0" lvl="0" marL="0" rtl="0" algn="l">
              <a:spcBef>
                <a:spcPts val="0"/>
              </a:spcBef>
              <a:spcAft>
                <a:spcPts val="0"/>
              </a:spcAft>
              <a:buNone/>
            </a:pPr>
            <a:r>
              <a:rPr lang="en-US" sz="900"/>
              <a:t>-Mueve más de 1.000 millones de dólares a nivel mundial</a:t>
            </a:r>
            <a:endParaRPr sz="900"/>
          </a:p>
          <a:p>
            <a:pPr indent="0" lvl="0" marL="0" rtl="0" algn="l">
              <a:spcBef>
                <a:spcPts val="0"/>
              </a:spcBef>
              <a:spcAft>
                <a:spcPts val="0"/>
              </a:spcAft>
              <a:buNone/>
            </a:pPr>
            <a:r>
              <a:rPr lang="en-US" sz="900"/>
              <a:t>-Se estima un crecimiento interanual del 25%</a:t>
            </a:r>
            <a:endParaRPr sz="900"/>
          </a:p>
          <a:p>
            <a:pPr indent="0" lvl="0" marL="0" rtl="0" algn="l">
              <a:spcBef>
                <a:spcPts val="0"/>
              </a:spcBef>
              <a:spcAft>
                <a:spcPts val="0"/>
              </a:spcAft>
              <a:buNone/>
            </a:pPr>
            <a:r>
              <a:rPr lang="en-US" sz="900"/>
              <a:t>-Las marcas invierten 4.000 millones de dólares</a:t>
            </a:r>
            <a:endParaRPr sz="900"/>
          </a:p>
          <a:p>
            <a:pPr indent="0" lvl="0" marL="0" rtl="0" algn="l">
              <a:spcBef>
                <a:spcPts val="0"/>
              </a:spcBef>
              <a:spcAft>
                <a:spcPts val="0"/>
              </a:spcAft>
              <a:buNone/>
            </a:pPr>
            <a:r>
              <a:rPr lang="en-US" sz="900"/>
              <a:t>-1 millón de euros paga un sponsor en Europa</a:t>
            </a:r>
            <a:endParaRPr sz="900"/>
          </a:p>
        </p:txBody>
      </p:sp>
      <p:sp>
        <p:nvSpPr>
          <p:cNvPr id="466" name="Google Shape;466;p39"/>
          <p:cNvSpPr/>
          <p:nvPr/>
        </p:nvSpPr>
        <p:spPr>
          <a:xfrm>
            <a:off x="6547172" y="2184370"/>
            <a:ext cx="1775100" cy="17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¿Qué marcas ya apuestan?</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US" sz="1100"/>
              <a:t>Coca-Cola, Toyota, Gillette, Red Bull, T-Mobile, HP, entre otros.</a:t>
            </a:r>
            <a:endParaRPr sz="1100"/>
          </a:p>
        </p:txBody>
      </p:sp>
      <p:pic>
        <p:nvPicPr>
          <p:cNvPr id="467" name="Google Shape;467;p39"/>
          <p:cNvPicPr preferRelativeResize="0"/>
          <p:nvPr/>
        </p:nvPicPr>
        <p:blipFill>
          <a:blip r:embed="rId15">
            <a:alphaModFix/>
          </a:blip>
          <a:stretch>
            <a:fillRect/>
          </a:stretch>
        </p:blipFill>
        <p:spPr>
          <a:xfrm>
            <a:off x="4717725" y="344175"/>
            <a:ext cx="1775100" cy="1775100"/>
          </a:xfrm>
          <a:prstGeom prst="rect">
            <a:avLst/>
          </a:prstGeom>
          <a:noFill/>
          <a:ln>
            <a:noFill/>
          </a:ln>
        </p:spPr>
      </p:pic>
      <p:pic>
        <p:nvPicPr>
          <p:cNvPr id="468" name="Google Shape;468;p39"/>
          <p:cNvPicPr preferRelativeResize="0"/>
          <p:nvPr/>
        </p:nvPicPr>
        <p:blipFill>
          <a:blip r:embed="rId16">
            <a:alphaModFix/>
          </a:blip>
          <a:stretch>
            <a:fillRect/>
          </a:stretch>
        </p:blipFill>
        <p:spPr>
          <a:xfrm>
            <a:off x="6547175" y="344175"/>
            <a:ext cx="1775100" cy="1775100"/>
          </a:xfrm>
          <a:prstGeom prst="rect">
            <a:avLst/>
          </a:prstGeom>
          <a:noFill/>
          <a:ln>
            <a:noFill/>
          </a:ln>
        </p:spPr>
      </p:pic>
      <p:pic>
        <p:nvPicPr>
          <p:cNvPr id="469" name="Google Shape;469;p39"/>
          <p:cNvPicPr preferRelativeResize="0"/>
          <p:nvPr/>
        </p:nvPicPr>
        <p:blipFill>
          <a:blip r:embed="rId17">
            <a:alphaModFix/>
          </a:blip>
          <a:stretch>
            <a:fillRect/>
          </a:stretch>
        </p:blipFill>
        <p:spPr>
          <a:xfrm>
            <a:off x="4717725" y="2184375"/>
            <a:ext cx="1775100" cy="1775100"/>
          </a:xfrm>
          <a:prstGeom prst="rect">
            <a:avLst/>
          </a:prstGeom>
          <a:noFill/>
          <a:ln>
            <a:noFill/>
          </a:ln>
        </p:spPr>
      </p:pic>
      <p:pic>
        <p:nvPicPr>
          <p:cNvPr id="470" name="Google Shape;470;p39"/>
          <p:cNvPicPr preferRelativeResize="0"/>
          <p:nvPr/>
        </p:nvPicPr>
        <p:blipFill>
          <a:blip r:embed="rId18">
            <a:alphaModFix/>
          </a:blip>
          <a:stretch>
            <a:fillRect/>
          </a:stretch>
        </p:blipFill>
        <p:spPr>
          <a:xfrm>
            <a:off x="6547175" y="2186250"/>
            <a:ext cx="1775100" cy="177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aphicFrame>
        <p:nvGraphicFramePr>
          <p:cNvPr id="107" name="Google Shape;107;p16"/>
          <p:cNvGraphicFramePr/>
          <p:nvPr/>
        </p:nvGraphicFramePr>
        <p:xfrm>
          <a:off x="401450" y="255087"/>
          <a:ext cx="3000000" cy="3000000"/>
        </p:xfrm>
        <a:graphic>
          <a:graphicData uri="http://schemas.openxmlformats.org/drawingml/2006/table">
            <a:tbl>
              <a:tblPr>
                <a:noFill/>
                <a:tableStyleId>{8A521931-B7F9-4463-AD32-67B9EDF8AEFE}</a:tableStyleId>
              </a:tblPr>
              <a:tblGrid>
                <a:gridCol w="823550"/>
                <a:gridCol w="2681375"/>
              </a:tblGrid>
              <a:tr h="323350">
                <a:tc gridSpan="2">
                  <a:txBody>
                    <a:bodyPr/>
                    <a:lstStyle/>
                    <a:p>
                      <a:pPr indent="0" lvl="0" marL="0" marR="0" rtl="0" algn="ctr">
                        <a:lnSpc>
                          <a:spcPct val="100000"/>
                        </a:lnSpc>
                        <a:spcBef>
                          <a:spcPts val="0"/>
                        </a:spcBef>
                        <a:spcAft>
                          <a:spcPts val="0"/>
                        </a:spcAft>
                        <a:buClr>
                          <a:srgbClr val="1A9988"/>
                        </a:buClr>
                        <a:buSzPts val="1400"/>
                        <a:buFont typeface="Exo"/>
                        <a:buNone/>
                      </a:pPr>
                      <a:r>
                        <a:rPr b="1" lang="en-US"/>
                        <a:t>Miércoles 08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rgbClr val="1A9988"/>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just">
                        <a:lnSpc>
                          <a:spcPct val="115000"/>
                        </a:lnSpc>
                        <a:spcBef>
                          <a:spcPts val="0"/>
                        </a:spcBef>
                        <a:spcAft>
                          <a:spcPts val="0"/>
                        </a:spcAft>
                        <a:buNone/>
                      </a:pPr>
                      <a:r>
                        <a:rPr lang="en-US" sz="1100"/>
                        <a:t>Uno de los mayores beneficios de ser cliente de KNG es la calidad de servicio contínuo que ofrecemos a través una red extensa </a:t>
                      </a:r>
                      <a:r>
                        <a:rPr lang="en-US" sz="1100">
                          <a:solidFill>
                            <a:srgbClr val="222222"/>
                          </a:solidFill>
                          <a:highlight>
                            <a:srgbClr val="FFFFFF"/>
                          </a:highlight>
                        </a:rPr>
                        <a:t>de asesores patrimoniales en LATAM y África.</a:t>
                      </a:r>
                      <a:endParaRPr sz="1100"/>
                    </a:p>
                    <a:p>
                      <a:pPr indent="0" lvl="0" marL="0" rtl="0" algn="just">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US" sz="1100">
                          <a:solidFill>
                            <a:srgbClr val="222222"/>
                          </a:solidFill>
                          <a:highlight>
                            <a:srgbClr val="FFFFFF"/>
                          </a:highlight>
                        </a:rPr>
                        <a:t>¡Asesórate con nosotros! Mándanos un mensaje</a:t>
                      </a:r>
                      <a:endParaRPr sz="1100">
                        <a:solidFill>
                          <a:srgbClr val="222222"/>
                        </a:solidFill>
                        <a:highlight>
                          <a:srgbClr val="FFFFFF"/>
                        </a:highlight>
                      </a:endParaRPr>
                    </a:p>
                    <a:p>
                      <a:pPr indent="0" lvl="0" marL="0" rtl="0" algn="l">
                        <a:lnSpc>
                          <a:spcPct val="115000"/>
                        </a:lnSpc>
                        <a:spcBef>
                          <a:spcPts val="2200"/>
                        </a:spcBef>
                        <a:spcAft>
                          <a:spcPts val="0"/>
                        </a:spcAft>
                        <a:buNone/>
                      </a:pPr>
                      <a:r>
                        <a:rPr lang="en-US" sz="900">
                          <a:solidFill>
                            <a:srgbClr val="6FA8DC"/>
                          </a:solidFill>
                          <a:highlight>
                            <a:srgbClr val="FFFFFF"/>
                          </a:highlight>
                          <a:latin typeface="Avenir"/>
                          <a:ea typeface="Avenir"/>
                          <a:cs typeface="Avenir"/>
                          <a:sym typeface="Avenir"/>
                        </a:rPr>
                        <a:t>#finanzas #segurodevida #inversiones #lifeinsurance </a:t>
                      </a:r>
                      <a:r>
                        <a:rPr lang="en-US" sz="9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1000">
                        <a:solidFill>
                          <a:srgbClr val="6AA4C8"/>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rgbClr val="1A9988"/>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108" name="Google Shape;108;p16"/>
          <p:cNvGrpSpPr/>
          <p:nvPr/>
        </p:nvGrpSpPr>
        <p:grpSpPr>
          <a:xfrm>
            <a:off x="-2779" y="5059872"/>
            <a:ext cx="9149644" cy="83700"/>
            <a:chOff x="0" y="0"/>
            <a:chExt cx="9149644" cy="83700"/>
          </a:xfrm>
        </p:grpSpPr>
        <p:sp>
          <p:nvSpPr>
            <p:cNvPr id="109" name="Google Shape;109;p16"/>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10" name="Google Shape;110;p16"/>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11" name="Google Shape;111;p16"/>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12" name="Google Shape;112;p16"/>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13" name="Google Shape;113;p16"/>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114" name="Google Shape;114;p16"/>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115" name="Google Shape;115;p16"/>
          <p:cNvSpPr/>
          <p:nvPr/>
        </p:nvSpPr>
        <p:spPr>
          <a:xfrm>
            <a:off x="4859650" y="511750"/>
            <a:ext cx="3434100" cy="343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DEGRADADO</a:t>
            </a:r>
            <a:endParaRPr/>
          </a:p>
          <a:p>
            <a:pPr indent="0" lvl="0" marL="0" rtl="0" algn="l">
              <a:spcBef>
                <a:spcPts val="0"/>
              </a:spcBef>
              <a:spcAft>
                <a:spcPts val="0"/>
              </a:spcAft>
              <a:buNone/>
            </a:pPr>
            <a:r>
              <a:rPr lang="en-US"/>
              <a:t>TÍTULO: Sé parte de la comunidad KNG</a:t>
            </a:r>
            <a:endParaRPr/>
          </a:p>
          <a:p>
            <a:pPr indent="0" lvl="0" marL="0" rtl="0" algn="l">
              <a:spcBef>
                <a:spcPts val="0"/>
              </a:spcBef>
              <a:spcAft>
                <a:spcPts val="0"/>
              </a:spcAft>
              <a:buNone/>
            </a:pPr>
            <a:r>
              <a:rPr lang="en-US"/>
              <a:t>FOTO: Handshake / Explicando</a:t>
            </a:r>
            <a:endParaRPr/>
          </a:p>
        </p:txBody>
      </p:sp>
      <p:sp>
        <p:nvSpPr>
          <p:cNvPr id="116" name="Google Shape;116;p16"/>
          <p:cNvSpPr/>
          <p:nvPr/>
        </p:nvSpPr>
        <p:spPr>
          <a:xfrm>
            <a:off x="4859650" y="4130475"/>
            <a:ext cx="3434100" cy="3918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BENEFICIOS DE INVERTIR CON KNG</a:t>
            </a:r>
            <a:endParaRPr b="1" sz="1200">
              <a:solidFill>
                <a:srgbClr val="FFFFFF"/>
              </a:solidFill>
            </a:endParaRPr>
          </a:p>
        </p:txBody>
      </p:sp>
      <p:pic>
        <p:nvPicPr>
          <p:cNvPr id="117" name="Google Shape;117;p16"/>
          <p:cNvPicPr preferRelativeResize="0"/>
          <p:nvPr/>
        </p:nvPicPr>
        <p:blipFill>
          <a:blip r:embed="rId15">
            <a:alphaModFix/>
          </a:blip>
          <a:stretch>
            <a:fillRect/>
          </a:stretch>
        </p:blipFill>
        <p:spPr>
          <a:xfrm>
            <a:off x="4859650" y="511750"/>
            <a:ext cx="3434100" cy="3434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aphicFrame>
        <p:nvGraphicFramePr>
          <p:cNvPr id="122" name="Google Shape;122;p17"/>
          <p:cNvGraphicFramePr/>
          <p:nvPr/>
        </p:nvGraphicFramePr>
        <p:xfrm>
          <a:off x="405475" y="256725"/>
          <a:ext cx="3000000" cy="3000000"/>
        </p:xfrm>
        <a:graphic>
          <a:graphicData uri="http://schemas.openxmlformats.org/drawingml/2006/table">
            <a:tbl>
              <a:tblPr>
                <a:noFill/>
                <a:tableStyleId>{8A521931-B7F9-4463-AD32-67B9EDF8AEFE}</a:tableStyleId>
              </a:tblPr>
              <a:tblGrid>
                <a:gridCol w="819250"/>
                <a:gridCol w="2667375"/>
              </a:tblGrid>
              <a:tr h="4424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Jueves 09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35086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marR="38100" rtl="0" algn="l">
                        <a:lnSpc>
                          <a:spcPct val="128571"/>
                        </a:lnSpc>
                        <a:spcBef>
                          <a:spcPts val="0"/>
                        </a:spcBef>
                        <a:spcAft>
                          <a:spcPts val="0"/>
                        </a:spcAft>
                        <a:buNone/>
                      </a:pPr>
                      <a:r>
                        <a:rPr lang="en-US" sz="900">
                          <a:highlight>
                            <a:srgbClr val="FFFFFF"/>
                          </a:highlight>
                        </a:rPr>
                        <a:t>En KNG m</a:t>
                      </a:r>
                      <a:r>
                        <a:rPr lang="en-US" sz="900">
                          <a:highlight>
                            <a:srgbClr val="FFFFFF"/>
                          </a:highlight>
                        </a:rPr>
                        <a:t>ejoramos nuestro servicio y ahora te ofrecemos un simulador de inversión de renta fija de alto rendimiento para que puedas usarlo a tu conveniencia. </a:t>
                      </a:r>
                      <a:r>
                        <a:rPr lang="en-US" sz="900">
                          <a:highlight>
                            <a:srgbClr val="FFFFFF"/>
                          </a:highlight>
                        </a:rPr>
                        <a:t>🤝</a:t>
                      </a:r>
                      <a:endParaRPr sz="900">
                        <a:highlight>
                          <a:srgbClr val="FFFFFF"/>
                        </a:highlight>
                      </a:endParaRPr>
                    </a:p>
                    <a:p>
                      <a:pPr indent="0" lvl="0" marL="0" rtl="0" algn="l">
                        <a:lnSpc>
                          <a:spcPct val="115000"/>
                        </a:lnSpc>
                        <a:spcBef>
                          <a:spcPts val="0"/>
                        </a:spcBef>
                        <a:spcAft>
                          <a:spcPts val="0"/>
                        </a:spcAft>
                        <a:buNone/>
                      </a:pPr>
                      <a:r>
                        <a:t/>
                      </a:r>
                      <a:endParaRPr sz="900">
                        <a:highlight>
                          <a:srgbClr val="FFFFFF"/>
                        </a:highlight>
                      </a:endParaRPr>
                    </a:p>
                    <a:p>
                      <a:pPr indent="0" lvl="0" marL="0" rtl="0" algn="l">
                        <a:lnSpc>
                          <a:spcPct val="115000"/>
                        </a:lnSpc>
                        <a:spcBef>
                          <a:spcPts val="0"/>
                        </a:spcBef>
                        <a:spcAft>
                          <a:spcPts val="0"/>
                        </a:spcAft>
                        <a:buNone/>
                      </a:pPr>
                      <a:r>
                        <a:rPr lang="en-US" sz="900">
                          <a:highlight>
                            <a:srgbClr val="FFFFFF"/>
                          </a:highlight>
                        </a:rPr>
                        <a:t>¿Te gustaría saber cómo funciona? Si tu respuesta es sí, deja en los comentarios un ☝️</a:t>
                      </a:r>
                      <a:endParaRPr sz="900">
                        <a:highlight>
                          <a:srgbClr val="FFFFFF"/>
                        </a:highlight>
                      </a:endParaRPr>
                    </a:p>
                    <a:p>
                      <a:pPr indent="0" lvl="0" marL="0" rtl="0" algn="l">
                        <a:lnSpc>
                          <a:spcPct val="115000"/>
                        </a:lnSpc>
                        <a:spcBef>
                          <a:spcPts val="0"/>
                        </a:spcBef>
                        <a:spcAft>
                          <a:spcPts val="0"/>
                        </a:spcAft>
                        <a:buNone/>
                      </a:pPr>
                      <a:r>
                        <a:t/>
                      </a:r>
                      <a:endParaRPr sz="1200">
                        <a:highlight>
                          <a:srgbClr val="FFFFFF"/>
                        </a:highlight>
                      </a:endParaRPr>
                    </a:p>
                    <a:p>
                      <a:pPr indent="0" lvl="0" marL="0" rtl="0" algn="l">
                        <a:lnSpc>
                          <a:spcPct val="115000"/>
                        </a:lnSpc>
                        <a:spcBef>
                          <a:spcPts val="0"/>
                        </a:spcBef>
                        <a:spcAft>
                          <a:spcPts val="0"/>
                        </a:spcAft>
                        <a:buNone/>
                      </a:pPr>
                      <a:r>
                        <a:rPr lang="en-US" sz="1000">
                          <a:solidFill>
                            <a:srgbClr val="6FA8DC"/>
                          </a:solidFill>
                          <a:highlight>
                            <a:srgbClr val="FFFFFF"/>
                          </a:highlight>
                          <a:latin typeface="Avenir"/>
                          <a:ea typeface="Avenir"/>
                          <a:cs typeface="Avenir"/>
                          <a:sym typeface="Avenir"/>
                        </a:rPr>
                        <a:t>#finanzas #segurodevida #inversiones #lifeinsurance </a:t>
                      </a:r>
                      <a:r>
                        <a:rPr lang="en-US" sz="10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1200">
                        <a:highlight>
                          <a:srgbClr val="FFFFFF"/>
                        </a:highlight>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5979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123" name="Google Shape;123;p17"/>
          <p:cNvGrpSpPr/>
          <p:nvPr/>
        </p:nvGrpSpPr>
        <p:grpSpPr>
          <a:xfrm>
            <a:off x="-2779" y="5059872"/>
            <a:ext cx="9149644" cy="83700"/>
            <a:chOff x="0" y="0"/>
            <a:chExt cx="9149644" cy="83700"/>
          </a:xfrm>
        </p:grpSpPr>
        <p:sp>
          <p:nvSpPr>
            <p:cNvPr id="124" name="Google Shape;124;p17"/>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25" name="Google Shape;125;p17"/>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26" name="Google Shape;126;p17"/>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27" name="Google Shape;127;p17"/>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28" name="Google Shape;128;p17"/>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129" name="Google Shape;129;p17"/>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130" name="Google Shape;130;p17"/>
          <p:cNvSpPr/>
          <p:nvPr/>
        </p:nvSpPr>
        <p:spPr>
          <a:xfrm>
            <a:off x="4859650" y="511750"/>
            <a:ext cx="3434100" cy="343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CUADRO DE TEXTO CON COLOR</a:t>
            </a:r>
            <a:endParaRPr/>
          </a:p>
          <a:p>
            <a:pPr indent="0" lvl="0" marL="0" rtl="0" algn="l">
              <a:spcBef>
                <a:spcPts val="0"/>
              </a:spcBef>
              <a:spcAft>
                <a:spcPts val="0"/>
              </a:spcAft>
              <a:buNone/>
            </a:pPr>
            <a:r>
              <a:rPr lang="en-US"/>
              <a:t>TÍTULO: ¿Sabías que contamos con un simulador financiero?</a:t>
            </a:r>
            <a:endParaRPr/>
          </a:p>
          <a:p>
            <a:pPr indent="0" lvl="0" marL="0" rtl="0" algn="l">
              <a:spcBef>
                <a:spcPts val="0"/>
              </a:spcBef>
              <a:spcAft>
                <a:spcPts val="0"/>
              </a:spcAft>
              <a:buNone/>
            </a:pPr>
            <a:r>
              <a:rPr lang="en-US"/>
              <a:t>FOTO: Persona usando laptop</a:t>
            </a:r>
            <a:endParaRPr/>
          </a:p>
          <a:p>
            <a:pPr indent="0" lvl="0" marL="0" rtl="0" algn="l">
              <a:spcBef>
                <a:spcPts val="0"/>
              </a:spcBef>
              <a:spcAft>
                <a:spcPts val="0"/>
              </a:spcAft>
              <a:buNone/>
            </a:pPr>
            <a:r>
              <a:t/>
            </a:r>
            <a:endParaRPr/>
          </a:p>
        </p:txBody>
      </p:sp>
      <p:sp>
        <p:nvSpPr>
          <p:cNvPr id="131" name="Google Shape;131;p17"/>
          <p:cNvSpPr/>
          <p:nvPr/>
        </p:nvSpPr>
        <p:spPr>
          <a:xfrm>
            <a:off x="4859650" y="4130475"/>
            <a:ext cx="3434100" cy="391800"/>
          </a:xfrm>
          <a:prstGeom prst="rect">
            <a:avLst/>
          </a:prstGeom>
          <a:solidFill>
            <a:srgbClr val="9E9E9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RELACIONADO AL SIMULADOR KNG</a:t>
            </a:r>
            <a:endParaRPr b="1" sz="1200">
              <a:solidFill>
                <a:srgbClr val="FFFFFF"/>
              </a:solidFill>
            </a:endParaRPr>
          </a:p>
        </p:txBody>
      </p:sp>
      <p:pic>
        <p:nvPicPr>
          <p:cNvPr id="132" name="Google Shape;132;p17"/>
          <p:cNvPicPr preferRelativeResize="0"/>
          <p:nvPr/>
        </p:nvPicPr>
        <p:blipFill>
          <a:blip r:embed="rId15">
            <a:alphaModFix/>
          </a:blip>
          <a:stretch>
            <a:fillRect/>
          </a:stretch>
        </p:blipFill>
        <p:spPr>
          <a:xfrm>
            <a:off x="4818700" y="471225"/>
            <a:ext cx="3522249" cy="3522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aphicFrame>
        <p:nvGraphicFramePr>
          <p:cNvPr id="137" name="Google Shape;137;p18"/>
          <p:cNvGraphicFramePr/>
          <p:nvPr/>
        </p:nvGraphicFramePr>
        <p:xfrm>
          <a:off x="401450" y="439312"/>
          <a:ext cx="3000000" cy="3000000"/>
        </p:xfrm>
        <a:graphic>
          <a:graphicData uri="http://schemas.openxmlformats.org/drawingml/2006/table">
            <a:tbl>
              <a:tblPr>
                <a:noFill/>
                <a:tableStyleId>{8A521931-B7F9-4463-AD32-67B9EDF8AEFE}</a:tableStyleId>
              </a:tblPr>
              <a:tblGrid>
                <a:gridCol w="823550"/>
                <a:gridCol w="2681375"/>
              </a:tblGrid>
              <a:tr h="5288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Sábado 11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highlight>
                            <a:srgbClr val="FFFFFF"/>
                          </a:highlight>
                        </a:rPr>
                        <a:t>Trabajamos para mejorar nuestro servicio, nos interesa que conozcas sobre nosotros para así brindarte la mejor de las experiencias.</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rPr lang="en-US" sz="800">
                          <a:highlight>
                            <a:srgbClr val="FFFFFF"/>
                          </a:highlight>
                        </a:rPr>
                        <a:t>Visita nuestra página web: </a:t>
                      </a:r>
                      <a:r>
                        <a:rPr lang="en-US" sz="900">
                          <a:highlight>
                            <a:srgbClr val="FFFFFF"/>
                          </a:highlight>
                        </a:rPr>
                        <a:t>kngadvisors.co.uk</a:t>
                      </a:r>
                      <a:endParaRPr sz="900">
                        <a:highlight>
                          <a:srgbClr val="FFFFFF"/>
                        </a:highlight>
                      </a:endParaRPr>
                    </a:p>
                    <a:p>
                      <a:pPr indent="0" lvl="0" marL="0" rtl="0" algn="l">
                        <a:lnSpc>
                          <a:spcPct val="115000"/>
                        </a:lnSpc>
                        <a:spcBef>
                          <a:spcPts val="0"/>
                        </a:spcBef>
                        <a:spcAft>
                          <a:spcPts val="0"/>
                        </a:spcAft>
                        <a:buNone/>
                      </a:pPr>
                      <a:r>
                        <a:rPr lang="en-US" sz="800">
                          <a:highlight>
                            <a:srgbClr val="FFFFFF"/>
                          </a:highlight>
                        </a:rPr>
                        <a:t>🙌</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t/>
                      </a:r>
                      <a:endParaRPr sz="800">
                        <a:highlight>
                          <a:srgbClr val="FFFFFF"/>
                        </a:highlight>
                      </a:endParaRPr>
                    </a:p>
                    <a:p>
                      <a:pPr indent="0" lvl="0" marL="0" rtl="0" algn="l">
                        <a:lnSpc>
                          <a:spcPct val="115000"/>
                        </a:lnSpc>
                        <a:spcBef>
                          <a:spcPts val="0"/>
                        </a:spcBef>
                        <a:spcAft>
                          <a:spcPts val="0"/>
                        </a:spcAft>
                        <a:buNone/>
                      </a:pPr>
                      <a:r>
                        <a:rPr lang="en-US" sz="800">
                          <a:solidFill>
                            <a:srgbClr val="6FA8DC"/>
                          </a:solidFill>
                          <a:highlight>
                            <a:srgbClr val="FFFFFF"/>
                          </a:highlight>
                          <a:latin typeface="Avenir"/>
                          <a:ea typeface="Avenir"/>
                          <a:cs typeface="Avenir"/>
                          <a:sym typeface="Avenir"/>
                        </a:rPr>
                        <a:t>#finanzas #segurodevida #inversiones #lifeinsurance </a:t>
                      </a:r>
                      <a:r>
                        <a:rPr lang="en-US" sz="8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800">
                          <a:solidFill>
                            <a:srgbClr val="6FA8DC"/>
                          </a:solidFill>
                          <a:highlight>
                            <a:srgbClr val="FFFFFF"/>
                          </a:highlight>
                          <a:latin typeface="Avenir"/>
                          <a:ea typeface="Avenir"/>
                          <a:cs typeface="Avenir"/>
                          <a:sym typeface="Avenir"/>
                        </a:rPr>
                        <a:t> </a:t>
                      </a:r>
                      <a:r>
                        <a:rPr lang="en-US" sz="8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8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138" name="Google Shape;138;p18"/>
          <p:cNvGrpSpPr/>
          <p:nvPr/>
        </p:nvGrpSpPr>
        <p:grpSpPr>
          <a:xfrm>
            <a:off x="-2779" y="5059872"/>
            <a:ext cx="9149644" cy="83700"/>
            <a:chOff x="0" y="0"/>
            <a:chExt cx="9149644" cy="83700"/>
          </a:xfrm>
        </p:grpSpPr>
        <p:sp>
          <p:nvSpPr>
            <p:cNvPr id="139" name="Google Shape;139;p18"/>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40" name="Google Shape;140;p18"/>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41" name="Google Shape;141;p18"/>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42" name="Google Shape;142;p18"/>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43" name="Google Shape;143;p18"/>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144" name="Google Shape;144;p18"/>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145" name="Google Shape;145;p18"/>
          <p:cNvSpPr/>
          <p:nvPr/>
        </p:nvSpPr>
        <p:spPr>
          <a:xfrm>
            <a:off x="4864900" y="614200"/>
            <a:ext cx="3423600" cy="342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GRÁFICO AZUL</a:t>
            </a:r>
            <a:endParaRPr/>
          </a:p>
          <a:p>
            <a:pPr indent="0" lvl="0" marL="0" rtl="0" algn="l">
              <a:spcBef>
                <a:spcPts val="0"/>
              </a:spcBef>
              <a:spcAft>
                <a:spcPts val="0"/>
              </a:spcAft>
              <a:buNone/>
            </a:pPr>
            <a:r>
              <a:rPr lang="en-US"/>
              <a:t>TEXTO: ¿Ya conoces nuestra página web?</a:t>
            </a:r>
            <a:endParaRPr/>
          </a:p>
          <a:p>
            <a:pPr indent="0" lvl="0" marL="0" rtl="0" algn="l">
              <a:spcBef>
                <a:spcPts val="0"/>
              </a:spcBef>
              <a:spcAft>
                <a:spcPts val="0"/>
              </a:spcAft>
              <a:buNone/>
            </a:pPr>
            <a:r>
              <a:rPr lang="en-US"/>
              <a:t>ILUSTRACIÓN: Laptop con mockup de inicio de página web</a:t>
            </a:r>
            <a:endParaRPr/>
          </a:p>
        </p:txBody>
      </p:sp>
      <p:sp>
        <p:nvSpPr>
          <p:cNvPr id="146" name="Google Shape;146;p18"/>
          <p:cNvSpPr/>
          <p:nvPr/>
        </p:nvSpPr>
        <p:spPr>
          <a:xfrm>
            <a:off x="4859650" y="4130475"/>
            <a:ext cx="3434100" cy="391800"/>
          </a:xfrm>
          <a:prstGeom prst="rect">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CALL TO ACTION A PÁGINA WEB</a:t>
            </a:r>
            <a:endParaRPr b="1" sz="1200">
              <a:solidFill>
                <a:srgbClr val="FFFFFF"/>
              </a:solidFill>
            </a:endParaRPr>
          </a:p>
        </p:txBody>
      </p:sp>
      <p:pic>
        <p:nvPicPr>
          <p:cNvPr id="147" name="Google Shape;147;p18"/>
          <p:cNvPicPr preferRelativeResize="0"/>
          <p:nvPr/>
        </p:nvPicPr>
        <p:blipFill>
          <a:blip r:embed="rId15">
            <a:alphaModFix/>
          </a:blip>
          <a:stretch>
            <a:fillRect/>
          </a:stretch>
        </p:blipFill>
        <p:spPr>
          <a:xfrm>
            <a:off x="4859650" y="614200"/>
            <a:ext cx="3434100" cy="343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aphicFrame>
        <p:nvGraphicFramePr>
          <p:cNvPr id="152" name="Google Shape;152;p19"/>
          <p:cNvGraphicFramePr/>
          <p:nvPr/>
        </p:nvGraphicFramePr>
        <p:xfrm>
          <a:off x="401450" y="203850"/>
          <a:ext cx="3000000" cy="3000000"/>
        </p:xfrm>
        <a:graphic>
          <a:graphicData uri="http://schemas.openxmlformats.org/drawingml/2006/table">
            <a:tbl>
              <a:tblPr>
                <a:noFill/>
                <a:tableStyleId>{8A521931-B7F9-4463-AD32-67B9EDF8AEFE}</a:tableStyleId>
              </a:tblPr>
              <a:tblGrid>
                <a:gridCol w="823550"/>
                <a:gridCol w="2681375"/>
              </a:tblGrid>
              <a:tr h="527025">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Domingo 12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27640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100">
                          <a:solidFill>
                            <a:srgbClr val="222222"/>
                          </a:solidFill>
                          <a:highlight>
                            <a:srgbClr val="FFFFFF"/>
                          </a:highlight>
                        </a:rPr>
                        <a:t>Seguramente ya escuchaste hablar sobre el Metaverso de Mark Zuckerberg, sin embargo, ¿Sabes los aspectos económicos de éste?</a:t>
                      </a:r>
                      <a:endParaRPr sz="1100">
                        <a:solidFill>
                          <a:srgbClr val="222222"/>
                        </a:solidFill>
                        <a:highlight>
                          <a:srgbClr val="FFFFFF"/>
                        </a:highlight>
                      </a:endParaRPr>
                    </a:p>
                    <a:p>
                      <a:pPr indent="0" lvl="0" marL="0" rtl="0" algn="l">
                        <a:lnSpc>
                          <a:spcPct val="100000"/>
                        </a:lnSpc>
                        <a:spcBef>
                          <a:spcPts val="1100"/>
                        </a:spcBef>
                        <a:spcAft>
                          <a:spcPts val="0"/>
                        </a:spcAft>
                        <a:buNone/>
                      </a:pPr>
                      <a:r>
                        <a:rPr lang="en-US" sz="1100">
                          <a:solidFill>
                            <a:srgbClr val="222222"/>
                          </a:solidFill>
                          <a:highlight>
                            <a:srgbClr val="FFFFFF"/>
                          </a:highlight>
                        </a:rPr>
                        <a:t>Se estima que la inversión en el desarrollo del metaverso alcance los 28.500 millones de dólares.</a:t>
                      </a:r>
                      <a:endParaRPr sz="1100">
                        <a:solidFill>
                          <a:srgbClr val="222222"/>
                        </a:solidFill>
                        <a:highlight>
                          <a:srgbClr val="FFFFFF"/>
                        </a:highlight>
                      </a:endParaRPr>
                    </a:p>
                    <a:p>
                      <a:pPr indent="0" lvl="0" marL="0" rtl="0" algn="l">
                        <a:lnSpc>
                          <a:spcPct val="100000"/>
                        </a:lnSpc>
                        <a:spcBef>
                          <a:spcPts val="1100"/>
                        </a:spcBef>
                        <a:spcAft>
                          <a:spcPts val="0"/>
                        </a:spcAft>
                        <a:buNone/>
                      </a:pPr>
                      <a:r>
                        <a:rPr lang="en-US" sz="1100">
                          <a:solidFill>
                            <a:srgbClr val="222222"/>
                          </a:solidFill>
                          <a:highlight>
                            <a:srgbClr val="FFFFFF"/>
                          </a:highlight>
                        </a:rPr>
                        <a:t>👉 Por otro lado, Bloomberg proyecta que para 2024 el metaverso mueva más de 80.000 millones de dólares</a:t>
                      </a:r>
                      <a:endParaRPr sz="1100">
                        <a:solidFill>
                          <a:srgbClr val="222222"/>
                        </a:solidFill>
                        <a:highlight>
                          <a:srgbClr val="FFFFFF"/>
                        </a:highlight>
                      </a:endParaRPr>
                    </a:p>
                    <a:p>
                      <a:pPr indent="0" lvl="0" marL="0" rtl="0" algn="l">
                        <a:lnSpc>
                          <a:spcPct val="100000"/>
                        </a:lnSpc>
                        <a:spcBef>
                          <a:spcPts val="1100"/>
                        </a:spcBef>
                        <a:spcAft>
                          <a:spcPts val="0"/>
                        </a:spcAft>
                        <a:buNone/>
                      </a:pPr>
                      <a:r>
                        <a:rPr lang="en-US" sz="1100">
                          <a:solidFill>
                            <a:srgbClr val="222222"/>
                          </a:solidFill>
                          <a:highlight>
                            <a:srgbClr val="FFFFFF"/>
                          </a:highlight>
                        </a:rPr>
                        <a:t>Comenta lo que piensas sobre el metaverso, ¿Lo ves como una oportunidad de inversión?</a:t>
                      </a:r>
                      <a:endParaRPr sz="1100">
                        <a:solidFill>
                          <a:srgbClr val="222222"/>
                        </a:solidFill>
                        <a:highlight>
                          <a:srgbClr val="FFFFFF"/>
                        </a:highlight>
                      </a:endParaRPr>
                    </a:p>
                    <a:p>
                      <a:pPr indent="0" lvl="0" marL="0" rtl="0" algn="l">
                        <a:lnSpc>
                          <a:spcPct val="115000"/>
                        </a:lnSpc>
                        <a:spcBef>
                          <a:spcPts val="1100"/>
                        </a:spcBef>
                        <a:spcAft>
                          <a:spcPts val="0"/>
                        </a:spcAft>
                        <a:buNone/>
                      </a:pPr>
                      <a:r>
                        <a:rPr lang="en-US" sz="700">
                          <a:solidFill>
                            <a:srgbClr val="6FA8DC"/>
                          </a:solidFill>
                          <a:highlight>
                            <a:srgbClr val="FFFFFF"/>
                          </a:highlight>
                          <a:latin typeface="Avenir"/>
                          <a:ea typeface="Avenir"/>
                          <a:cs typeface="Avenir"/>
                          <a:sym typeface="Avenir"/>
                        </a:rPr>
                        <a:t>#finanzas #segurodevida #inversiones #lifeinsurance </a:t>
                      </a:r>
                      <a:r>
                        <a:rPr lang="en-US" sz="7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700">
                          <a:solidFill>
                            <a:srgbClr val="6FA8DC"/>
                          </a:solidFill>
                          <a:highlight>
                            <a:srgbClr val="FFFFFF"/>
                          </a:highlight>
                          <a:latin typeface="Avenir"/>
                          <a:ea typeface="Avenir"/>
                          <a:cs typeface="Avenir"/>
                          <a:sym typeface="Avenir"/>
                        </a:rPr>
                        <a:t> </a:t>
                      </a:r>
                      <a:r>
                        <a:rPr lang="en-US" sz="7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9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225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153" name="Google Shape;153;p19"/>
          <p:cNvGrpSpPr/>
          <p:nvPr/>
        </p:nvGrpSpPr>
        <p:grpSpPr>
          <a:xfrm>
            <a:off x="-238076" y="5143497"/>
            <a:ext cx="9149644" cy="83700"/>
            <a:chOff x="0" y="0"/>
            <a:chExt cx="9149644" cy="83700"/>
          </a:xfrm>
        </p:grpSpPr>
        <p:sp>
          <p:nvSpPr>
            <p:cNvPr id="154" name="Google Shape;154;p19"/>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55" name="Google Shape;155;p19"/>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56" name="Google Shape;156;p19"/>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57" name="Google Shape;157;p19"/>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58" name="Google Shape;158;p19"/>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159" name="Google Shape;159;p19"/>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160" name="Google Shape;160;p19"/>
          <p:cNvSpPr/>
          <p:nvPr/>
        </p:nvSpPr>
        <p:spPr>
          <a:xfrm>
            <a:off x="4859650" y="511750"/>
            <a:ext cx="3434100" cy="343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DEGRADADO</a:t>
            </a:r>
            <a:endParaRPr/>
          </a:p>
          <a:p>
            <a:pPr indent="0" lvl="0" marL="0" rtl="0" algn="l">
              <a:spcBef>
                <a:spcPts val="0"/>
              </a:spcBef>
              <a:spcAft>
                <a:spcPts val="0"/>
              </a:spcAft>
              <a:buNone/>
            </a:pPr>
            <a:r>
              <a:rPr lang="en-US"/>
              <a:t>TÍTULO: Aspectos económicos del METAVERSO</a:t>
            </a:r>
            <a:endParaRPr/>
          </a:p>
          <a:p>
            <a:pPr indent="0" lvl="0" marL="0" rtl="0" algn="l">
              <a:spcBef>
                <a:spcPts val="0"/>
              </a:spcBef>
              <a:spcAft>
                <a:spcPts val="0"/>
              </a:spcAft>
              <a:buNone/>
            </a:pPr>
            <a:r>
              <a:rPr lang="en-US"/>
              <a:t>FOTO: Mark Zuckerberg</a:t>
            </a:r>
            <a:endParaRPr/>
          </a:p>
          <a:p>
            <a:pPr indent="0" lvl="0" marL="0" rtl="0" algn="l">
              <a:spcBef>
                <a:spcPts val="0"/>
              </a:spcBef>
              <a:spcAft>
                <a:spcPts val="0"/>
              </a:spcAft>
              <a:buNone/>
            </a:pPr>
            <a:r>
              <a:t/>
            </a:r>
            <a:endParaRPr/>
          </a:p>
        </p:txBody>
      </p:sp>
      <p:sp>
        <p:nvSpPr>
          <p:cNvPr id="161" name="Google Shape;161;p19"/>
          <p:cNvSpPr/>
          <p:nvPr/>
        </p:nvSpPr>
        <p:spPr>
          <a:xfrm>
            <a:off x="4859650" y="4130475"/>
            <a:ext cx="3434100" cy="391800"/>
          </a:xfrm>
          <a:prstGeom prst="rect">
            <a:avLst/>
          </a:prstGeom>
          <a:solidFill>
            <a:srgbClr val="1A1A1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FFFFFF"/>
                </a:solidFill>
              </a:rPr>
              <a:t>NOTICIAS FINANCIERAS (COMPAÑÍAS / EMPRESAS)</a:t>
            </a:r>
            <a:endParaRPr b="1" sz="1000">
              <a:solidFill>
                <a:srgbClr val="FFFFFF"/>
              </a:solidFill>
            </a:endParaRPr>
          </a:p>
        </p:txBody>
      </p:sp>
      <p:pic>
        <p:nvPicPr>
          <p:cNvPr id="162" name="Google Shape;162;p19"/>
          <p:cNvPicPr preferRelativeResize="0"/>
          <p:nvPr/>
        </p:nvPicPr>
        <p:blipFill>
          <a:blip r:embed="rId15">
            <a:alphaModFix/>
          </a:blip>
          <a:stretch>
            <a:fillRect/>
          </a:stretch>
        </p:blipFill>
        <p:spPr>
          <a:xfrm>
            <a:off x="4859650" y="511750"/>
            <a:ext cx="3434100" cy="343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20"/>
          <p:cNvGrpSpPr/>
          <p:nvPr/>
        </p:nvGrpSpPr>
        <p:grpSpPr>
          <a:xfrm>
            <a:off x="-2779" y="5059872"/>
            <a:ext cx="9149644" cy="83700"/>
            <a:chOff x="0" y="0"/>
            <a:chExt cx="9149644" cy="83700"/>
          </a:xfrm>
        </p:grpSpPr>
        <p:sp>
          <p:nvSpPr>
            <p:cNvPr id="168" name="Google Shape;168;p20"/>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69" name="Google Shape;169;p20"/>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70" name="Google Shape;170;p20"/>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71" name="Google Shape;171;p20"/>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72" name="Google Shape;172;p20"/>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graphicFrame>
        <p:nvGraphicFramePr>
          <p:cNvPr id="173" name="Google Shape;173;p20"/>
          <p:cNvGraphicFramePr/>
          <p:nvPr/>
        </p:nvGraphicFramePr>
        <p:xfrm>
          <a:off x="401450" y="776300"/>
          <a:ext cx="3000000" cy="3000000"/>
        </p:xfrm>
        <a:graphic>
          <a:graphicData uri="http://schemas.openxmlformats.org/drawingml/2006/table">
            <a:tbl>
              <a:tblPr>
                <a:noFill/>
                <a:tableStyleId>{8A521931-B7F9-4463-AD32-67B9EDF8AEFE}</a:tableStyleId>
              </a:tblPr>
              <a:tblGrid>
                <a:gridCol w="823550"/>
                <a:gridCol w="2681375"/>
              </a:tblGrid>
              <a:tr h="5288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Martes 14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accent2"/>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HISTORIA</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Imagen" id="174" name="Google Shape;174;p20"/>
          <p:cNvPicPr preferRelativeResize="0"/>
          <p:nvPr/>
        </p:nvPicPr>
        <p:blipFill rotWithShape="1">
          <a:blip r:embed="rId3">
            <a:alphaModFix/>
          </a:blip>
          <a:srcRect b="0" l="0" r="0" t="0"/>
          <a:stretch/>
        </p:blipFill>
        <p:spPr>
          <a:xfrm>
            <a:off x="8073100" y="4727525"/>
            <a:ext cx="934934" cy="236515"/>
          </a:xfrm>
          <a:prstGeom prst="rect">
            <a:avLst/>
          </a:prstGeom>
          <a:noFill/>
          <a:ln>
            <a:noFill/>
          </a:ln>
        </p:spPr>
      </p:pic>
      <p:pic>
        <p:nvPicPr>
          <p:cNvPr id="175" name="Google Shape;175;p20"/>
          <p:cNvPicPr preferRelativeResize="0"/>
          <p:nvPr/>
        </p:nvPicPr>
        <p:blipFill>
          <a:blip r:embed="rId4">
            <a:alphaModFix/>
          </a:blip>
          <a:stretch>
            <a:fillRect/>
          </a:stretch>
        </p:blipFill>
        <p:spPr>
          <a:xfrm>
            <a:off x="4137647" y="236100"/>
            <a:ext cx="2370770" cy="4214707"/>
          </a:xfrm>
          <a:prstGeom prst="rect">
            <a:avLst/>
          </a:prstGeom>
          <a:noFill/>
          <a:ln>
            <a:noFill/>
          </a:ln>
        </p:spPr>
      </p:pic>
      <p:pic>
        <p:nvPicPr>
          <p:cNvPr id="176" name="Google Shape;176;p20"/>
          <p:cNvPicPr preferRelativeResize="0"/>
          <p:nvPr/>
        </p:nvPicPr>
        <p:blipFill>
          <a:blip r:embed="rId5">
            <a:alphaModFix/>
          </a:blip>
          <a:stretch>
            <a:fillRect/>
          </a:stretch>
        </p:blipFill>
        <p:spPr>
          <a:xfrm>
            <a:off x="6637239" y="236100"/>
            <a:ext cx="2370784" cy="4214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graphicFrame>
        <p:nvGraphicFramePr>
          <p:cNvPr id="181" name="Google Shape;181;p21"/>
          <p:cNvGraphicFramePr/>
          <p:nvPr/>
        </p:nvGraphicFramePr>
        <p:xfrm>
          <a:off x="401450" y="255087"/>
          <a:ext cx="3000000" cy="3000000"/>
        </p:xfrm>
        <a:graphic>
          <a:graphicData uri="http://schemas.openxmlformats.org/drawingml/2006/table">
            <a:tbl>
              <a:tblPr>
                <a:noFill/>
                <a:tableStyleId>{8A521931-B7F9-4463-AD32-67B9EDF8AEFE}</a:tableStyleId>
              </a:tblPr>
              <a:tblGrid>
                <a:gridCol w="823550"/>
                <a:gridCol w="2681375"/>
              </a:tblGrid>
              <a:tr h="323350">
                <a:tc gridSpan="2">
                  <a:txBody>
                    <a:bodyPr/>
                    <a:lstStyle/>
                    <a:p>
                      <a:pPr indent="0" lvl="0" marL="0" marR="0" rtl="0" algn="ctr">
                        <a:lnSpc>
                          <a:spcPct val="100000"/>
                        </a:lnSpc>
                        <a:spcBef>
                          <a:spcPts val="0"/>
                        </a:spcBef>
                        <a:spcAft>
                          <a:spcPts val="0"/>
                        </a:spcAft>
                        <a:buClr>
                          <a:srgbClr val="1A9988"/>
                        </a:buClr>
                        <a:buSzPts val="1400"/>
                        <a:buFont typeface="Exo"/>
                        <a:buNone/>
                      </a:pPr>
                      <a:r>
                        <a:rPr b="1" lang="en-US"/>
                        <a:t>Miércoles</a:t>
                      </a:r>
                      <a:r>
                        <a:rPr b="1" lang="en-US"/>
                        <a:t> 15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1498300">
                <a:tc>
                  <a:txBody>
                    <a:bodyPr/>
                    <a:lstStyle/>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rgbClr val="1A9988"/>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rtl="0" algn="just">
                        <a:lnSpc>
                          <a:spcPct val="115000"/>
                        </a:lnSpc>
                        <a:spcBef>
                          <a:spcPts val="0"/>
                        </a:spcBef>
                        <a:spcAft>
                          <a:spcPts val="0"/>
                        </a:spcAft>
                        <a:buNone/>
                      </a:pPr>
                      <a:r>
                        <a:rPr lang="en-US" sz="1100"/>
                        <a:t>¿Por qué deberías contratarnos? </a:t>
                      </a:r>
                      <a:endParaRPr sz="1100"/>
                    </a:p>
                    <a:p>
                      <a:pPr indent="0" lvl="0" marL="0" rtl="0" algn="just">
                        <a:lnSpc>
                          <a:spcPct val="115000"/>
                        </a:lnSpc>
                        <a:spcBef>
                          <a:spcPts val="0"/>
                        </a:spcBef>
                        <a:spcAft>
                          <a:spcPts val="0"/>
                        </a:spcAft>
                        <a:buNone/>
                      </a:pPr>
                      <a:r>
                        <a:t/>
                      </a:r>
                      <a:endParaRPr sz="1100"/>
                    </a:p>
                    <a:p>
                      <a:pPr indent="0" lvl="0" marL="0" rtl="0" algn="just">
                        <a:lnSpc>
                          <a:spcPct val="115000"/>
                        </a:lnSpc>
                        <a:spcBef>
                          <a:spcPts val="0"/>
                        </a:spcBef>
                        <a:spcAft>
                          <a:spcPts val="0"/>
                        </a:spcAft>
                        <a:buNone/>
                      </a:pPr>
                      <a:r>
                        <a:rPr lang="en-US" sz="1100"/>
                        <a:t>Ofrecemos atención personalizada en el asesoramiento sobre objetivos y prioridades financieras futuras, con revisiones periódicas de la composición de sus portafolios en relación con los objetivos financieros de nuestros clientes.</a:t>
                      </a:r>
                      <a:endParaRPr sz="1100"/>
                    </a:p>
                    <a:p>
                      <a:pPr indent="0" lvl="0" marL="0" rtl="0" algn="just">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US" sz="900">
                          <a:solidFill>
                            <a:srgbClr val="6FA8DC"/>
                          </a:solidFill>
                          <a:highlight>
                            <a:srgbClr val="FFFFFF"/>
                          </a:highlight>
                          <a:latin typeface="Avenir"/>
                          <a:ea typeface="Avenir"/>
                          <a:cs typeface="Avenir"/>
                          <a:sym typeface="Avenir"/>
                        </a:rPr>
                        <a:t>#finanzas #segurodevida #inversiones #lifeinsurance </a:t>
                      </a:r>
                      <a:r>
                        <a:rPr lang="en-US" sz="9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900">
                          <a:solidFill>
                            <a:srgbClr val="6FA8DC"/>
                          </a:solidFill>
                          <a:highlight>
                            <a:srgbClr val="FFFFFF"/>
                          </a:highlight>
                          <a:latin typeface="Avenir"/>
                          <a:ea typeface="Avenir"/>
                          <a:cs typeface="Avenir"/>
                          <a:sym typeface="Avenir"/>
                        </a:rPr>
                        <a:t> </a:t>
                      </a:r>
                      <a:r>
                        <a:rPr lang="en-US" sz="9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1000">
                        <a:solidFill>
                          <a:srgbClr val="6AA4C8"/>
                        </a:solidFill>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714725">
                <a:tc>
                  <a:txBody>
                    <a:bodyPr/>
                    <a:lstStyle/>
                    <a:p>
                      <a:pPr indent="0" lvl="0" marL="0" marR="0" rtl="0" algn="l">
                        <a:lnSpc>
                          <a:spcPct val="100000"/>
                        </a:lnSpc>
                        <a:spcBef>
                          <a:spcPts val="0"/>
                        </a:spcBef>
                        <a:spcAft>
                          <a:spcPts val="0"/>
                        </a:spcAft>
                        <a:buClr>
                          <a:srgbClr val="1A9988"/>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rgbClr val="1A9988"/>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182" name="Google Shape;182;p21"/>
          <p:cNvGrpSpPr/>
          <p:nvPr/>
        </p:nvGrpSpPr>
        <p:grpSpPr>
          <a:xfrm>
            <a:off x="-2779" y="5059872"/>
            <a:ext cx="9149644" cy="83700"/>
            <a:chOff x="0" y="0"/>
            <a:chExt cx="9149644" cy="83700"/>
          </a:xfrm>
        </p:grpSpPr>
        <p:sp>
          <p:nvSpPr>
            <p:cNvPr id="183" name="Google Shape;183;p21"/>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84" name="Google Shape;184;p21"/>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85" name="Google Shape;185;p21"/>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86" name="Google Shape;186;p21"/>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87" name="Google Shape;187;p21"/>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188" name="Google Shape;188;p21"/>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189" name="Google Shape;189;p21"/>
          <p:cNvSpPr/>
          <p:nvPr/>
        </p:nvSpPr>
        <p:spPr>
          <a:xfrm>
            <a:off x="4859650" y="511750"/>
            <a:ext cx="3434100" cy="343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CUADRO DE TEXTO CON COLOR</a:t>
            </a:r>
            <a:endParaRPr/>
          </a:p>
          <a:p>
            <a:pPr indent="0" lvl="0" marL="0" rtl="0" algn="l">
              <a:spcBef>
                <a:spcPts val="0"/>
              </a:spcBef>
              <a:spcAft>
                <a:spcPts val="0"/>
              </a:spcAft>
              <a:buNone/>
            </a:pPr>
            <a:r>
              <a:rPr lang="en-US"/>
              <a:t>TÍTULO: Atención y asesoramiento personalizado</a:t>
            </a:r>
            <a:endParaRPr/>
          </a:p>
          <a:p>
            <a:pPr indent="0" lvl="0" marL="0" rtl="0" algn="l">
              <a:spcBef>
                <a:spcPts val="0"/>
              </a:spcBef>
              <a:spcAft>
                <a:spcPts val="0"/>
              </a:spcAft>
              <a:buNone/>
            </a:pPr>
            <a:r>
              <a:rPr lang="en-US"/>
              <a:t>FOTO: Persona asesorando</a:t>
            </a:r>
            <a:endParaRPr/>
          </a:p>
        </p:txBody>
      </p:sp>
      <p:sp>
        <p:nvSpPr>
          <p:cNvPr id="190" name="Google Shape;190;p21"/>
          <p:cNvSpPr/>
          <p:nvPr/>
        </p:nvSpPr>
        <p:spPr>
          <a:xfrm>
            <a:off x="4859650" y="4130475"/>
            <a:ext cx="3434100" cy="3918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BENEFICIOS DE INVERTIR CON KNG</a:t>
            </a:r>
            <a:endParaRPr b="1" sz="1200">
              <a:solidFill>
                <a:srgbClr val="FFFFFF"/>
              </a:solidFill>
            </a:endParaRPr>
          </a:p>
        </p:txBody>
      </p:sp>
      <p:pic>
        <p:nvPicPr>
          <p:cNvPr id="191" name="Google Shape;191;p21"/>
          <p:cNvPicPr preferRelativeResize="0"/>
          <p:nvPr/>
        </p:nvPicPr>
        <p:blipFill>
          <a:blip r:embed="rId15">
            <a:alphaModFix/>
          </a:blip>
          <a:stretch>
            <a:fillRect/>
          </a:stretch>
        </p:blipFill>
        <p:spPr>
          <a:xfrm>
            <a:off x="4840450" y="492538"/>
            <a:ext cx="3472524" cy="3472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graphicFrame>
        <p:nvGraphicFramePr>
          <p:cNvPr id="196" name="Google Shape;196;p22"/>
          <p:cNvGraphicFramePr/>
          <p:nvPr/>
        </p:nvGraphicFramePr>
        <p:xfrm>
          <a:off x="405475" y="178550"/>
          <a:ext cx="3000000" cy="3000000"/>
        </p:xfrm>
        <a:graphic>
          <a:graphicData uri="http://schemas.openxmlformats.org/drawingml/2006/table">
            <a:tbl>
              <a:tblPr>
                <a:noFill/>
                <a:tableStyleId>{8A521931-B7F9-4463-AD32-67B9EDF8AEFE}</a:tableStyleId>
              </a:tblPr>
              <a:tblGrid>
                <a:gridCol w="819250"/>
                <a:gridCol w="2667375"/>
              </a:tblGrid>
              <a:tr h="442450">
                <a:tc gridSpan="2">
                  <a:txBody>
                    <a:bodyPr/>
                    <a:lstStyle/>
                    <a:p>
                      <a:pPr indent="0" lvl="0" marL="0" marR="0" rtl="0" algn="ctr">
                        <a:lnSpc>
                          <a:spcPct val="100000"/>
                        </a:lnSpc>
                        <a:spcBef>
                          <a:spcPts val="0"/>
                        </a:spcBef>
                        <a:spcAft>
                          <a:spcPts val="0"/>
                        </a:spcAft>
                        <a:buClr>
                          <a:schemeClr val="lt1"/>
                        </a:buClr>
                        <a:buSzPts val="1400"/>
                        <a:buFont typeface="Exo"/>
                        <a:buNone/>
                      </a:pPr>
                      <a:r>
                        <a:rPr b="1" lang="en-US"/>
                        <a:t>Jueves</a:t>
                      </a:r>
                      <a:r>
                        <a:rPr b="1" lang="en-US"/>
                        <a:t> 16 de </a:t>
                      </a:r>
                      <a:r>
                        <a:rPr b="1" lang="en-US"/>
                        <a:t>Diciembre</a:t>
                      </a:r>
                      <a:r>
                        <a:rPr b="1" lang="en-US"/>
                        <a:t> del 2021</a:t>
                      </a:r>
                      <a:endParaRPr b="1"/>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5400">
                      <a:solidFill>
                        <a:srgbClr val="2C5EB4"/>
                      </a:solidFill>
                      <a:prstDash val="solid"/>
                      <a:round/>
                      <a:headEnd len="sm" w="sm" type="none"/>
                      <a:tailEnd len="sm" w="sm" type="none"/>
                    </a:lnB>
                  </a:tcPr>
                </a:tc>
                <a:tc hMerge="1"/>
              </a:tr>
              <a:tr h="3508600">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Copy</a:t>
                      </a:r>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sz="1400" u="none" cap="none" strike="noStrike">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t/>
                      </a:r>
                      <a:endParaRPr>
                        <a:latin typeface="Exo Black"/>
                        <a:ea typeface="Exo Black"/>
                        <a:cs typeface="Exo Black"/>
                        <a:sym typeface="Exo Black"/>
                      </a:endParaRPr>
                    </a:p>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#´s</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c>
                  <a:txBody>
                    <a:bodyPr/>
                    <a:lstStyle/>
                    <a:p>
                      <a:pPr indent="0" lvl="0" marL="0" marR="38100" rtl="0" algn="l">
                        <a:lnSpc>
                          <a:spcPct val="128571"/>
                        </a:lnSpc>
                        <a:spcBef>
                          <a:spcPts val="0"/>
                        </a:spcBef>
                        <a:spcAft>
                          <a:spcPts val="0"/>
                        </a:spcAft>
                        <a:buNone/>
                      </a:pPr>
                      <a:r>
                        <a:rPr lang="en-US" sz="900">
                          <a:highlight>
                            <a:srgbClr val="FFFFFF"/>
                          </a:highlight>
                        </a:rPr>
                        <a:t>No olvides que contamos con un </a:t>
                      </a:r>
                      <a:r>
                        <a:rPr lang="en-US" sz="900">
                          <a:highlight>
                            <a:srgbClr val="FFFFFF"/>
                          </a:highlight>
                        </a:rPr>
                        <a:t>simulador de inversión de renta fija de alto rendimiento</a:t>
                      </a:r>
                      <a:r>
                        <a:rPr lang="en-US" sz="900">
                          <a:highlight>
                            <a:srgbClr val="FFFFFF"/>
                          </a:highlight>
                        </a:rPr>
                        <a:t> en nuestra página web.</a:t>
                      </a:r>
                      <a:endParaRPr sz="900">
                        <a:highlight>
                          <a:srgbClr val="FFFFFF"/>
                        </a:highlight>
                      </a:endParaRPr>
                    </a:p>
                    <a:p>
                      <a:pPr indent="0" lvl="0" marL="0" marR="38100" rtl="0" algn="l">
                        <a:lnSpc>
                          <a:spcPct val="128571"/>
                        </a:lnSpc>
                        <a:spcBef>
                          <a:spcPts val="0"/>
                        </a:spcBef>
                        <a:spcAft>
                          <a:spcPts val="0"/>
                        </a:spcAft>
                        <a:buNone/>
                      </a:pPr>
                      <a:r>
                        <a:t/>
                      </a:r>
                      <a:endParaRPr sz="900">
                        <a:highlight>
                          <a:srgbClr val="FFFFFF"/>
                        </a:highlight>
                      </a:endParaRPr>
                    </a:p>
                    <a:p>
                      <a:pPr indent="0" lvl="0" marL="0" marR="38100" rtl="0" algn="l">
                        <a:lnSpc>
                          <a:spcPct val="128571"/>
                        </a:lnSpc>
                        <a:spcBef>
                          <a:spcPts val="0"/>
                        </a:spcBef>
                        <a:spcAft>
                          <a:spcPts val="0"/>
                        </a:spcAft>
                        <a:buNone/>
                      </a:pPr>
                      <a:r>
                        <a:rPr lang="en-US" sz="900">
                          <a:highlight>
                            <a:srgbClr val="FFFFFF"/>
                          </a:highlight>
                        </a:rPr>
                        <a:t>Si quieres utilizarlo, ve a nuestro perfil para encontrar el link.</a:t>
                      </a:r>
                      <a:endParaRPr sz="900">
                        <a:highlight>
                          <a:srgbClr val="FFFFFF"/>
                        </a:highlight>
                      </a:endParaRPr>
                    </a:p>
                    <a:p>
                      <a:pPr indent="0" lvl="0" marL="0" rtl="0" algn="l">
                        <a:lnSpc>
                          <a:spcPct val="115000"/>
                        </a:lnSpc>
                        <a:spcBef>
                          <a:spcPts val="0"/>
                        </a:spcBef>
                        <a:spcAft>
                          <a:spcPts val="0"/>
                        </a:spcAft>
                        <a:buNone/>
                      </a:pPr>
                      <a:r>
                        <a:t/>
                      </a:r>
                      <a:endParaRPr sz="1200">
                        <a:highlight>
                          <a:srgbClr val="FFFFFF"/>
                        </a:highlight>
                      </a:endParaRPr>
                    </a:p>
                    <a:p>
                      <a:pPr indent="0" lvl="0" marL="0" rtl="0" algn="l">
                        <a:lnSpc>
                          <a:spcPct val="115000"/>
                        </a:lnSpc>
                        <a:spcBef>
                          <a:spcPts val="0"/>
                        </a:spcBef>
                        <a:spcAft>
                          <a:spcPts val="0"/>
                        </a:spcAft>
                        <a:buNone/>
                      </a:pPr>
                      <a:r>
                        <a:rPr lang="en-US" sz="1000">
                          <a:solidFill>
                            <a:srgbClr val="6FA8DC"/>
                          </a:solidFill>
                          <a:highlight>
                            <a:srgbClr val="FFFFFF"/>
                          </a:highlight>
                          <a:latin typeface="Avenir"/>
                          <a:ea typeface="Avenir"/>
                          <a:cs typeface="Avenir"/>
                          <a:sym typeface="Avenir"/>
                        </a:rPr>
                        <a:t>#finanzas #segurodevida #inversiones #lifeinsurance </a:t>
                      </a:r>
                      <a:r>
                        <a:rPr lang="en-US" sz="1000">
                          <a:solidFill>
                            <a:srgbClr val="6FA8DC"/>
                          </a:solidFill>
                          <a:highlight>
                            <a:srgbClr val="FFFFFF"/>
                          </a:highlight>
                          <a:uFill>
                            <a:noFill/>
                          </a:uFill>
                          <a:latin typeface="Avenir"/>
                          <a:ea typeface="Avenir"/>
                          <a:cs typeface="Avenir"/>
                          <a:sym typeface="Avenir"/>
                          <a:hlinkClick r:id="rId3">
                            <a:extLst>
                              <a:ext uri="{A12FA001-AC4F-418D-AE19-62706E023703}">
                                <ahyp:hlinkClr val="tx"/>
                              </a:ext>
                            </a:extLst>
                          </a:hlinkClick>
                        </a:rPr>
                        <a:t>#Finanzaspersonales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4">
                            <a:extLst>
                              <a:ext uri="{A12FA001-AC4F-418D-AE19-62706E023703}">
                                <ahyp:hlinkClr val="tx"/>
                              </a:ext>
                            </a:extLst>
                          </a:hlinkClick>
                        </a:rPr>
                        <a:t>#Finanzasbursátiles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5">
                            <a:extLst>
                              <a:ext uri="{A12FA001-AC4F-418D-AE19-62706E023703}">
                                <ahyp:hlinkClr val="tx"/>
                              </a:ext>
                            </a:extLst>
                          </a:hlinkClick>
                        </a:rPr>
                        <a:t>#Banca</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6">
                            <a:extLst>
                              <a:ext uri="{A12FA001-AC4F-418D-AE19-62706E023703}">
                                <ahyp:hlinkClr val="tx"/>
                              </a:ext>
                            </a:extLst>
                          </a:hlinkClick>
                        </a:rPr>
                        <a:t>#Educaciónfinanciera</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7">
                            <a:extLst>
                              <a:ext uri="{A12FA001-AC4F-418D-AE19-62706E023703}">
                                <ahyp:hlinkClr val="tx"/>
                              </a:ext>
                            </a:extLst>
                          </a:hlinkClick>
                        </a:rPr>
                        <a:t>#Finanzasinteligentes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8">
                            <a:extLst>
                              <a:ext uri="{A12FA001-AC4F-418D-AE19-62706E023703}">
                                <ahyp:hlinkClr val="tx"/>
                              </a:ext>
                            </a:extLst>
                          </a:hlinkClick>
                        </a:rPr>
                        <a:t>#Finanzasexitosas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9">
                            <a:extLst>
                              <a:ext uri="{A12FA001-AC4F-418D-AE19-62706E023703}">
                                <ahyp:hlinkClr val="tx"/>
                              </a:ext>
                            </a:extLst>
                          </a:hlinkClick>
                        </a:rPr>
                        <a:t>#Finanzasparaemprendedores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0">
                            <a:extLst>
                              <a:ext uri="{A12FA001-AC4F-418D-AE19-62706E023703}">
                                <ahyp:hlinkClr val="tx"/>
                              </a:ext>
                            </a:extLst>
                          </a:hlinkClick>
                        </a:rPr>
                        <a:t>#Finanzassanas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1">
                            <a:extLst>
                              <a:ext uri="{A12FA001-AC4F-418D-AE19-62706E023703}">
                                <ahyp:hlinkClr val="tx"/>
                              </a:ext>
                            </a:extLst>
                          </a:hlinkClick>
                        </a:rPr>
                        <a:t>#Finanzasparatodos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2">
                            <a:extLst>
                              <a:ext uri="{A12FA001-AC4F-418D-AE19-62706E023703}">
                                <ahyp:hlinkClr val="tx"/>
                              </a:ext>
                            </a:extLst>
                          </a:hlinkClick>
                        </a:rPr>
                        <a:t>#Finanzasynegocios</a:t>
                      </a:r>
                      <a:r>
                        <a:rPr lang="en-US" sz="1000">
                          <a:solidFill>
                            <a:srgbClr val="6FA8DC"/>
                          </a:solidFill>
                          <a:highlight>
                            <a:srgbClr val="FFFFFF"/>
                          </a:highlight>
                          <a:latin typeface="Avenir"/>
                          <a:ea typeface="Avenir"/>
                          <a:cs typeface="Avenir"/>
                          <a:sym typeface="Avenir"/>
                        </a:rPr>
                        <a:t> </a:t>
                      </a:r>
                      <a:r>
                        <a:rPr lang="en-US" sz="1000">
                          <a:solidFill>
                            <a:srgbClr val="6FA8DC"/>
                          </a:solidFill>
                          <a:highlight>
                            <a:srgbClr val="FFFFFF"/>
                          </a:highlight>
                          <a:uFill>
                            <a:noFill/>
                          </a:uFill>
                          <a:latin typeface="Avenir"/>
                          <a:ea typeface="Avenir"/>
                          <a:cs typeface="Avenir"/>
                          <a:sym typeface="Avenir"/>
                          <a:hlinkClick r:id="rId13">
                            <a:extLst>
                              <a:ext uri="{A12FA001-AC4F-418D-AE19-62706E023703}">
                                <ahyp:hlinkClr val="tx"/>
                              </a:ext>
                            </a:extLst>
                          </a:hlinkClick>
                        </a:rPr>
                        <a:t>#Emprendedores</a:t>
                      </a:r>
                      <a:endParaRPr sz="1200">
                        <a:highlight>
                          <a:srgbClr val="FFFFFF"/>
                        </a:highlight>
                      </a:endParaRPr>
                    </a:p>
                  </a:txBody>
                  <a:tcPr marT="91425" marB="91425" marR="91425" marL="91425" anchor="ctr">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25400">
                      <a:solidFill>
                        <a:srgbClr val="2C5EB4"/>
                      </a:solidFill>
                      <a:prstDash val="solid"/>
                      <a:round/>
                      <a:headEnd len="sm" w="sm" type="none"/>
                      <a:tailEnd len="sm" w="sm" type="none"/>
                    </a:lnB>
                  </a:tcPr>
                </a:tc>
              </a:tr>
              <a:tr h="597925">
                <a:tc>
                  <a:txBody>
                    <a:bodyPr/>
                    <a:lstStyle/>
                    <a:p>
                      <a:pPr indent="0" lvl="0" marL="0" marR="0" rtl="0" algn="l">
                        <a:lnSpc>
                          <a:spcPct val="100000"/>
                        </a:lnSpc>
                        <a:spcBef>
                          <a:spcPts val="0"/>
                        </a:spcBef>
                        <a:spcAft>
                          <a:spcPts val="0"/>
                        </a:spcAft>
                        <a:buClr>
                          <a:schemeClr val="lt1"/>
                        </a:buClr>
                        <a:buSzPts val="1400"/>
                        <a:buFont typeface="Exo Black"/>
                        <a:buNone/>
                      </a:pPr>
                      <a:r>
                        <a:rPr lang="en-US" sz="1400" u="none" cap="none" strike="noStrike">
                          <a:latin typeface="Exo Black"/>
                          <a:ea typeface="Exo Black"/>
                          <a:cs typeface="Exo Black"/>
                          <a:sym typeface="Exo Black"/>
                        </a:rPr>
                        <a:t>Red</a:t>
                      </a:r>
                      <a:endParaRPr/>
                    </a:p>
                  </a:txBody>
                  <a:tcPr marT="91425" marB="91425" marR="91425" marL="91425">
                    <a:lnL cap="flat" cmpd="sng" w="9525">
                      <a:solidFill>
                        <a:srgbClr val="000000"/>
                      </a:solidFill>
                      <a:prstDash val="solid"/>
                      <a:round/>
                      <a:headEnd len="sm" w="sm" type="none"/>
                      <a:tailEnd len="sm" w="sm" type="none"/>
                    </a:lnL>
                    <a:lnR cap="flat" cmpd="sng" w="25400">
                      <a:solidFill>
                        <a:srgbClr val="2C5EB4"/>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200"/>
                        <a:buFont typeface="Exo"/>
                        <a:buNone/>
                      </a:pPr>
                      <a:r>
                        <a:rPr lang="en-US" sz="1200">
                          <a:latin typeface="Exo"/>
                          <a:ea typeface="Exo"/>
                          <a:cs typeface="Exo"/>
                          <a:sym typeface="Exo"/>
                        </a:rPr>
                        <a:t>POST</a:t>
                      </a:r>
                      <a:endParaRPr/>
                    </a:p>
                  </a:txBody>
                  <a:tcPr marT="91425" marB="91425" marR="91425" marL="91425">
                    <a:lnL cap="flat" cmpd="sng" w="25400">
                      <a:solidFill>
                        <a:srgbClr val="2C5EB4"/>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2C5EB4"/>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197" name="Google Shape;197;p22"/>
          <p:cNvGrpSpPr/>
          <p:nvPr/>
        </p:nvGrpSpPr>
        <p:grpSpPr>
          <a:xfrm>
            <a:off x="-2779" y="5059872"/>
            <a:ext cx="9149644" cy="83700"/>
            <a:chOff x="0" y="0"/>
            <a:chExt cx="9149644" cy="83700"/>
          </a:xfrm>
        </p:grpSpPr>
        <p:sp>
          <p:nvSpPr>
            <p:cNvPr id="198" name="Google Shape;198;p22"/>
            <p:cNvSpPr/>
            <p:nvPr/>
          </p:nvSpPr>
          <p:spPr>
            <a:xfrm>
              <a:off x="5489733" y="0"/>
              <a:ext cx="1830000" cy="83700"/>
            </a:xfrm>
            <a:prstGeom prst="rect">
              <a:avLst/>
            </a:prstGeom>
            <a:solidFill>
              <a:srgbClr val="7BC37B"/>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199" name="Google Shape;199;p22"/>
            <p:cNvSpPr/>
            <p:nvPr/>
          </p:nvSpPr>
          <p:spPr>
            <a:xfrm>
              <a:off x="7319644" y="0"/>
              <a:ext cx="1830000" cy="83700"/>
            </a:xfrm>
            <a:prstGeom prst="rect">
              <a:avLst/>
            </a:prstGeom>
            <a:solidFill>
              <a:srgbClr val="A9C2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00" name="Google Shape;200;p22"/>
            <p:cNvSpPr/>
            <p:nvPr/>
          </p:nvSpPr>
          <p:spPr>
            <a:xfrm>
              <a:off x="0" y="0"/>
              <a:ext cx="1830000" cy="83700"/>
            </a:xfrm>
            <a:prstGeom prst="rect">
              <a:avLst/>
            </a:prstGeom>
            <a:solidFill>
              <a:srgbClr val="F1524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01" name="Google Shape;201;p22"/>
            <p:cNvSpPr/>
            <p:nvPr/>
          </p:nvSpPr>
          <p:spPr>
            <a:xfrm>
              <a:off x="3659822" y="0"/>
              <a:ext cx="1830000" cy="83700"/>
            </a:xfrm>
            <a:prstGeom prst="rect">
              <a:avLst/>
            </a:prstGeom>
            <a:solidFill>
              <a:srgbClr val="38ADD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t/>
              </a:r>
              <a:endParaRPr b="0" i="0" sz="4300" u="none" cap="none" strike="noStrike">
                <a:solidFill>
                  <a:srgbClr val="FFFFFF"/>
                </a:solidFill>
                <a:latin typeface="Helvetica Neue"/>
                <a:ea typeface="Helvetica Neue"/>
                <a:cs typeface="Helvetica Neue"/>
                <a:sym typeface="Helvetica Neue"/>
              </a:endParaRPr>
            </a:p>
          </p:txBody>
        </p:sp>
        <p:sp>
          <p:nvSpPr>
            <p:cNvPr id="202" name="Google Shape;202;p22"/>
            <p:cNvSpPr/>
            <p:nvPr/>
          </p:nvSpPr>
          <p:spPr>
            <a:xfrm>
              <a:off x="1829911" y="0"/>
              <a:ext cx="1830000" cy="83700"/>
            </a:xfrm>
            <a:prstGeom prst="rect">
              <a:avLst/>
            </a:prstGeom>
            <a:solidFill>
              <a:srgbClr val="295CB7"/>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300"/>
                <a:buFont typeface="Helvetica Neue"/>
                <a:buNone/>
              </a:pPr>
              <a:r>
                <a:rPr b="0" i="0" lang="en-US" sz="4300" u="none" cap="none" strike="noStrike">
                  <a:solidFill>
                    <a:srgbClr val="FFFFFF"/>
                  </a:solidFill>
                  <a:latin typeface="Helvetica Neue"/>
                  <a:ea typeface="Helvetica Neue"/>
                  <a:cs typeface="Helvetica Neue"/>
                  <a:sym typeface="Helvetica Neue"/>
                </a:rPr>
                <a:t> </a:t>
              </a:r>
              <a:endParaRPr/>
            </a:p>
          </p:txBody>
        </p:sp>
      </p:grpSp>
      <p:pic>
        <p:nvPicPr>
          <p:cNvPr descr="Imagen" id="203" name="Google Shape;203;p22"/>
          <p:cNvPicPr preferRelativeResize="0"/>
          <p:nvPr/>
        </p:nvPicPr>
        <p:blipFill rotWithShape="1">
          <a:blip r:embed="rId14">
            <a:alphaModFix/>
          </a:blip>
          <a:srcRect b="0" l="0" r="0" t="0"/>
          <a:stretch/>
        </p:blipFill>
        <p:spPr>
          <a:xfrm>
            <a:off x="8073100" y="4727525"/>
            <a:ext cx="934934" cy="236515"/>
          </a:xfrm>
          <a:prstGeom prst="rect">
            <a:avLst/>
          </a:prstGeom>
          <a:noFill/>
          <a:ln>
            <a:noFill/>
          </a:ln>
        </p:spPr>
      </p:pic>
      <p:sp>
        <p:nvSpPr>
          <p:cNvPr id="204" name="Google Shape;204;p22"/>
          <p:cNvSpPr/>
          <p:nvPr/>
        </p:nvSpPr>
        <p:spPr>
          <a:xfrm>
            <a:off x="4859650" y="511750"/>
            <a:ext cx="3434100" cy="3434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GRÁFICO AZUL</a:t>
            </a:r>
            <a:endParaRPr/>
          </a:p>
          <a:p>
            <a:pPr indent="0" lvl="0" marL="0" rtl="0" algn="l">
              <a:spcBef>
                <a:spcPts val="0"/>
              </a:spcBef>
              <a:spcAft>
                <a:spcPts val="0"/>
              </a:spcAft>
              <a:buNone/>
            </a:pPr>
            <a:r>
              <a:rPr lang="en-US"/>
              <a:t>TEXTO: Simulador Financiero KNG</a:t>
            </a:r>
            <a:endParaRPr/>
          </a:p>
          <a:p>
            <a:pPr indent="0" lvl="0" marL="0" rtl="0" algn="l">
              <a:spcBef>
                <a:spcPts val="0"/>
              </a:spcBef>
              <a:spcAft>
                <a:spcPts val="0"/>
              </a:spcAft>
              <a:buNone/>
            </a:pPr>
            <a:r>
              <a:rPr lang="en-US"/>
              <a:t>ILUSTRACIÓN: Celular con mockup inicio de simulador</a:t>
            </a:r>
            <a:endParaRPr/>
          </a:p>
        </p:txBody>
      </p:sp>
      <p:sp>
        <p:nvSpPr>
          <p:cNvPr id="205" name="Google Shape;205;p22"/>
          <p:cNvSpPr/>
          <p:nvPr/>
        </p:nvSpPr>
        <p:spPr>
          <a:xfrm>
            <a:off x="4859650" y="4130475"/>
            <a:ext cx="3434100" cy="391800"/>
          </a:xfrm>
          <a:prstGeom prst="rect">
            <a:avLst/>
          </a:prstGeom>
          <a:solidFill>
            <a:srgbClr val="9E9E9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rPr>
              <a:t>RELACIONADO AL SIMULADOR KNG</a:t>
            </a:r>
            <a:endParaRPr b="1" sz="1200">
              <a:solidFill>
                <a:srgbClr val="FFFFFF"/>
              </a:solidFill>
            </a:endParaRPr>
          </a:p>
        </p:txBody>
      </p:sp>
      <p:pic>
        <p:nvPicPr>
          <p:cNvPr id="206" name="Google Shape;206;p22"/>
          <p:cNvPicPr preferRelativeResize="0"/>
          <p:nvPr/>
        </p:nvPicPr>
        <p:blipFill>
          <a:blip r:embed="rId15">
            <a:alphaModFix/>
          </a:blip>
          <a:stretch>
            <a:fillRect/>
          </a:stretch>
        </p:blipFill>
        <p:spPr>
          <a:xfrm>
            <a:off x="4812050" y="454125"/>
            <a:ext cx="3522225" cy="3522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1A9988"/>
      </a:lt1>
      <a:dk2>
        <a:srgbClr val="A7A7A7"/>
      </a:dk2>
      <a:lt2>
        <a:srgbClr val="535353"/>
      </a:lt2>
      <a:accent1>
        <a:srgbClr val="595959"/>
      </a:accent1>
      <a:accent2>
        <a:srgbClr val="6AA4C8"/>
      </a:accent2>
      <a:accent3>
        <a:srgbClr val="EB5600"/>
      </a:accent3>
      <a:accent4>
        <a:srgbClr val="A2FFE8"/>
      </a:accent4>
      <a:accent5>
        <a:srgbClr val="1C3678"/>
      </a:accent5>
      <a:accent6>
        <a:srgbClr val="FFB8A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000000"/>
      </a:dk1>
      <a:lt1>
        <a:srgbClr val="FFFFFF"/>
      </a:lt1>
      <a:dk2>
        <a:srgbClr val="A7A7A7"/>
      </a:dk2>
      <a:lt2>
        <a:srgbClr val="535353"/>
      </a:lt2>
      <a:accent1>
        <a:srgbClr val="595959"/>
      </a:accent1>
      <a:accent2>
        <a:srgbClr val="6AA4C8"/>
      </a:accent2>
      <a:accent3>
        <a:srgbClr val="EB5600"/>
      </a:accent3>
      <a:accent4>
        <a:srgbClr val="A2FFE8"/>
      </a:accent4>
      <a:accent5>
        <a:srgbClr val="1C3678"/>
      </a:accent5>
      <a:accent6>
        <a:srgbClr val="FFB8A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