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Lst>
  <p:sldSz cy="5143500" cx="9144000"/>
  <p:notesSz cx="6858000" cy="9144000"/>
  <p:embeddedFontLst>
    <p:embeddedFont>
      <p:font typeface="Raleway"/>
      <p:regular r:id="rId29"/>
      <p:bold r:id="rId30"/>
      <p:italic r:id="rId31"/>
      <p:boldItalic r:id="rId32"/>
    </p:embeddedFont>
    <p:embeddedFont>
      <p:font typeface="Roboto"/>
      <p:regular r:id="rId33"/>
      <p:bold r:id="rId34"/>
      <p:italic r:id="rId35"/>
      <p:boldItalic r:id="rId36"/>
    </p:embeddedFont>
    <p:embeddedFont>
      <p:font typeface="Lato"/>
      <p:regular r:id="rId37"/>
      <p:bold r:id="rId38"/>
      <p:italic r:id="rId39"/>
      <p:boldItalic r:id="rId40"/>
    </p:embeddedFont>
    <p:embeddedFont>
      <p:font typeface="Exo Black"/>
      <p:bold r:id="rId41"/>
      <p:boldItalic r:id="rId42"/>
    </p:embeddedFont>
    <p:embeddedFont>
      <p:font typeface="Helvetica Neue"/>
      <p:regular r:id="rId43"/>
      <p:bold r:id="rId44"/>
      <p:italic r:id="rId45"/>
      <p:boldItalic r:id="rId46"/>
    </p:embeddedFont>
    <p:embeddedFont>
      <p:font typeface="Exo"/>
      <p:bold r:id="rId47"/>
      <p:boldItalic r:id="rId48"/>
    </p:embeddedFont>
    <p:embeddedFont>
      <p:font typeface="Source Sans Pro"/>
      <p:regular r:id="rId49"/>
      <p:bold r:id="rId50"/>
      <p:italic r:id="rId51"/>
      <p:boldItalic r:id="rId5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C96D3D04-CBA0-4FCE-8545-43A42D731995}">
  <a:tblStyle styleId="{C96D3D04-CBA0-4FCE-8545-43A42D731995}"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fill>
          <a:solidFill>
            <a:srgbClr val="FFFFFF">
              <a:alpha val="0"/>
            </a:srgbClr>
          </a:solidFill>
        </a:fill>
      </a:tcStyle>
    </a:wholeTbl>
    <a:band1H>
      <a:tcTxStyle/>
    </a:band1H>
    <a:band2H>
      <a:tcTxStyle b="off" i="off"/>
      <a:tcStyle>
        <a:fill>
          <a:solidFill>
            <a:srgbClr val="FFFFFF"/>
          </a:solidFill>
        </a:fill>
      </a:tcStyle>
    </a:band2H>
    <a:band1V>
      <a:tcTxStyle/>
    </a:band1V>
    <a:band2V>
      <a:tcTxStyle/>
    </a:band2V>
    <a:lastCol>
      <a:tcTxStyle/>
    </a:lastCol>
    <a:firstCo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fill>
          <a:solidFill>
            <a:srgbClr val="FFFFFF">
              <a:alpha val="0"/>
            </a:srgbClr>
          </a:solidFill>
        </a:fill>
      </a:tcStyle>
    </a:firstCol>
    <a:lastRow>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fill>
          <a:solidFill>
            <a:srgbClr val="FFFFFF">
              <a:alpha val="0"/>
            </a:srgbClr>
          </a:solidFill>
        </a:fill>
      </a:tcStyle>
    </a:lastRow>
    <a:seCell>
      <a:tcTxStyle/>
    </a:seCell>
    <a:swCell>
      <a:tcTxStyle/>
    </a:swCell>
    <a:firstRow>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fill>
          <a:solidFill>
            <a:srgbClr val="FFFFFF">
              <a:alpha val="0"/>
            </a:srgbClr>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font" Target="fonts/Lato-boldItalic.fntdata"/><Relationship Id="rId42" Type="http://schemas.openxmlformats.org/officeDocument/2006/relationships/font" Target="fonts/ExoBlack-boldItalic.fntdata"/><Relationship Id="rId41" Type="http://schemas.openxmlformats.org/officeDocument/2006/relationships/font" Target="fonts/ExoBlack-bold.fntdata"/><Relationship Id="rId44" Type="http://schemas.openxmlformats.org/officeDocument/2006/relationships/font" Target="fonts/HelveticaNeue-bold.fntdata"/><Relationship Id="rId43" Type="http://schemas.openxmlformats.org/officeDocument/2006/relationships/font" Target="fonts/HelveticaNeue-regular.fntdata"/><Relationship Id="rId46" Type="http://schemas.openxmlformats.org/officeDocument/2006/relationships/font" Target="fonts/HelveticaNeue-boldItalic.fntdata"/><Relationship Id="rId45" Type="http://schemas.openxmlformats.org/officeDocument/2006/relationships/font" Target="fonts/HelveticaNeue-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font" Target="fonts/Exo-boldItalic.fntdata"/><Relationship Id="rId47" Type="http://schemas.openxmlformats.org/officeDocument/2006/relationships/font" Target="fonts/Exo-bold.fntdata"/><Relationship Id="rId49" Type="http://schemas.openxmlformats.org/officeDocument/2006/relationships/font" Target="fonts/SourceSansPro-regular.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Raleway-italic.fntdata"/><Relationship Id="rId30" Type="http://schemas.openxmlformats.org/officeDocument/2006/relationships/font" Target="fonts/Raleway-bold.fntdata"/><Relationship Id="rId33" Type="http://schemas.openxmlformats.org/officeDocument/2006/relationships/font" Target="fonts/Roboto-regular.fntdata"/><Relationship Id="rId32" Type="http://schemas.openxmlformats.org/officeDocument/2006/relationships/font" Target="fonts/Raleway-boldItalic.fntdata"/><Relationship Id="rId35" Type="http://schemas.openxmlformats.org/officeDocument/2006/relationships/font" Target="fonts/Roboto-italic.fntdata"/><Relationship Id="rId34" Type="http://schemas.openxmlformats.org/officeDocument/2006/relationships/font" Target="fonts/Roboto-bold.fntdata"/><Relationship Id="rId37" Type="http://schemas.openxmlformats.org/officeDocument/2006/relationships/font" Target="fonts/Lato-regular.fntdata"/><Relationship Id="rId36" Type="http://schemas.openxmlformats.org/officeDocument/2006/relationships/font" Target="fonts/Roboto-boldItalic.fntdata"/><Relationship Id="rId39" Type="http://schemas.openxmlformats.org/officeDocument/2006/relationships/font" Target="fonts/Lato-italic.fntdata"/><Relationship Id="rId38" Type="http://schemas.openxmlformats.org/officeDocument/2006/relationships/font" Target="fonts/Lato-bold.fntdata"/><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font" Target="fonts/Raleway-regular.fntdata"/><Relationship Id="rId51" Type="http://schemas.openxmlformats.org/officeDocument/2006/relationships/font" Target="fonts/SourceSansPro-italic.fntdata"/><Relationship Id="rId50" Type="http://schemas.openxmlformats.org/officeDocument/2006/relationships/font" Target="fonts/SourceSansPro-bold.fntdata"/><Relationship Id="rId52" Type="http://schemas.openxmlformats.org/officeDocument/2006/relationships/font" Target="fonts/SourceSansPro-boldItalic.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400" u="none" cap="none" strike="noStrike">
                <a:latin typeface="Arial"/>
                <a:ea typeface="Arial"/>
                <a:cs typeface="Arial"/>
                <a:sym typeface="Arial"/>
              </a:defRPr>
            </a:lvl1pPr>
            <a:lvl2pPr indent="-228600" lvl="1" marL="914400" marR="0" rtl="0" algn="l">
              <a:spcBef>
                <a:spcPts val="0"/>
              </a:spcBef>
              <a:spcAft>
                <a:spcPts val="0"/>
              </a:spcAft>
              <a:buSzPts val="1400"/>
              <a:buNone/>
              <a:defRPr b="0" i="0" sz="1400" u="none" cap="none" strike="noStrike">
                <a:latin typeface="Arial"/>
                <a:ea typeface="Arial"/>
                <a:cs typeface="Arial"/>
                <a:sym typeface="Arial"/>
              </a:defRPr>
            </a:lvl2pPr>
            <a:lvl3pPr indent="-228600" lvl="2" marL="1371600" marR="0" rtl="0" algn="l">
              <a:spcBef>
                <a:spcPts val="0"/>
              </a:spcBef>
              <a:spcAft>
                <a:spcPts val="0"/>
              </a:spcAft>
              <a:buSzPts val="1400"/>
              <a:buNone/>
              <a:defRPr b="0" i="0" sz="1400" u="none" cap="none" strike="noStrike">
                <a:latin typeface="Arial"/>
                <a:ea typeface="Arial"/>
                <a:cs typeface="Arial"/>
                <a:sym typeface="Arial"/>
              </a:defRPr>
            </a:lvl3pPr>
            <a:lvl4pPr indent="-228600" lvl="3" marL="1828800" marR="0" rtl="0" algn="l">
              <a:spcBef>
                <a:spcPts val="0"/>
              </a:spcBef>
              <a:spcAft>
                <a:spcPts val="0"/>
              </a:spcAft>
              <a:buSzPts val="1400"/>
              <a:buNone/>
              <a:defRPr b="0" i="0" sz="1400" u="none" cap="none" strike="noStrike">
                <a:latin typeface="Arial"/>
                <a:ea typeface="Arial"/>
                <a:cs typeface="Arial"/>
                <a:sym typeface="Arial"/>
              </a:defRPr>
            </a:lvl4pPr>
            <a:lvl5pPr indent="-228600" lvl="4" marL="2286000" marR="0" rtl="0" algn="l">
              <a:spcBef>
                <a:spcPts val="0"/>
              </a:spcBef>
              <a:spcAft>
                <a:spcPts val="0"/>
              </a:spcAft>
              <a:buSzPts val="1400"/>
              <a:buNone/>
              <a:defRPr b="0" i="0" sz="1400" u="none" cap="none" strike="noStrike">
                <a:latin typeface="Arial"/>
                <a:ea typeface="Arial"/>
                <a:cs typeface="Arial"/>
                <a:sym typeface="Arial"/>
              </a:defRPr>
            </a:lvl5pPr>
            <a:lvl6pPr indent="-228600" lvl="5" marL="2743200" marR="0" rtl="0" algn="l">
              <a:spcBef>
                <a:spcPts val="0"/>
              </a:spcBef>
              <a:spcAft>
                <a:spcPts val="0"/>
              </a:spcAft>
              <a:buSzPts val="1400"/>
              <a:buNone/>
              <a:defRPr b="0" i="0" sz="1400" u="none" cap="none" strike="noStrike">
                <a:latin typeface="Arial"/>
                <a:ea typeface="Arial"/>
                <a:cs typeface="Arial"/>
                <a:sym typeface="Arial"/>
              </a:defRPr>
            </a:lvl6pPr>
            <a:lvl7pPr indent="-228600" lvl="6" marL="3200400" marR="0" rtl="0" algn="l">
              <a:spcBef>
                <a:spcPts val="0"/>
              </a:spcBef>
              <a:spcAft>
                <a:spcPts val="0"/>
              </a:spcAft>
              <a:buSzPts val="1400"/>
              <a:buNone/>
              <a:defRPr b="0" i="0" sz="1400" u="none" cap="none" strike="noStrike">
                <a:latin typeface="Arial"/>
                <a:ea typeface="Arial"/>
                <a:cs typeface="Arial"/>
                <a:sym typeface="Arial"/>
              </a:defRPr>
            </a:lvl7pPr>
            <a:lvl8pPr indent="-228600" lvl="7" marL="3657600" marR="0" rtl="0" algn="l">
              <a:spcBef>
                <a:spcPts val="0"/>
              </a:spcBef>
              <a:spcAft>
                <a:spcPts val="0"/>
              </a:spcAft>
              <a:buSzPts val="1400"/>
              <a:buNone/>
              <a:defRPr b="0" i="0" sz="1400" u="none" cap="none" strike="noStrike">
                <a:latin typeface="Arial"/>
                <a:ea typeface="Arial"/>
                <a:cs typeface="Arial"/>
                <a:sym typeface="Arial"/>
              </a:defRPr>
            </a:lvl8pPr>
            <a:lvl9pPr indent="-228600" lvl="8" marL="4114800" marR="0" rtl="0" algn="l">
              <a:spcBef>
                <a:spcPts val="0"/>
              </a:spcBef>
              <a:spcAft>
                <a:spcPts val="0"/>
              </a:spcAft>
              <a:buSzPts val="1400"/>
              <a:buNone/>
              <a:defRPr b="0" i="0" sz="1400" u="none" cap="none" strike="noStrike">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10bb6623b9f_0_30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6" name="Google Shape;76;g10bb6623b9f_0_30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11d1b44a40e_0_65: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5" name="Google Shape;215;g11d1b44a40e_0_6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11d1b44a40e_0_7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0" name="Google Shape;230;g11d1b44a40e_0_7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g11d1b44a40e_0_91: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6" name="Google Shape;246;g11d1b44a40e_0_9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11d1b44a40e_0_10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60" name="Google Shape;260;g11d1b44a40e_0_103: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g11d1b44a40e_0_116: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5" name="Google Shape;275;g11d1b44a40e_0_11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g11d1b44a40e_0_129: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1" name="Google Shape;291;g11d1b44a40e_0_12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g11d1b44a40e_0_142: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6" name="Google Shape;306;g11d1b44a40e_0_14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g136778ab516_0_5: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1" name="Google Shape;321;g136778ab516_0_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 name="Shape 335"/>
        <p:cNvGrpSpPr/>
        <p:nvPr/>
      </p:nvGrpSpPr>
      <p:grpSpPr>
        <a:xfrm>
          <a:off x="0" y="0"/>
          <a:ext cx="0" cy="0"/>
          <a:chOff x="0" y="0"/>
          <a:chExt cx="0" cy="0"/>
        </a:xfrm>
      </p:grpSpPr>
      <p:sp>
        <p:nvSpPr>
          <p:cNvPr id="336" name="Google Shape;336;g136778ab516_0_1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337" name="Google Shape;337;g136778ab516_0_17: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g136778ab516_0_30: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3" name="Google Shape;353;g136778ab516_0_3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1258ef6992c_0_142: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7" name="Google Shape;87;g1258ef6992c_0_14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7" name="Shape 367"/>
        <p:cNvGrpSpPr/>
        <p:nvPr/>
      </p:nvGrpSpPr>
      <p:grpSpPr>
        <a:xfrm>
          <a:off x="0" y="0"/>
          <a:ext cx="0" cy="0"/>
          <a:chOff x="0" y="0"/>
          <a:chExt cx="0" cy="0"/>
        </a:xfrm>
      </p:grpSpPr>
      <p:sp>
        <p:nvSpPr>
          <p:cNvPr id="368" name="Google Shape;368;g136778ab516_0_43: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9" name="Google Shape;369;g136778ab516_0_4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3" name="Shape 383"/>
        <p:cNvGrpSpPr/>
        <p:nvPr/>
      </p:nvGrpSpPr>
      <p:grpSpPr>
        <a:xfrm>
          <a:off x="0" y="0"/>
          <a:ext cx="0" cy="0"/>
          <a:chOff x="0" y="0"/>
          <a:chExt cx="0" cy="0"/>
        </a:xfrm>
      </p:grpSpPr>
      <p:sp>
        <p:nvSpPr>
          <p:cNvPr id="384" name="Google Shape;384;g136778ab516_0_56: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5" name="Google Shape;385;g136778ab516_0_5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 name="Shape 398"/>
        <p:cNvGrpSpPr/>
        <p:nvPr/>
      </p:nvGrpSpPr>
      <p:grpSpPr>
        <a:xfrm>
          <a:off x="0" y="0"/>
          <a:ext cx="0" cy="0"/>
          <a:chOff x="0" y="0"/>
          <a:chExt cx="0" cy="0"/>
        </a:xfrm>
      </p:grpSpPr>
      <p:sp>
        <p:nvSpPr>
          <p:cNvPr id="399" name="Google Shape;399;g136778ab516_0_69: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0" name="Google Shape;400;g136778ab516_0_6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2" name="Shape 412"/>
        <p:cNvGrpSpPr/>
        <p:nvPr/>
      </p:nvGrpSpPr>
      <p:grpSpPr>
        <a:xfrm>
          <a:off x="0" y="0"/>
          <a:ext cx="0" cy="0"/>
          <a:chOff x="0" y="0"/>
          <a:chExt cx="0" cy="0"/>
        </a:xfrm>
      </p:grpSpPr>
      <p:sp>
        <p:nvSpPr>
          <p:cNvPr id="413" name="Google Shape;413;g136778ab516_0_8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414" name="Google Shape;414;g136778ab516_0_81: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12808505fd6_0_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12808505fd6_0_5: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12808505fd6_0_1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5" name="Google Shape;125;g12808505fd6_0_1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g11d1b44a40e_0_0: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0" name="Google Shape;140;g11d1b44a40e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11d1b44a40e_0_13: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5" name="Google Shape;155;g11d1b44a40e_0_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g11d1b44a40e_0_26: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0" name="Google Shape;170;g11d1b44a40e_0_2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11d1b44a40e_0_3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84" name="Google Shape;184;g11d1b44a40e_0_3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g11d1b44a40e_0_52: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0" name="Google Shape;200;g11d1b44a40e_0_5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howMasterSp="0" type="tx">
  <p:cSld name="TITLE_AND_BODY">
    <p:spTree>
      <p:nvGrpSpPr>
        <p:cNvPr id="13" name="Shape 13"/>
        <p:cNvGrpSpPr/>
        <p:nvPr/>
      </p:nvGrpSpPr>
      <p:grpSpPr>
        <a:xfrm>
          <a:off x="0" y="0"/>
          <a:ext cx="0" cy="0"/>
          <a:chOff x="0" y="0"/>
          <a:chExt cx="0" cy="0"/>
        </a:xfrm>
      </p:grpSpPr>
      <p:sp>
        <p:nvSpPr>
          <p:cNvPr id="14" name="Google Shape;14;p2"/>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_TITLE_AND_DESCRIPTION" showMasterSp="0">
  <p:cSld name="SECTION_TITLE_AND_DESCRIPTION">
    <p:spTree>
      <p:nvGrpSpPr>
        <p:cNvPr id="55" name="Shape 55"/>
        <p:cNvGrpSpPr/>
        <p:nvPr/>
      </p:nvGrpSpPr>
      <p:grpSpPr>
        <a:xfrm>
          <a:off x="0" y="0"/>
          <a:ext cx="0" cy="0"/>
          <a:chOff x="0" y="0"/>
          <a:chExt cx="0" cy="0"/>
        </a:xfrm>
      </p:grpSpPr>
      <p:sp>
        <p:nvSpPr>
          <p:cNvPr id="56" name="Google Shape;56;p11"/>
          <p:cNvSpPr/>
          <p:nvPr/>
        </p:nvSpPr>
        <p:spPr>
          <a:xfrm>
            <a:off x="0" y="0"/>
            <a:ext cx="4572000" cy="5143500"/>
          </a:xfrm>
          <a:prstGeom prst="rect">
            <a:avLst/>
          </a:prstGeom>
          <a:solidFill>
            <a:srgbClr val="E9EDEE"/>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57" name="Google Shape;57;p11"/>
          <p:cNvGrpSpPr/>
          <p:nvPr/>
        </p:nvGrpSpPr>
        <p:grpSpPr>
          <a:xfrm>
            <a:off x="830391" y="1191254"/>
            <a:ext cx="745765" cy="45828"/>
            <a:chOff x="0" y="0"/>
            <a:chExt cx="745764" cy="45827"/>
          </a:xfrm>
        </p:grpSpPr>
        <p:sp>
          <p:nvSpPr>
            <p:cNvPr id="58" name="Google Shape;58;p11"/>
            <p:cNvSpPr/>
            <p:nvPr/>
          </p:nvSpPr>
          <p:spPr>
            <a:xfrm rot="-5400000">
              <a:off x="536420" y="-163517"/>
              <a:ext cx="45827" cy="372860"/>
            </a:xfrm>
            <a:prstGeom prst="rect">
              <a:avLst/>
            </a:prstGeom>
            <a:solidFill>
              <a:schemeClr val="accent3"/>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 name="Google Shape;59;p11"/>
            <p:cNvSpPr/>
            <p:nvPr/>
          </p:nvSpPr>
          <p:spPr>
            <a:xfrm rot="-5400000">
              <a:off x="165092" y="-165093"/>
              <a:ext cx="45827" cy="376012"/>
            </a:xfrm>
            <a:prstGeom prst="rect">
              <a:avLst/>
            </a:prstGeom>
            <a:solidFill>
              <a:srgbClr val="1A9988"/>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60" name="Google Shape;60;p11"/>
          <p:cNvSpPr txBox="1"/>
          <p:nvPr>
            <p:ph type="title"/>
          </p:nvPr>
        </p:nvSpPr>
        <p:spPr>
          <a:xfrm>
            <a:off x="730000" y="1318650"/>
            <a:ext cx="3300901" cy="1687200"/>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1A1A1A"/>
              </a:buClr>
              <a:buSzPts val="1800"/>
              <a:buNone/>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61" name="Google Shape;61;p11"/>
          <p:cNvSpPr txBox="1"/>
          <p:nvPr>
            <p:ph idx="1" type="body"/>
          </p:nvPr>
        </p:nvSpPr>
        <p:spPr>
          <a:xfrm>
            <a:off x="724949" y="3161525"/>
            <a:ext cx="3300902" cy="759001"/>
          </a:xfrm>
          <a:prstGeom prst="rect">
            <a:avLst/>
          </a:prstGeom>
          <a:noFill/>
          <a:ln>
            <a:noFill/>
          </a:ln>
        </p:spPr>
        <p:txBody>
          <a:bodyPr anchorCtr="0" anchor="t" bIns="91400" lIns="91400" spcFirstLastPara="1" rIns="91400" wrap="square" tIns="91400">
            <a:noAutofit/>
          </a:bodyPr>
          <a:lstStyle>
            <a:lvl1pPr indent="-228600" lvl="0" marL="457200" algn="l">
              <a:lnSpc>
                <a:spcPct val="100000"/>
              </a:lnSpc>
              <a:spcBef>
                <a:spcPts val="0"/>
              </a:spcBef>
              <a:spcAft>
                <a:spcPts val="0"/>
              </a:spcAft>
              <a:buClr>
                <a:schemeClr val="accent1"/>
              </a:buClr>
              <a:buSzPts val="1600"/>
              <a:buFont typeface="Lato"/>
              <a:buNone/>
              <a:defRPr sz="1600"/>
            </a:lvl1pPr>
            <a:lvl2pPr indent="-228600" lvl="1" marL="914400" algn="l">
              <a:lnSpc>
                <a:spcPct val="100000"/>
              </a:lnSpc>
              <a:spcBef>
                <a:spcPts val="0"/>
              </a:spcBef>
              <a:spcAft>
                <a:spcPts val="0"/>
              </a:spcAft>
              <a:buClr>
                <a:schemeClr val="accent1"/>
              </a:buClr>
              <a:buSzPts val="1600"/>
              <a:buFont typeface="Lato"/>
              <a:buNone/>
              <a:defRPr sz="1600"/>
            </a:lvl2pPr>
            <a:lvl3pPr indent="-228600" lvl="2" marL="1371600" algn="l">
              <a:lnSpc>
                <a:spcPct val="100000"/>
              </a:lnSpc>
              <a:spcBef>
                <a:spcPts val="0"/>
              </a:spcBef>
              <a:spcAft>
                <a:spcPts val="0"/>
              </a:spcAft>
              <a:buClr>
                <a:schemeClr val="accent1"/>
              </a:buClr>
              <a:buSzPts val="1600"/>
              <a:buFont typeface="Lato"/>
              <a:buNone/>
              <a:defRPr sz="1600"/>
            </a:lvl3pPr>
            <a:lvl4pPr indent="-228600" lvl="3" marL="1828800" algn="l">
              <a:lnSpc>
                <a:spcPct val="100000"/>
              </a:lnSpc>
              <a:spcBef>
                <a:spcPts val="0"/>
              </a:spcBef>
              <a:spcAft>
                <a:spcPts val="0"/>
              </a:spcAft>
              <a:buClr>
                <a:schemeClr val="accent1"/>
              </a:buClr>
              <a:buSzPts val="1600"/>
              <a:buFont typeface="Lato"/>
              <a:buNone/>
              <a:defRPr sz="1600"/>
            </a:lvl4pPr>
            <a:lvl5pPr indent="-228600" lvl="4" marL="2286000" algn="l">
              <a:lnSpc>
                <a:spcPct val="100000"/>
              </a:lnSpc>
              <a:spcBef>
                <a:spcPts val="0"/>
              </a:spcBef>
              <a:spcAft>
                <a:spcPts val="0"/>
              </a:spcAft>
              <a:buClr>
                <a:schemeClr val="accent1"/>
              </a:buClr>
              <a:buSzPts val="1600"/>
              <a:buFont typeface="Lato"/>
              <a:buNone/>
              <a:defRPr sz="1600"/>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62" name="Google Shape;62;p11"/>
          <p:cNvSpPr txBox="1"/>
          <p:nvPr>
            <p:ph idx="2" type="body"/>
          </p:nvPr>
        </p:nvSpPr>
        <p:spPr>
          <a:xfrm>
            <a:off x="5174224" y="1352624"/>
            <a:ext cx="3374400" cy="3025502"/>
          </a:xfrm>
          <a:prstGeom prst="rect">
            <a:avLst/>
          </a:prstGeom>
          <a:noFill/>
          <a:ln>
            <a:noFill/>
          </a:ln>
        </p:spPr>
        <p:txBody>
          <a:bodyPr anchorCtr="0" anchor="t" bIns="91400" lIns="91400" spcFirstLastPara="1" rIns="91400" wrap="square" tIns="91400">
            <a:noAutofit/>
          </a:bodyPr>
          <a:lstStyle>
            <a:lvl1pPr indent="-311150" lvl="0" marL="457200" algn="l">
              <a:lnSpc>
                <a:spcPct val="115000"/>
              </a:lnSpc>
              <a:spcBef>
                <a:spcPts val="0"/>
              </a:spcBef>
              <a:spcAft>
                <a:spcPts val="0"/>
              </a:spcAft>
              <a:buSzPts val="1300"/>
              <a:buChar char="●"/>
              <a:defRPr/>
            </a:lvl1pPr>
            <a:lvl2pPr indent="-311150" lvl="1" marL="914400" algn="l">
              <a:lnSpc>
                <a:spcPct val="115000"/>
              </a:lnSpc>
              <a:spcBef>
                <a:spcPts val="0"/>
              </a:spcBef>
              <a:spcAft>
                <a:spcPts val="0"/>
              </a:spcAft>
              <a:buSzPts val="1300"/>
              <a:buChar char="○"/>
              <a:defRPr/>
            </a:lvl2pPr>
            <a:lvl3pPr indent="-311150" lvl="2" marL="1371600" algn="l">
              <a:lnSpc>
                <a:spcPct val="115000"/>
              </a:lnSpc>
              <a:spcBef>
                <a:spcPts val="0"/>
              </a:spcBef>
              <a:spcAft>
                <a:spcPts val="0"/>
              </a:spcAft>
              <a:buSzPts val="1300"/>
              <a:buChar char="■"/>
              <a:defRPr/>
            </a:lvl3pPr>
            <a:lvl4pPr indent="-311150" lvl="3" marL="1828800" algn="l">
              <a:lnSpc>
                <a:spcPct val="115000"/>
              </a:lnSpc>
              <a:spcBef>
                <a:spcPts val="0"/>
              </a:spcBef>
              <a:spcAft>
                <a:spcPts val="0"/>
              </a:spcAft>
              <a:buSzPts val="1300"/>
              <a:buChar char="●"/>
              <a:defRPr/>
            </a:lvl4pPr>
            <a:lvl5pPr indent="-311150" lvl="4" marL="2286000" algn="l">
              <a:lnSpc>
                <a:spcPct val="115000"/>
              </a:lnSpc>
              <a:spcBef>
                <a:spcPts val="0"/>
              </a:spcBef>
              <a:spcAft>
                <a:spcPts val="0"/>
              </a:spcAft>
              <a:buSzPts val="1300"/>
              <a:buChar char="○"/>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63" name="Google Shape;63;p11"/>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_ONLY" showMasterSp="0">
  <p:cSld name="CAPTION_ONLY">
    <p:spTree>
      <p:nvGrpSpPr>
        <p:cNvPr id="64" name="Shape 64"/>
        <p:cNvGrpSpPr/>
        <p:nvPr/>
      </p:nvGrpSpPr>
      <p:grpSpPr>
        <a:xfrm>
          <a:off x="0" y="0"/>
          <a:ext cx="0" cy="0"/>
          <a:chOff x="0" y="0"/>
          <a:chExt cx="0" cy="0"/>
        </a:xfrm>
      </p:grpSpPr>
      <p:sp>
        <p:nvSpPr>
          <p:cNvPr id="65" name="Google Shape;65;p12"/>
          <p:cNvSpPr txBox="1"/>
          <p:nvPr>
            <p:ph idx="1" type="body"/>
          </p:nvPr>
        </p:nvSpPr>
        <p:spPr>
          <a:xfrm>
            <a:off x="724949" y="4372550"/>
            <a:ext cx="7697401" cy="460501"/>
          </a:xfrm>
          <a:prstGeom prst="rect">
            <a:avLst/>
          </a:prstGeom>
          <a:noFill/>
          <a:ln>
            <a:noFill/>
          </a:ln>
        </p:spPr>
        <p:txBody>
          <a:bodyPr anchorCtr="0" anchor="ctr" bIns="91400" lIns="91400" spcFirstLastPara="1" rIns="91400" wrap="square" tIns="91400">
            <a:noAutofit/>
          </a:bodyPr>
          <a:lstStyle>
            <a:lvl1pPr indent="-228600" lvl="0" marL="457200" algn="l">
              <a:lnSpc>
                <a:spcPct val="100000"/>
              </a:lnSpc>
              <a:spcBef>
                <a:spcPts val="0"/>
              </a:spcBef>
              <a:spcAft>
                <a:spcPts val="0"/>
              </a:spcAft>
              <a:buClr>
                <a:schemeClr val="accent1"/>
              </a:buClr>
              <a:buSzPts val="1800"/>
              <a:buNone/>
              <a:defRPr/>
            </a:lvl1pPr>
          </a:lstStyle>
          <a:p/>
        </p:txBody>
      </p:sp>
      <p:sp>
        <p:nvSpPr>
          <p:cNvPr id="66" name="Google Shape;66;p12"/>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_NUMBER" showMasterSp="0">
  <p:cSld name="BIG_NUMBER">
    <p:bg>
      <p:bgPr>
        <a:solidFill>
          <a:srgbClr val="1A9988"/>
        </a:solidFill>
      </p:bgPr>
    </p:bg>
    <p:spTree>
      <p:nvGrpSpPr>
        <p:cNvPr id="67" name="Shape 67"/>
        <p:cNvGrpSpPr/>
        <p:nvPr/>
      </p:nvGrpSpPr>
      <p:grpSpPr>
        <a:xfrm>
          <a:off x="0" y="0"/>
          <a:ext cx="0" cy="0"/>
          <a:chOff x="0" y="0"/>
          <a:chExt cx="0" cy="0"/>
        </a:xfrm>
      </p:grpSpPr>
      <p:grpSp>
        <p:nvGrpSpPr>
          <p:cNvPr id="68" name="Google Shape;68;p13"/>
          <p:cNvGrpSpPr/>
          <p:nvPr/>
        </p:nvGrpSpPr>
        <p:grpSpPr>
          <a:xfrm>
            <a:off x="830391" y="4169130"/>
            <a:ext cx="745765" cy="45828"/>
            <a:chOff x="0" y="0"/>
            <a:chExt cx="745764" cy="45827"/>
          </a:xfrm>
        </p:grpSpPr>
        <p:sp>
          <p:nvSpPr>
            <p:cNvPr id="69" name="Google Shape;69;p13"/>
            <p:cNvSpPr/>
            <p:nvPr/>
          </p:nvSpPr>
          <p:spPr>
            <a:xfrm rot="-5400000">
              <a:off x="536420" y="-163517"/>
              <a:ext cx="45827" cy="372860"/>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 name="Google Shape;70;p13"/>
            <p:cNvSpPr/>
            <p:nvPr/>
          </p:nvSpPr>
          <p:spPr>
            <a:xfrm rot="-5400000">
              <a:off x="165092" y="-165093"/>
              <a:ext cx="45827" cy="376012"/>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71" name="Google Shape;71;p13"/>
          <p:cNvSpPr txBox="1"/>
          <p:nvPr>
            <p:ph type="title"/>
          </p:nvPr>
        </p:nvSpPr>
        <p:spPr>
          <a:xfrm>
            <a:off x="729450" y="733950"/>
            <a:ext cx="7688400" cy="1244701"/>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FFFFFF"/>
              </a:buClr>
              <a:buSzPts val="8000"/>
              <a:buFont typeface="Raleway"/>
              <a:buNone/>
              <a:defRPr sz="8000">
                <a:solidFill>
                  <a:srgbClr val="FFFFFF"/>
                </a:solidFill>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72" name="Google Shape;72;p13"/>
          <p:cNvSpPr txBox="1"/>
          <p:nvPr>
            <p:ph idx="1" type="body"/>
          </p:nvPr>
        </p:nvSpPr>
        <p:spPr>
          <a:xfrm>
            <a:off x="729450" y="2272888"/>
            <a:ext cx="7688400" cy="1580401"/>
          </a:xfrm>
          <a:prstGeom prst="rect">
            <a:avLst/>
          </a:prstGeom>
          <a:noFill/>
          <a:ln>
            <a:noFill/>
          </a:ln>
        </p:spPr>
        <p:txBody>
          <a:bodyPr anchorCtr="0" anchor="t" bIns="91400" lIns="91400" spcFirstLastPara="1" rIns="91400" wrap="square" tIns="91400">
            <a:noAutofit/>
          </a:bodyPr>
          <a:lstStyle>
            <a:lvl1pPr indent="-311150" lvl="0" marL="457200" algn="l">
              <a:lnSpc>
                <a:spcPct val="115000"/>
              </a:lnSpc>
              <a:spcBef>
                <a:spcPts val="0"/>
              </a:spcBef>
              <a:spcAft>
                <a:spcPts val="0"/>
              </a:spcAft>
              <a:buClr>
                <a:srgbClr val="FFFFFF"/>
              </a:buClr>
              <a:buSzPts val="1300"/>
              <a:buChar char="●"/>
              <a:defRPr>
                <a:solidFill>
                  <a:srgbClr val="FFFFFF"/>
                </a:solidFill>
              </a:defRPr>
            </a:lvl1pPr>
            <a:lvl2pPr indent="-311150" lvl="1" marL="914400" algn="l">
              <a:lnSpc>
                <a:spcPct val="115000"/>
              </a:lnSpc>
              <a:spcBef>
                <a:spcPts val="0"/>
              </a:spcBef>
              <a:spcAft>
                <a:spcPts val="0"/>
              </a:spcAft>
              <a:buClr>
                <a:srgbClr val="FFFFFF"/>
              </a:buClr>
              <a:buSzPts val="1300"/>
              <a:buChar char="○"/>
              <a:defRPr>
                <a:solidFill>
                  <a:srgbClr val="FFFFFF"/>
                </a:solidFill>
              </a:defRPr>
            </a:lvl2pPr>
            <a:lvl3pPr indent="-311150" lvl="2" marL="1371600" algn="l">
              <a:lnSpc>
                <a:spcPct val="115000"/>
              </a:lnSpc>
              <a:spcBef>
                <a:spcPts val="0"/>
              </a:spcBef>
              <a:spcAft>
                <a:spcPts val="0"/>
              </a:spcAft>
              <a:buClr>
                <a:srgbClr val="FFFFFF"/>
              </a:buClr>
              <a:buSzPts val="1300"/>
              <a:buChar char="■"/>
              <a:defRPr>
                <a:solidFill>
                  <a:srgbClr val="FFFFFF"/>
                </a:solidFill>
              </a:defRPr>
            </a:lvl3pPr>
            <a:lvl4pPr indent="-311150" lvl="3" marL="1828800" algn="l">
              <a:lnSpc>
                <a:spcPct val="115000"/>
              </a:lnSpc>
              <a:spcBef>
                <a:spcPts val="0"/>
              </a:spcBef>
              <a:spcAft>
                <a:spcPts val="0"/>
              </a:spcAft>
              <a:buClr>
                <a:srgbClr val="FFFFFF"/>
              </a:buClr>
              <a:buSzPts val="1300"/>
              <a:buChar char="●"/>
              <a:defRPr>
                <a:solidFill>
                  <a:srgbClr val="FFFFFF"/>
                </a:solidFill>
              </a:defRPr>
            </a:lvl4pPr>
            <a:lvl5pPr indent="-311150" lvl="4" marL="2286000" algn="l">
              <a:lnSpc>
                <a:spcPct val="115000"/>
              </a:lnSpc>
              <a:spcBef>
                <a:spcPts val="0"/>
              </a:spcBef>
              <a:spcAft>
                <a:spcPts val="0"/>
              </a:spcAft>
              <a:buClr>
                <a:srgbClr val="FFFFFF"/>
              </a:buClr>
              <a:buSzPts val="1300"/>
              <a:buChar char="○"/>
              <a:defRPr>
                <a:solidFill>
                  <a:srgbClr val="FFFFFF"/>
                </a:solidFill>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73" name="Google Shape;73;p13"/>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marR="0" algn="r">
              <a:lnSpc>
                <a:spcPct val="100000"/>
              </a:lnSpc>
              <a:spcBef>
                <a:spcPts val="0"/>
              </a:spcBef>
              <a:spcAft>
                <a:spcPts val="0"/>
              </a:spcAft>
              <a:buClr>
                <a:srgbClr val="FFFFFF"/>
              </a:buClr>
              <a:buSzPts val="1000"/>
              <a:buFont typeface="Lato"/>
              <a:buNone/>
              <a:defRPr>
                <a:solidFill>
                  <a:srgbClr val="FFFFFF"/>
                </a:solidFill>
              </a:defRPr>
            </a:lvl1pPr>
            <a:lvl2pPr indent="0" lvl="1" marL="0" marR="0" algn="r">
              <a:lnSpc>
                <a:spcPct val="100000"/>
              </a:lnSpc>
              <a:spcBef>
                <a:spcPts val="0"/>
              </a:spcBef>
              <a:spcAft>
                <a:spcPts val="0"/>
              </a:spcAft>
              <a:buClr>
                <a:srgbClr val="FFFFFF"/>
              </a:buClr>
              <a:buSzPts val="1000"/>
              <a:buFont typeface="Lato"/>
              <a:buNone/>
              <a:defRPr>
                <a:solidFill>
                  <a:srgbClr val="FFFFFF"/>
                </a:solidFill>
              </a:defRPr>
            </a:lvl2pPr>
            <a:lvl3pPr indent="0" lvl="2" marL="0" marR="0" algn="r">
              <a:lnSpc>
                <a:spcPct val="100000"/>
              </a:lnSpc>
              <a:spcBef>
                <a:spcPts val="0"/>
              </a:spcBef>
              <a:spcAft>
                <a:spcPts val="0"/>
              </a:spcAft>
              <a:buClr>
                <a:srgbClr val="FFFFFF"/>
              </a:buClr>
              <a:buSzPts val="1000"/>
              <a:buFont typeface="Lato"/>
              <a:buNone/>
              <a:defRPr>
                <a:solidFill>
                  <a:srgbClr val="FFFFFF"/>
                </a:solidFill>
              </a:defRPr>
            </a:lvl3pPr>
            <a:lvl4pPr indent="0" lvl="3" marL="0" marR="0" algn="r">
              <a:lnSpc>
                <a:spcPct val="100000"/>
              </a:lnSpc>
              <a:spcBef>
                <a:spcPts val="0"/>
              </a:spcBef>
              <a:spcAft>
                <a:spcPts val="0"/>
              </a:spcAft>
              <a:buClr>
                <a:srgbClr val="FFFFFF"/>
              </a:buClr>
              <a:buSzPts val="1000"/>
              <a:buFont typeface="Lato"/>
              <a:buNone/>
              <a:defRPr>
                <a:solidFill>
                  <a:srgbClr val="FFFFFF"/>
                </a:solidFill>
              </a:defRPr>
            </a:lvl4pPr>
            <a:lvl5pPr indent="0" lvl="4" marL="0" marR="0" algn="r">
              <a:lnSpc>
                <a:spcPct val="100000"/>
              </a:lnSpc>
              <a:spcBef>
                <a:spcPts val="0"/>
              </a:spcBef>
              <a:spcAft>
                <a:spcPts val="0"/>
              </a:spcAft>
              <a:buClr>
                <a:srgbClr val="FFFFFF"/>
              </a:buClr>
              <a:buSzPts val="1000"/>
              <a:buFont typeface="Lato"/>
              <a:buNone/>
              <a:defRPr>
                <a:solidFill>
                  <a:srgbClr val="FFFFFF"/>
                </a:solidFill>
              </a:defRPr>
            </a:lvl5pPr>
            <a:lvl6pPr indent="0" lvl="5" marL="0" marR="0" algn="r">
              <a:lnSpc>
                <a:spcPct val="100000"/>
              </a:lnSpc>
              <a:spcBef>
                <a:spcPts val="0"/>
              </a:spcBef>
              <a:spcAft>
                <a:spcPts val="0"/>
              </a:spcAft>
              <a:buClr>
                <a:srgbClr val="FFFFFF"/>
              </a:buClr>
              <a:buSzPts val="1000"/>
              <a:buFont typeface="Lato"/>
              <a:buNone/>
              <a:defRPr>
                <a:solidFill>
                  <a:srgbClr val="FFFFFF"/>
                </a:solidFill>
              </a:defRPr>
            </a:lvl6pPr>
            <a:lvl7pPr indent="0" lvl="6" marL="0" marR="0" algn="r">
              <a:lnSpc>
                <a:spcPct val="100000"/>
              </a:lnSpc>
              <a:spcBef>
                <a:spcPts val="0"/>
              </a:spcBef>
              <a:spcAft>
                <a:spcPts val="0"/>
              </a:spcAft>
              <a:buClr>
                <a:srgbClr val="FFFFFF"/>
              </a:buClr>
              <a:buSzPts val="1000"/>
              <a:buFont typeface="Lato"/>
              <a:buNone/>
              <a:defRPr>
                <a:solidFill>
                  <a:srgbClr val="FFFFFF"/>
                </a:solidFill>
              </a:defRPr>
            </a:lvl7pPr>
            <a:lvl8pPr indent="0" lvl="7" marL="0" marR="0" algn="r">
              <a:lnSpc>
                <a:spcPct val="100000"/>
              </a:lnSpc>
              <a:spcBef>
                <a:spcPts val="0"/>
              </a:spcBef>
              <a:spcAft>
                <a:spcPts val="0"/>
              </a:spcAft>
              <a:buClr>
                <a:srgbClr val="FFFFFF"/>
              </a:buClr>
              <a:buSzPts val="1000"/>
              <a:buFont typeface="Lato"/>
              <a:buNone/>
              <a:defRPr>
                <a:solidFill>
                  <a:srgbClr val="FFFFFF"/>
                </a:solidFill>
              </a:defRPr>
            </a:lvl8pPr>
            <a:lvl9pPr indent="0" lvl="8" marL="0" marR="0" algn="r">
              <a:lnSpc>
                <a:spcPct val="100000"/>
              </a:lnSpc>
              <a:spcBef>
                <a:spcPts val="0"/>
              </a:spcBef>
              <a:spcAft>
                <a:spcPts val="0"/>
              </a:spcAft>
              <a:buClr>
                <a:srgbClr val="FFFFFF"/>
              </a:buClr>
              <a:buSzPts val="1000"/>
              <a:buFont typeface="Lato"/>
              <a:buNone/>
              <a:defRPr>
                <a:solidFill>
                  <a:srgbClr val="FFFFFF"/>
                </a:solidFill>
              </a:defRPr>
            </a:lvl9pPr>
          </a:lstStyle>
          <a:p>
            <a:pPr indent="0" lvl="0" marL="0" rtl="0" algn="r">
              <a:spcBef>
                <a:spcPts val="0"/>
              </a:spcBef>
              <a:spcAft>
                <a:spcPts val="0"/>
              </a:spcAft>
              <a:buNone/>
            </a:pPr>
            <a:fld id="{00000000-1234-1234-1234-123412341234}" type="slidenum">
              <a:rPr lang="en-US"/>
              <a:t>‹#›</a:t>
            </a:fld>
            <a:endParaRPr>
              <a:solidFill>
                <a:schemeClr val="accent1"/>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JECT" showMasterSp="0" type="obj">
  <p:cSld name="OBJECT">
    <p:spTree>
      <p:nvGrpSpPr>
        <p:cNvPr id="15" name="Shape 15"/>
        <p:cNvGrpSpPr/>
        <p:nvPr/>
      </p:nvGrpSpPr>
      <p:grpSpPr>
        <a:xfrm>
          <a:off x="0" y="0"/>
          <a:ext cx="0" cy="0"/>
          <a:chOff x="0" y="0"/>
          <a:chExt cx="0" cy="0"/>
        </a:xfrm>
      </p:grpSpPr>
      <p:sp>
        <p:nvSpPr>
          <p:cNvPr id="16" name="Google Shape;16;p3"/>
          <p:cNvSpPr txBox="1"/>
          <p:nvPr>
            <p:ph type="title"/>
          </p:nvPr>
        </p:nvSpPr>
        <p:spPr>
          <a:xfrm>
            <a:off x="1028700" y="514350"/>
            <a:ext cx="7200900" cy="1114500"/>
          </a:xfrm>
          <a:prstGeom prst="rect">
            <a:avLst/>
          </a:prstGeom>
          <a:noFill/>
          <a:ln>
            <a:noFill/>
          </a:ln>
        </p:spPr>
        <p:txBody>
          <a:bodyPr anchorCtr="0" anchor="t" bIns="91400" lIns="91400" spcFirstLastPara="1" rIns="91400" wrap="square" tIns="91400">
            <a:noAutofit/>
          </a:bodyPr>
          <a:lstStyle>
            <a:lvl1pPr lvl="0" algn="l">
              <a:lnSpc>
                <a:spcPct val="89000"/>
              </a:lnSpc>
              <a:spcBef>
                <a:spcPts val="0"/>
              </a:spcBef>
              <a:spcAft>
                <a:spcPts val="0"/>
              </a:spcAft>
              <a:buClr>
                <a:srgbClr val="1A1A1A"/>
              </a:buClr>
              <a:buSzPts val="4400"/>
              <a:buFont typeface="Source Sans Pro"/>
              <a:buNone/>
              <a:defRPr b="0" sz="4400">
                <a:latin typeface="Source Sans Pro"/>
                <a:ea typeface="Source Sans Pro"/>
                <a:cs typeface="Source Sans Pro"/>
                <a:sym typeface="Source Sans Pro"/>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17" name="Google Shape;17;p3"/>
          <p:cNvSpPr txBox="1"/>
          <p:nvPr>
            <p:ph idx="1" type="body"/>
          </p:nvPr>
        </p:nvSpPr>
        <p:spPr>
          <a:xfrm>
            <a:off x="1028700" y="1714500"/>
            <a:ext cx="7200900" cy="2685901"/>
          </a:xfrm>
          <a:prstGeom prst="rect">
            <a:avLst/>
          </a:prstGeom>
          <a:noFill/>
          <a:ln>
            <a:noFill/>
          </a:ln>
        </p:spPr>
        <p:txBody>
          <a:bodyPr anchorCtr="0" anchor="t" bIns="91400" lIns="91400" spcFirstLastPara="1" rIns="91400" wrap="square" tIns="91400">
            <a:noAutofit/>
          </a:bodyPr>
          <a:lstStyle>
            <a:lvl1pPr indent="-355600" lvl="0" marL="457200" algn="l">
              <a:lnSpc>
                <a:spcPct val="94000"/>
              </a:lnSpc>
              <a:spcBef>
                <a:spcPts val="1000"/>
              </a:spcBef>
              <a:spcAft>
                <a:spcPts val="0"/>
              </a:spcAft>
              <a:buClr>
                <a:srgbClr val="1A1A1A"/>
              </a:buClr>
              <a:buSzPts val="2000"/>
              <a:buChar char="■"/>
              <a:defRPr sz="2000">
                <a:solidFill>
                  <a:srgbClr val="1A1A1A"/>
                </a:solidFill>
                <a:latin typeface="Source Sans Pro"/>
                <a:ea typeface="Source Sans Pro"/>
                <a:cs typeface="Source Sans Pro"/>
                <a:sym typeface="Source Sans Pro"/>
              </a:defRPr>
            </a:lvl1pPr>
            <a:lvl2pPr indent="-355600" lvl="1" marL="914400" algn="l">
              <a:lnSpc>
                <a:spcPct val="94000"/>
              </a:lnSpc>
              <a:spcBef>
                <a:spcPts val="1000"/>
              </a:spcBef>
              <a:spcAft>
                <a:spcPts val="0"/>
              </a:spcAft>
              <a:buClr>
                <a:srgbClr val="1A1A1A"/>
              </a:buClr>
              <a:buSzPts val="2000"/>
              <a:buChar char="–"/>
              <a:defRPr sz="2000">
                <a:solidFill>
                  <a:srgbClr val="1A1A1A"/>
                </a:solidFill>
                <a:latin typeface="Source Sans Pro"/>
                <a:ea typeface="Source Sans Pro"/>
                <a:cs typeface="Source Sans Pro"/>
                <a:sym typeface="Source Sans Pro"/>
              </a:defRPr>
            </a:lvl2pPr>
            <a:lvl3pPr indent="-355600" lvl="2" marL="1371600" algn="l">
              <a:lnSpc>
                <a:spcPct val="94000"/>
              </a:lnSpc>
              <a:spcBef>
                <a:spcPts val="1000"/>
              </a:spcBef>
              <a:spcAft>
                <a:spcPts val="0"/>
              </a:spcAft>
              <a:buClr>
                <a:srgbClr val="1A1A1A"/>
              </a:buClr>
              <a:buSzPts val="2000"/>
              <a:buChar char="■"/>
              <a:defRPr sz="2000">
                <a:solidFill>
                  <a:srgbClr val="1A1A1A"/>
                </a:solidFill>
                <a:latin typeface="Source Sans Pro"/>
                <a:ea typeface="Source Sans Pro"/>
                <a:cs typeface="Source Sans Pro"/>
                <a:sym typeface="Source Sans Pro"/>
              </a:defRPr>
            </a:lvl3pPr>
            <a:lvl4pPr indent="-355600" lvl="3" marL="1828800" algn="l">
              <a:lnSpc>
                <a:spcPct val="94000"/>
              </a:lnSpc>
              <a:spcBef>
                <a:spcPts val="1000"/>
              </a:spcBef>
              <a:spcAft>
                <a:spcPts val="0"/>
              </a:spcAft>
              <a:buClr>
                <a:srgbClr val="1A1A1A"/>
              </a:buClr>
              <a:buSzPts val="2000"/>
              <a:buChar char="–"/>
              <a:defRPr sz="2000">
                <a:solidFill>
                  <a:srgbClr val="1A1A1A"/>
                </a:solidFill>
                <a:latin typeface="Source Sans Pro"/>
                <a:ea typeface="Source Sans Pro"/>
                <a:cs typeface="Source Sans Pro"/>
                <a:sym typeface="Source Sans Pro"/>
              </a:defRPr>
            </a:lvl4pPr>
            <a:lvl5pPr indent="-355600" lvl="4" marL="2286000" algn="l">
              <a:lnSpc>
                <a:spcPct val="94000"/>
              </a:lnSpc>
              <a:spcBef>
                <a:spcPts val="1000"/>
              </a:spcBef>
              <a:spcAft>
                <a:spcPts val="0"/>
              </a:spcAft>
              <a:buClr>
                <a:srgbClr val="1A1A1A"/>
              </a:buClr>
              <a:buSzPts val="2000"/>
              <a:buChar char="■"/>
              <a:defRPr sz="2000">
                <a:solidFill>
                  <a:srgbClr val="1A1A1A"/>
                </a:solidFill>
                <a:latin typeface="Source Sans Pro"/>
                <a:ea typeface="Source Sans Pro"/>
                <a:cs typeface="Source Sans Pro"/>
                <a:sym typeface="Source Sans Pro"/>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18" name="Google Shape;18;p3"/>
          <p:cNvSpPr txBox="1"/>
          <p:nvPr>
            <p:ph idx="12" type="sldNum"/>
          </p:nvPr>
        </p:nvSpPr>
        <p:spPr>
          <a:xfrm>
            <a:off x="8028236" y="4857239"/>
            <a:ext cx="273616" cy="269201"/>
          </a:xfrm>
          <a:prstGeom prst="rect">
            <a:avLst/>
          </a:prstGeom>
          <a:noFill/>
          <a:ln>
            <a:noFill/>
          </a:ln>
        </p:spPr>
        <p:txBody>
          <a:bodyPr anchorCtr="0" anchor="ctr" bIns="45675" lIns="45675" spcFirstLastPara="1" rIns="45675" wrap="square" tIns="45675">
            <a:noAutofit/>
          </a:bodyPr>
          <a:lstStyle>
            <a:lvl1pPr indent="0" lvl="0"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1pPr>
            <a:lvl2pPr indent="0" lvl="1"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2pPr>
            <a:lvl3pPr indent="0" lvl="2"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3pPr>
            <a:lvl4pPr indent="0" lvl="3"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4pPr>
            <a:lvl5pPr indent="0" lvl="4"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5pPr>
            <a:lvl6pPr indent="0" lvl="5"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6pPr>
            <a:lvl7pPr indent="0" lvl="6"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7pPr>
            <a:lvl8pPr indent="0" lvl="7"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8pPr>
            <a:lvl9pPr indent="0" lvl="8"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9pPr>
          </a:lstStyle>
          <a:p>
            <a:pPr indent="0" lvl="0" marL="0" rtl="0" algn="r">
              <a:spcBef>
                <a:spcPts val="0"/>
              </a:spcBef>
              <a:spcAft>
                <a:spcPts val="0"/>
              </a:spcAft>
              <a:buNone/>
            </a:pPr>
            <a:fld id="{00000000-1234-1234-1234-123412341234}" type="slidenum">
              <a:rPr lang="en-US"/>
              <a:t>‹#›</a:t>
            </a:fld>
            <a:endParaRPr sz="1000">
              <a:solidFill>
                <a:schemeClr val="accent1"/>
              </a:solidFill>
              <a:latin typeface="Lato"/>
              <a:ea typeface="Lato"/>
              <a:cs typeface="Lato"/>
              <a:sym typeface="Lato"/>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wMasterSp="0" type="title">
  <p:cSld name="TITLE">
    <p:bg>
      <p:bgPr>
        <a:solidFill>
          <a:srgbClr val="E9EDEE"/>
        </a:solidFill>
      </p:bgPr>
    </p:bg>
    <p:spTree>
      <p:nvGrpSpPr>
        <p:cNvPr id="19" name="Shape 19"/>
        <p:cNvGrpSpPr/>
        <p:nvPr/>
      </p:nvGrpSpPr>
      <p:grpSpPr>
        <a:xfrm>
          <a:off x="0" y="0"/>
          <a:ext cx="0" cy="0"/>
          <a:chOff x="0" y="0"/>
          <a:chExt cx="0" cy="0"/>
        </a:xfrm>
      </p:grpSpPr>
      <p:sp>
        <p:nvSpPr>
          <p:cNvPr id="20" name="Google Shape;20;p4"/>
          <p:cNvSpPr/>
          <p:nvPr/>
        </p:nvSpPr>
        <p:spPr>
          <a:xfrm>
            <a:off x="0" y="-1"/>
            <a:ext cx="9144000" cy="487802"/>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1" name="Google Shape;21;p4"/>
          <p:cNvGrpSpPr/>
          <p:nvPr/>
        </p:nvGrpSpPr>
        <p:grpSpPr>
          <a:xfrm>
            <a:off x="830391" y="1191254"/>
            <a:ext cx="745765" cy="45828"/>
            <a:chOff x="0" y="0"/>
            <a:chExt cx="745764" cy="45827"/>
          </a:xfrm>
        </p:grpSpPr>
        <p:sp>
          <p:nvSpPr>
            <p:cNvPr id="22" name="Google Shape;22;p4"/>
            <p:cNvSpPr/>
            <p:nvPr/>
          </p:nvSpPr>
          <p:spPr>
            <a:xfrm rot="-5400000">
              <a:off x="536420" y="-163517"/>
              <a:ext cx="45827" cy="372860"/>
            </a:xfrm>
            <a:prstGeom prst="rect">
              <a:avLst/>
            </a:prstGeom>
            <a:solidFill>
              <a:schemeClr val="accent3"/>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 name="Google Shape;23;p4"/>
            <p:cNvSpPr/>
            <p:nvPr/>
          </p:nvSpPr>
          <p:spPr>
            <a:xfrm rot="-5400000">
              <a:off x="165092" y="-165093"/>
              <a:ext cx="45827" cy="376012"/>
            </a:xfrm>
            <a:prstGeom prst="rect">
              <a:avLst/>
            </a:prstGeom>
            <a:solidFill>
              <a:srgbClr val="1A9988"/>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4" name="Google Shape;24;p4"/>
          <p:cNvSpPr txBox="1"/>
          <p:nvPr>
            <p:ph type="title"/>
          </p:nvPr>
        </p:nvSpPr>
        <p:spPr>
          <a:xfrm>
            <a:off x="729450" y="1322449"/>
            <a:ext cx="7688100" cy="1664701"/>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1A1A1A"/>
              </a:buClr>
              <a:buSzPts val="4200"/>
              <a:buFont typeface="Raleway"/>
              <a:buNone/>
              <a:defRPr sz="4200"/>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25" name="Google Shape;25;p4"/>
          <p:cNvSpPr txBox="1"/>
          <p:nvPr>
            <p:ph idx="1" type="body"/>
          </p:nvPr>
        </p:nvSpPr>
        <p:spPr>
          <a:xfrm>
            <a:off x="729626" y="3172899"/>
            <a:ext cx="7688101" cy="541201"/>
          </a:xfrm>
          <a:prstGeom prst="rect">
            <a:avLst/>
          </a:prstGeom>
          <a:noFill/>
          <a:ln>
            <a:noFill/>
          </a:ln>
        </p:spPr>
        <p:txBody>
          <a:bodyPr anchorCtr="0" anchor="t" bIns="91400" lIns="91400" spcFirstLastPara="1" rIns="91400" wrap="square" tIns="91400">
            <a:noAutofit/>
          </a:bodyPr>
          <a:lstStyle>
            <a:lvl1pPr indent="-228600" lvl="0" marL="457200" algn="l">
              <a:lnSpc>
                <a:spcPct val="100000"/>
              </a:lnSpc>
              <a:spcBef>
                <a:spcPts val="0"/>
              </a:spcBef>
              <a:spcAft>
                <a:spcPts val="0"/>
              </a:spcAft>
              <a:buClr>
                <a:schemeClr val="accent1"/>
              </a:buClr>
              <a:buSzPts val="1600"/>
              <a:buFont typeface="Lato"/>
              <a:buNone/>
              <a:defRPr sz="1600"/>
            </a:lvl1pPr>
            <a:lvl2pPr indent="-228600" lvl="1" marL="914400" algn="l">
              <a:lnSpc>
                <a:spcPct val="100000"/>
              </a:lnSpc>
              <a:spcBef>
                <a:spcPts val="0"/>
              </a:spcBef>
              <a:spcAft>
                <a:spcPts val="0"/>
              </a:spcAft>
              <a:buClr>
                <a:schemeClr val="accent1"/>
              </a:buClr>
              <a:buSzPts val="1600"/>
              <a:buFont typeface="Lato"/>
              <a:buNone/>
              <a:defRPr sz="1600"/>
            </a:lvl2pPr>
            <a:lvl3pPr indent="-228600" lvl="2" marL="1371600" algn="l">
              <a:lnSpc>
                <a:spcPct val="100000"/>
              </a:lnSpc>
              <a:spcBef>
                <a:spcPts val="0"/>
              </a:spcBef>
              <a:spcAft>
                <a:spcPts val="0"/>
              </a:spcAft>
              <a:buClr>
                <a:schemeClr val="accent1"/>
              </a:buClr>
              <a:buSzPts val="1600"/>
              <a:buFont typeface="Lato"/>
              <a:buNone/>
              <a:defRPr sz="1600"/>
            </a:lvl3pPr>
            <a:lvl4pPr indent="-228600" lvl="3" marL="1828800" algn="l">
              <a:lnSpc>
                <a:spcPct val="100000"/>
              </a:lnSpc>
              <a:spcBef>
                <a:spcPts val="0"/>
              </a:spcBef>
              <a:spcAft>
                <a:spcPts val="0"/>
              </a:spcAft>
              <a:buClr>
                <a:schemeClr val="accent1"/>
              </a:buClr>
              <a:buSzPts val="1600"/>
              <a:buFont typeface="Lato"/>
              <a:buNone/>
              <a:defRPr sz="1600"/>
            </a:lvl4pPr>
            <a:lvl5pPr indent="-228600" lvl="4" marL="2286000" algn="l">
              <a:lnSpc>
                <a:spcPct val="100000"/>
              </a:lnSpc>
              <a:spcBef>
                <a:spcPts val="0"/>
              </a:spcBef>
              <a:spcAft>
                <a:spcPts val="0"/>
              </a:spcAft>
              <a:buClr>
                <a:schemeClr val="accent1"/>
              </a:buClr>
              <a:buSzPts val="1600"/>
              <a:buFont typeface="Lato"/>
              <a:buNone/>
              <a:defRPr sz="1600"/>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26" name="Google Shape;26;p4"/>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_HEADER" showMasterSp="0" type="secHead">
  <p:cSld name="SECTION_HEADER">
    <p:bg>
      <p:bgPr>
        <a:solidFill>
          <a:srgbClr val="1A9988"/>
        </a:solidFill>
      </p:bgPr>
    </p:bg>
    <p:spTree>
      <p:nvGrpSpPr>
        <p:cNvPr id="27" name="Shape 27"/>
        <p:cNvGrpSpPr/>
        <p:nvPr/>
      </p:nvGrpSpPr>
      <p:grpSpPr>
        <a:xfrm>
          <a:off x="0" y="0"/>
          <a:ext cx="0" cy="0"/>
          <a:chOff x="0" y="0"/>
          <a:chExt cx="0" cy="0"/>
        </a:xfrm>
      </p:grpSpPr>
      <p:grpSp>
        <p:nvGrpSpPr>
          <p:cNvPr id="28" name="Google Shape;28;p5"/>
          <p:cNvGrpSpPr/>
          <p:nvPr/>
        </p:nvGrpSpPr>
        <p:grpSpPr>
          <a:xfrm>
            <a:off x="830391" y="1191254"/>
            <a:ext cx="745765" cy="45828"/>
            <a:chOff x="0" y="0"/>
            <a:chExt cx="745764" cy="45827"/>
          </a:xfrm>
        </p:grpSpPr>
        <p:sp>
          <p:nvSpPr>
            <p:cNvPr id="29" name="Google Shape;29;p5"/>
            <p:cNvSpPr/>
            <p:nvPr/>
          </p:nvSpPr>
          <p:spPr>
            <a:xfrm rot="-5400000">
              <a:off x="536420" y="-163517"/>
              <a:ext cx="45827" cy="372860"/>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 name="Google Shape;30;p5"/>
            <p:cNvSpPr/>
            <p:nvPr/>
          </p:nvSpPr>
          <p:spPr>
            <a:xfrm rot="-5400000">
              <a:off x="165092" y="-165093"/>
              <a:ext cx="45827" cy="376012"/>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1" name="Google Shape;31;p5"/>
          <p:cNvSpPr txBox="1"/>
          <p:nvPr>
            <p:ph type="title"/>
          </p:nvPr>
        </p:nvSpPr>
        <p:spPr>
          <a:xfrm>
            <a:off x="729450" y="1322449"/>
            <a:ext cx="7688400" cy="1518602"/>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FFFFFF"/>
              </a:buClr>
              <a:buSzPts val="3600"/>
              <a:buFont typeface="Raleway"/>
              <a:buNone/>
              <a:defRPr sz="3600">
                <a:solidFill>
                  <a:srgbClr val="FFFFFF"/>
                </a:solidFill>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32" name="Google Shape;32;p5"/>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marR="0" algn="r">
              <a:lnSpc>
                <a:spcPct val="100000"/>
              </a:lnSpc>
              <a:spcBef>
                <a:spcPts val="0"/>
              </a:spcBef>
              <a:spcAft>
                <a:spcPts val="0"/>
              </a:spcAft>
              <a:buClr>
                <a:srgbClr val="FFFFFF"/>
              </a:buClr>
              <a:buSzPts val="1000"/>
              <a:buFont typeface="Lato"/>
              <a:buNone/>
              <a:defRPr>
                <a:solidFill>
                  <a:srgbClr val="FFFFFF"/>
                </a:solidFill>
              </a:defRPr>
            </a:lvl1pPr>
            <a:lvl2pPr indent="0" lvl="1" marL="0" marR="0" algn="r">
              <a:lnSpc>
                <a:spcPct val="100000"/>
              </a:lnSpc>
              <a:spcBef>
                <a:spcPts val="0"/>
              </a:spcBef>
              <a:spcAft>
                <a:spcPts val="0"/>
              </a:spcAft>
              <a:buClr>
                <a:srgbClr val="FFFFFF"/>
              </a:buClr>
              <a:buSzPts val="1000"/>
              <a:buFont typeface="Lato"/>
              <a:buNone/>
              <a:defRPr>
                <a:solidFill>
                  <a:srgbClr val="FFFFFF"/>
                </a:solidFill>
              </a:defRPr>
            </a:lvl2pPr>
            <a:lvl3pPr indent="0" lvl="2" marL="0" marR="0" algn="r">
              <a:lnSpc>
                <a:spcPct val="100000"/>
              </a:lnSpc>
              <a:spcBef>
                <a:spcPts val="0"/>
              </a:spcBef>
              <a:spcAft>
                <a:spcPts val="0"/>
              </a:spcAft>
              <a:buClr>
                <a:srgbClr val="FFFFFF"/>
              </a:buClr>
              <a:buSzPts val="1000"/>
              <a:buFont typeface="Lato"/>
              <a:buNone/>
              <a:defRPr>
                <a:solidFill>
                  <a:srgbClr val="FFFFFF"/>
                </a:solidFill>
              </a:defRPr>
            </a:lvl3pPr>
            <a:lvl4pPr indent="0" lvl="3" marL="0" marR="0" algn="r">
              <a:lnSpc>
                <a:spcPct val="100000"/>
              </a:lnSpc>
              <a:spcBef>
                <a:spcPts val="0"/>
              </a:spcBef>
              <a:spcAft>
                <a:spcPts val="0"/>
              </a:spcAft>
              <a:buClr>
                <a:srgbClr val="FFFFFF"/>
              </a:buClr>
              <a:buSzPts val="1000"/>
              <a:buFont typeface="Lato"/>
              <a:buNone/>
              <a:defRPr>
                <a:solidFill>
                  <a:srgbClr val="FFFFFF"/>
                </a:solidFill>
              </a:defRPr>
            </a:lvl4pPr>
            <a:lvl5pPr indent="0" lvl="4" marL="0" marR="0" algn="r">
              <a:lnSpc>
                <a:spcPct val="100000"/>
              </a:lnSpc>
              <a:spcBef>
                <a:spcPts val="0"/>
              </a:spcBef>
              <a:spcAft>
                <a:spcPts val="0"/>
              </a:spcAft>
              <a:buClr>
                <a:srgbClr val="FFFFFF"/>
              </a:buClr>
              <a:buSzPts val="1000"/>
              <a:buFont typeface="Lato"/>
              <a:buNone/>
              <a:defRPr>
                <a:solidFill>
                  <a:srgbClr val="FFFFFF"/>
                </a:solidFill>
              </a:defRPr>
            </a:lvl5pPr>
            <a:lvl6pPr indent="0" lvl="5" marL="0" marR="0" algn="r">
              <a:lnSpc>
                <a:spcPct val="100000"/>
              </a:lnSpc>
              <a:spcBef>
                <a:spcPts val="0"/>
              </a:spcBef>
              <a:spcAft>
                <a:spcPts val="0"/>
              </a:spcAft>
              <a:buClr>
                <a:srgbClr val="FFFFFF"/>
              </a:buClr>
              <a:buSzPts val="1000"/>
              <a:buFont typeface="Lato"/>
              <a:buNone/>
              <a:defRPr>
                <a:solidFill>
                  <a:srgbClr val="FFFFFF"/>
                </a:solidFill>
              </a:defRPr>
            </a:lvl6pPr>
            <a:lvl7pPr indent="0" lvl="6" marL="0" marR="0" algn="r">
              <a:lnSpc>
                <a:spcPct val="100000"/>
              </a:lnSpc>
              <a:spcBef>
                <a:spcPts val="0"/>
              </a:spcBef>
              <a:spcAft>
                <a:spcPts val="0"/>
              </a:spcAft>
              <a:buClr>
                <a:srgbClr val="FFFFFF"/>
              </a:buClr>
              <a:buSzPts val="1000"/>
              <a:buFont typeface="Lato"/>
              <a:buNone/>
              <a:defRPr>
                <a:solidFill>
                  <a:srgbClr val="FFFFFF"/>
                </a:solidFill>
              </a:defRPr>
            </a:lvl7pPr>
            <a:lvl8pPr indent="0" lvl="7" marL="0" marR="0" algn="r">
              <a:lnSpc>
                <a:spcPct val="100000"/>
              </a:lnSpc>
              <a:spcBef>
                <a:spcPts val="0"/>
              </a:spcBef>
              <a:spcAft>
                <a:spcPts val="0"/>
              </a:spcAft>
              <a:buClr>
                <a:srgbClr val="FFFFFF"/>
              </a:buClr>
              <a:buSzPts val="1000"/>
              <a:buFont typeface="Lato"/>
              <a:buNone/>
              <a:defRPr>
                <a:solidFill>
                  <a:srgbClr val="FFFFFF"/>
                </a:solidFill>
              </a:defRPr>
            </a:lvl8pPr>
            <a:lvl9pPr indent="0" lvl="8" marL="0" marR="0" algn="r">
              <a:lnSpc>
                <a:spcPct val="100000"/>
              </a:lnSpc>
              <a:spcBef>
                <a:spcPts val="0"/>
              </a:spcBef>
              <a:spcAft>
                <a:spcPts val="0"/>
              </a:spcAft>
              <a:buClr>
                <a:srgbClr val="FFFFFF"/>
              </a:buClr>
              <a:buSzPts val="1000"/>
              <a:buFont typeface="Lato"/>
              <a:buNone/>
              <a:defRPr>
                <a:solidFill>
                  <a:srgbClr val="FFFFFF"/>
                </a:solidFill>
              </a:defRPr>
            </a:lvl9pPr>
          </a:lstStyle>
          <a:p>
            <a:pPr indent="0" lvl="0" marL="0" rtl="0" algn="r">
              <a:spcBef>
                <a:spcPts val="0"/>
              </a:spcBef>
              <a:spcAft>
                <a:spcPts val="0"/>
              </a:spcAft>
              <a:buNone/>
            </a:pPr>
            <a:fld id="{00000000-1234-1234-1234-123412341234}" type="slidenum">
              <a:rPr lang="en-US"/>
              <a:t>‹#›</a:t>
            </a:fld>
            <a:endParaRPr>
              <a:solidFill>
                <a:schemeClr val="accent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
  <p:cSld name="TITLE_AND_BODY 2">
    <p:spTree>
      <p:nvGrpSpPr>
        <p:cNvPr id="33" name="Shape 33"/>
        <p:cNvGrpSpPr/>
        <p:nvPr/>
      </p:nvGrpSpPr>
      <p:grpSpPr>
        <a:xfrm>
          <a:off x="0" y="0"/>
          <a:ext cx="0" cy="0"/>
          <a:chOff x="0" y="0"/>
          <a:chExt cx="0" cy="0"/>
        </a:xfrm>
      </p:grpSpPr>
      <p:sp>
        <p:nvSpPr>
          <p:cNvPr id="34" name="Google Shape;34;p6"/>
          <p:cNvSpPr txBox="1"/>
          <p:nvPr>
            <p:ph type="title"/>
          </p:nvPr>
        </p:nvSpPr>
        <p:spPr>
          <a:xfrm>
            <a:off x="729450" y="1318650"/>
            <a:ext cx="7688700" cy="535201"/>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1A1A1A"/>
              </a:buClr>
              <a:buSzPts val="1800"/>
              <a:buNone/>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35" name="Google Shape;35;p6"/>
          <p:cNvSpPr txBox="1"/>
          <p:nvPr>
            <p:ph idx="1" type="body"/>
          </p:nvPr>
        </p:nvSpPr>
        <p:spPr>
          <a:xfrm>
            <a:off x="729450" y="2078875"/>
            <a:ext cx="7688700" cy="2261101"/>
          </a:xfrm>
          <a:prstGeom prst="rect">
            <a:avLst/>
          </a:prstGeom>
          <a:noFill/>
          <a:ln>
            <a:noFill/>
          </a:ln>
        </p:spPr>
        <p:txBody>
          <a:bodyPr anchorCtr="0" anchor="t" bIns="91400" lIns="91400" spcFirstLastPara="1" rIns="91400" wrap="square" tIns="91400">
            <a:noAutofit/>
          </a:bodyPr>
          <a:lstStyle>
            <a:lvl1pPr indent="-311150" lvl="0" marL="457200" algn="l">
              <a:lnSpc>
                <a:spcPct val="115000"/>
              </a:lnSpc>
              <a:spcBef>
                <a:spcPts val="0"/>
              </a:spcBef>
              <a:spcAft>
                <a:spcPts val="0"/>
              </a:spcAft>
              <a:buSzPts val="1300"/>
              <a:buChar char="●"/>
              <a:defRPr/>
            </a:lvl1pPr>
            <a:lvl2pPr indent="-311150" lvl="1" marL="914400" algn="l">
              <a:lnSpc>
                <a:spcPct val="115000"/>
              </a:lnSpc>
              <a:spcBef>
                <a:spcPts val="0"/>
              </a:spcBef>
              <a:spcAft>
                <a:spcPts val="0"/>
              </a:spcAft>
              <a:buSzPts val="1300"/>
              <a:buChar char="○"/>
              <a:defRPr/>
            </a:lvl2pPr>
            <a:lvl3pPr indent="-311150" lvl="2" marL="1371600" algn="l">
              <a:lnSpc>
                <a:spcPct val="115000"/>
              </a:lnSpc>
              <a:spcBef>
                <a:spcPts val="0"/>
              </a:spcBef>
              <a:spcAft>
                <a:spcPts val="0"/>
              </a:spcAft>
              <a:buSzPts val="1300"/>
              <a:buChar char="■"/>
              <a:defRPr/>
            </a:lvl3pPr>
            <a:lvl4pPr indent="-311150" lvl="3" marL="1828800" algn="l">
              <a:lnSpc>
                <a:spcPct val="115000"/>
              </a:lnSpc>
              <a:spcBef>
                <a:spcPts val="0"/>
              </a:spcBef>
              <a:spcAft>
                <a:spcPts val="0"/>
              </a:spcAft>
              <a:buSzPts val="1300"/>
              <a:buChar char="●"/>
              <a:defRPr/>
            </a:lvl4pPr>
            <a:lvl5pPr indent="-311150" lvl="4" marL="2286000" algn="l">
              <a:lnSpc>
                <a:spcPct val="115000"/>
              </a:lnSpc>
              <a:spcBef>
                <a:spcPts val="0"/>
              </a:spcBef>
              <a:spcAft>
                <a:spcPts val="0"/>
              </a:spcAft>
              <a:buSzPts val="1300"/>
              <a:buChar char="○"/>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36" name="Google Shape;36;p6"/>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TWO_COLUMNS" type="twoColTx">
  <p:cSld name="TITLE_AND_TWO_COLUMNS">
    <p:spTree>
      <p:nvGrpSpPr>
        <p:cNvPr id="37" name="Shape 37"/>
        <p:cNvGrpSpPr/>
        <p:nvPr/>
      </p:nvGrpSpPr>
      <p:grpSpPr>
        <a:xfrm>
          <a:off x="0" y="0"/>
          <a:ext cx="0" cy="0"/>
          <a:chOff x="0" y="0"/>
          <a:chExt cx="0" cy="0"/>
        </a:xfrm>
      </p:grpSpPr>
      <p:sp>
        <p:nvSpPr>
          <p:cNvPr id="38" name="Google Shape;38;p7"/>
          <p:cNvSpPr txBox="1"/>
          <p:nvPr>
            <p:ph type="title"/>
          </p:nvPr>
        </p:nvSpPr>
        <p:spPr>
          <a:xfrm>
            <a:off x="729450" y="1318650"/>
            <a:ext cx="7688400" cy="535201"/>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1A1A1A"/>
              </a:buClr>
              <a:buSzPts val="1800"/>
              <a:buNone/>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39" name="Google Shape;39;p7"/>
          <p:cNvSpPr txBox="1"/>
          <p:nvPr>
            <p:ph idx="1" type="body"/>
          </p:nvPr>
        </p:nvSpPr>
        <p:spPr>
          <a:xfrm>
            <a:off x="729325" y="2078875"/>
            <a:ext cx="3774300" cy="2261101"/>
          </a:xfrm>
          <a:prstGeom prst="rect">
            <a:avLst/>
          </a:prstGeom>
          <a:noFill/>
          <a:ln>
            <a:noFill/>
          </a:ln>
        </p:spPr>
        <p:txBody>
          <a:bodyPr anchorCtr="0" anchor="t" bIns="91400" lIns="91400" spcFirstLastPara="1" rIns="91400" wrap="square" tIns="91400">
            <a:noAutofit/>
          </a:bodyPr>
          <a:lstStyle>
            <a:lvl1pPr indent="-311150" lvl="0" marL="457200" algn="l">
              <a:lnSpc>
                <a:spcPct val="115000"/>
              </a:lnSpc>
              <a:spcBef>
                <a:spcPts val="0"/>
              </a:spcBef>
              <a:spcAft>
                <a:spcPts val="0"/>
              </a:spcAft>
              <a:buSzPts val="1300"/>
              <a:buChar char="●"/>
              <a:defRPr/>
            </a:lvl1pPr>
            <a:lvl2pPr indent="-311150" lvl="1" marL="914400" algn="l">
              <a:lnSpc>
                <a:spcPct val="115000"/>
              </a:lnSpc>
              <a:spcBef>
                <a:spcPts val="0"/>
              </a:spcBef>
              <a:spcAft>
                <a:spcPts val="0"/>
              </a:spcAft>
              <a:buSzPts val="1300"/>
              <a:buChar char="○"/>
              <a:defRPr/>
            </a:lvl2pPr>
            <a:lvl3pPr indent="-311150" lvl="2" marL="1371600" algn="l">
              <a:lnSpc>
                <a:spcPct val="115000"/>
              </a:lnSpc>
              <a:spcBef>
                <a:spcPts val="0"/>
              </a:spcBef>
              <a:spcAft>
                <a:spcPts val="0"/>
              </a:spcAft>
              <a:buSzPts val="1300"/>
              <a:buChar char="■"/>
              <a:defRPr/>
            </a:lvl3pPr>
            <a:lvl4pPr indent="-311150" lvl="3" marL="1828800" algn="l">
              <a:lnSpc>
                <a:spcPct val="115000"/>
              </a:lnSpc>
              <a:spcBef>
                <a:spcPts val="0"/>
              </a:spcBef>
              <a:spcAft>
                <a:spcPts val="0"/>
              </a:spcAft>
              <a:buSzPts val="1300"/>
              <a:buChar char="●"/>
              <a:defRPr/>
            </a:lvl4pPr>
            <a:lvl5pPr indent="-311150" lvl="4" marL="2286000" algn="l">
              <a:lnSpc>
                <a:spcPct val="115000"/>
              </a:lnSpc>
              <a:spcBef>
                <a:spcPts val="0"/>
              </a:spcBef>
              <a:spcAft>
                <a:spcPts val="0"/>
              </a:spcAft>
              <a:buSzPts val="1300"/>
              <a:buChar char="○"/>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40" name="Google Shape;40;p7"/>
          <p:cNvSpPr txBox="1"/>
          <p:nvPr>
            <p:ph idx="2" type="body"/>
          </p:nvPr>
        </p:nvSpPr>
        <p:spPr>
          <a:xfrm>
            <a:off x="4643604" y="2078875"/>
            <a:ext cx="3774300" cy="2261101"/>
          </a:xfrm>
          <a:prstGeom prst="rect">
            <a:avLst/>
          </a:prstGeom>
          <a:noFill/>
          <a:ln>
            <a:noFill/>
          </a:ln>
        </p:spPr>
        <p:txBody>
          <a:bodyPr anchorCtr="0" anchor="t" bIns="91400" lIns="91400" spcFirstLastPara="1" rIns="91400" wrap="square" tIns="91400">
            <a:noAutofit/>
          </a:bodyPr>
          <a:lstStyle>
            <a:lvl1pPr indent="-311150" lvl="0" marL="457200" algn="l">
              <a:lnSpc>
                <a:spcPct val="115000"/>
              </a:lnSpc>
              <a:spcBef>
                <a:spcPts val="0"/>
              </a:spcBef>
              <a:spcAft>
                <a:spcPts val="0"/>
              </a:spcAft>
              <a:buSzPts val="1300"/>
              <a:buChar char="●"/>
              <a:defRPr/>
            </a:lvl1pPr>
            <a:lvl2pPr indent="-311150" lvl="1" marL="914400" algn="l">
              <a:lnSpc>
                <a:spcPct val="115000"/>
              </a:lnSpc>
              <a:spcBef>
                <a:spcPts val="0"/>
              </a:spcBef>
              <a:spcAft>
                <a:spcPts val="0"/>
              </a:spcAft>
              <a:buSzPts val="1300"/>
              <a:buChar char="○"/>
              <a:defRPr/>
            </a:lvl2pPr>
            <a:lvl3pPr indent="-311150" lvl="2" marL="1371600" algn="l">
              <a:lnSpc>
                <a:spcPct val="115000"/>
              </a:lnSpc>
              <a:spcBef>
                <a:spcPts val="0"/>
              </a:spcBef>
              <a:spcAft>
                <a:spcPts val="0"/>
              </a:spcAft>
              <a:buSzPts val="1300"/>
              <a:buChar char="■"/>
              <a:defRPr/>
            </a:lvl3pPr>
            <a:lvl4pPr indent="-311150" lvl="3" marL="1828800" algn="l">
              <a:lnSpc>
                <a:spcPct val="115000"/>
              </a:lnSpc>
              <a:spcBef>
                <a:spcPts val="0"/>
              </a:spcBef>
              <a:spcAft>
                <a:spcPts val="0"/>
              </a:spcAft>
              <a:buSzPts val="1300"/>
              <a:buChar char="●"/>
              <a:defRPr/>
            </a:lvl4pPr>
            <a:lvl5pPr indent="-311150" lvl="4" marL="2286000" algn="l">
              <a:lnSpc>
                <a:spcPct val="115000"/>
              </a:lnSpc>
              <a:spcBef>
                <a:spcPts val="0"/>
              </a:spcBef>
              <a:spcAft>
                <a:spcPts val="0"/>
              </a:spcAft>
              <a:buSzPts val="1300"/>
              <a:buChar char="○"/>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41" name="Google Shape;41;p7"/>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ONLY" type="titleOnly">
  <p:cSld name="TITLE_ONLY">
    <p:spTree>
      <p:nvGrpSpPr>
        <p:cNvPr id="42" name="Shape 42"/>
        <p:cNvGrpSpPr/>
        <p:nvPr/>
      </p:nvGrpSpPr>
      <p:grpSpPr>
        <a:xfrm>
          <a:off x="0" y="0"/>
          <a:ext cx="0" cy="0"/>
          <a:chOff x="0" y="0"/>
          <a:chExt cx="0" cy="0"/>
        </a:xfrm>
      </p:grpSpPr>
      <p:sp>
        <p:nvSpPr>
          <p:cNvPr id="43" name="Google Shape;43;p8"/>
          <p:cNvSpPr txBox="1"/>
          <p:nvPr>
            <p:ph type="title"/>
          </p:nvPr>
        </p:nvSpPr>
        <p:spPr>
          <a:xfrm>
            <a:off x="729450" y="1318650"/>
            <a:ext cx="7688400" cy="535201"/>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1A1A1A"/>
              </a:buClr>
              <a:buSzPts val="1800"/>
              <a:buNone/>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44" name="Google Shape;44;p8"/>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_COLUMN_TEXT">
  <p:cSld name="ONE_COLUMN_TEXT">
    <p:spTree>
      <p:nvGrpSpPr>
        <p:cNvPr id="45" name="Shape 45"/>
        <p:cNvGrpSpPr/>
        <p:nvPr/>
      </p:nvGrpSpPr>
      <p:grpSpPr>
        <a:xfrm>
          <a:off x="0" y="0"/>
          <a:ext cx="0" cy="0"/>
          <a:chOff x="0" y="0"/>
          <a:chExt cx="0" cy="0"/>
        </a:xfrm>
      </p:grpSpPr>
      <p:sp>
        <p:nvSpPr>
          <p:cNvPr id="46" name="Google Shape;46;p9"/>
          <p:cNvSpPr txBox="1"/>
          <p:nvPr>
            <p:ph type="title"/>
          </p:nvPr>
        </p:nvSpPr>
        <p:spPr>
          <a:xfrm>
            <a:off x="730000" y="1318650"/>
            <a:ext cx="3300901" cy="1381501"/>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1A1A1A"/>
              </a:buClr>
              <a:buSzPts val="1800"/>
              <a:buNone/>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47" name="Google Shape;47;p9"/>
          <p:cNvSpPr txBox="1"/>
          <p:nvPr>
            <p:ph idx="1" type="body"/>
          </p:nvPr>
        </p:nvSpPr>
        <p:spPr>
          <a:xfrm>
            <a:off x="721225" y="2781724"/>
            <a:ext cx="3300901" cy="1597501"/>
          </a:xfrm>
          <a:prstGeom prst="rect">
            <a:avLst/>
          </a:prstGeom>
          <a:noFill/>
          <a:ln>
            <a:noFill/>
          </a:ln>
        </p:spPr>
        <p:txBody>
          <a:bodyPr anchorCtr="0" anchor="t" bIns="91400" lIns="91400" spcFirstLastPara="1" rIns="91400" wrap="square" tIns="91400">
            <a:noAutofit/>
          </a:bodyPr>
          <a:lstStyle>
            <a:lvl1pPr indent="-311150" lvl="0" marL="457200" algn="l">
              <a:lnSpc>
                <a:spcPct val="115000"/>
              </a:lnSpc>
              <a:spcBef>
                <a:spcPts val="0"/>
              </a:spcBef>
              <a:spcAft>
                <a:spcPts val="0"/>
              </a:spcAft>
              <a:buSzPts val="1300"/>
              <a:buChar char="●"/>
              <a:defRPr/>
            </a:lvl1pPr>
            <a:lvl2pPr indent="-311150" lvl="1" marL="914400" algn="l">
              <a:lnSpc>
                <a:spcPct val="115000"/>
              </a:lnSpc>
              <a:spcBef>
                <a:spcPts val="0"/>
              </a:spcBef>
              <a:spcAft>
                <a:spcPts val="0"/>
              </a:spcAft>
              <a:buSzPts val="1300"/>
              <a:buChar char="○"/>
              <a:defRPr/>
            </a:lvl2pPr>
            <a:lvl3pPr indent="-311150" lvl="2" marL="1371600" algn="l">
              <a:lnSpc>
                <a:spcPct val="115000"/>
              </a:lnSpc>
              <a:spcBef>
                <a:spcPts val="0"/>
              </a:spcBef>
              <a:spcAft>
                <a:spcPts val="0"/>
              </a:spcAft>
              <a:buSzPts val="1300"/>
              <a:buChar char="■"/>
              <a:defRPr/>
            </a:lvl3pPr>
            <a:lvl4pPr indent="-311150" lvl="3" marL="1828800" algn="l">
              <a:lnSpc>
                <a:spcPct val="115000"/>
              </a:lnSpc>
              <a:spcBef>
                <a:spcPts val="0"/>
              </a:spcBef>
              <a:spcAft>
                <a:spcPts val="0"/>
              </a:spcAft>
              <a:buSzPts val="1300"/>
              <a:buChar char="●"/>
              <a:defRPr/>
            </a:lvl4pPr>
            <a:lvl5pPr indent="-311150" lvl="4" marL="2286000" algn="l">
              <a:lnSpc>
                <a:spcPct val="115000"/>
              </a:lnSpc>
              <a:spcBef>
                <a:spcPts val="0"/>
              </a:spcBef>
              <a:spcAft>
                <a:spcPts val="0"/>
              </a:spcAft>
              <a:buSzPts val="1300"/>
              <a:buChar char="○"/>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48" name="Google Shape;48;p9"/>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_POINT" showMasterSp="0">
  <p:cSld name="MAIN_POINT">
    <p:bg>
      <p:bgPr>
        <a:solidFill>
          <a:schemeClr val="accent3"/>
        </a:solidFill>
      </p:bgPr>
    </p:bg>
    <p:spTree>
      <p:nvGrpSpPr>
        <p:cNvPr id="49" name="Shape 49"/>
        <p:cNvGrpSpPr/>
        <p:nvPr/>
      </p:nvGrpSpPr>
      <p:grpSpPr>
        <a:xfrm>
          <a:off x="0" y="0"/>
          <a:ext cx="0" cy="0"/>
          <a:chOff x="0" y="0"/>
          <a:chExt cx="0" cy="0"/>
        </a:xfrm>
      </p:grpSpPr>
      <p:grpSp>
        <p:nvGrpSpPr>
          <p:cNvPr id="50" name="Google Shape;50;p10"/>
          <p:cNvGrpSpPr/>
          <p:nvPr/>
        </p:nvGrpSpPr>
        <p:grpSpPr>
          <a:xfrm>
            <a:off x="830391" y="4169130"/>
            <a:ext cx="745765" cy="45828"/>
            <a:chOff x="0" y="0"/>
            <a:chExt cx="745764" cy="45827"/>
          </a:xfrm>
        </p:grpSpPr>
        <p:sp>
          <p:nvSpPr>
            <p:cNvPr id="51" name="Google Shape;51;p10"/>
            <p:cNvSpPr/>
            <p:nvPr/>
          </p:nvSpPr>
          <p:spPr>
            <a:xfrm rot="-5400000">
              <a:off x="536420" y="-163517"/>
              <a:ext cx="45827" cy="372860"/>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 name="Google Shape;52;p10"/>
            <p:cNvSpPr/>
            <p:nvPr/>
          </p:nvSpPr>
          <p:spPr>
            <a:xfrm rot="-5400000">
              <a:off x="165092" y="-165093"/>
              <a:ext cx="45827" cy="376012"/>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53" name="Google Shape;53;p10"/>
          <p:cNvSpPr txBox="1"/>
          <p:nvPr>
            <p:ph type="title"/>
          </p:nvPr>
        </p:nvSpPr>
        <p:spPr>
          <a:xfrm>
            <a:off x="729450" y="864299"/>
            <a:ext cx="7021201" cy="2985001"/>
          </a:xfrm>
          <a:prstGeom prst="rect">
            <a:avLst/>
          </a:prstGeom>
          <a:noFill/>
          <a:ln>
            <a:noFill/>
          </a:ln>
        </p:spPr>
        <p:txBody>
          <a:bodyPr anchorCtr="0" anchor="ctr" bIns="91400" lIns="91400" spcFirstLastPara="1" rIns="91400" wrap="square" tIns="91400">
            <a:noAutofit/>
          </a:bodyPr>
          <a:lstStyle>
            <a:lvl1pPr lvl="0" algn="l">
              <a:lnSpc>
                <a:spcPct val="100000"/>
              </a:lnSpc>
              <a:spcBef>
                <a:spcPts val="0"/>
              </a:spcBef>
              <a:spcAft>
                <a:spcPts val="0"/>
              </a:spcAft>
              <a:buClr>
                <a:srgbClr val="FFFFFF"/>
              </a:buClr>
              <a:buSzPts val="3600"/>
              <a:buFont typeface="Raleway"/>
              <a:buNone/>
              <a:defRPr sz="3600">
                <a:solidFill>
                  <a:srgbClr val="FFFFFF"/>
                </a:solidFill>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54" name="Google Shape;54;p10"/>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marR="0" algn="r">
              <a:lnSpc>
                <a:spcPct val="100000"/>
              </a:lnSpc>
              <a:spcBef>
                <a:spcPts val="0"/>
              </a:spcBef>
              <a:spcAft>
                <a:spcPts val="0"/>
              </a:spcAft>
              <a:buClr>
                <a:srgbClr val="FFFFFF"/>
              </a:buClr>
              <a:buSzPts val="1000"/>
              <a:buFont typeface="Lato"/>
              <a:buNone/>
              <a:defRPr>
                <a:solidFill>
                  <a:srgbClr val="FFFFFF"/>
                </a:solidFill>
              </a:defRPr>
            </a:lvl1pPr>
            <a:lvl2pPr indent="0" lvl="1" marL="0" marR="0" algn="r">
              <a:lnSpc>
                <a:spcPct val="100000"/>
              </a:lnSpc>
              <a:spcBef>
                <a:spcPts val="0"/>
              </a:spcBef>
              <a:spcAft>
                <a:spcPts val="0"/>
              </a:spcAft>
              <a:buClr>
                <a:srgbClr val="FFFFFF"/>
              </a:buClr>
              <a:buSzPts val="1000"/>
              <a:buFont typeface="Lato"/>
              <a:buNone/>
              <a:defRPr>
                <a:solidFill>
                  <a:srgbClr val="FFFFFF"/>
                </a:solidFill>
              </a:defRPr>
            </a:lvl2pPr>
            <a:lvl3pPr indent="0" lvl="2" marL="0" marR="0" algn="r">
              <a:lnSpc>
                <a:spcPct val="100000"/>
              </a:lnSpc>
              <a:spcBef>
                <a:spcPts val="0"/>
              </a:spcBef>
              <a:spcAft>
                <a:spcPts val="0"/>
              </a:spcAft>
              <a:buClr>
                <a:srgbClr val="FFFFFF"/>
              </a:buClr>
              <a:buSzPts val="1000"/>
              <a:buFont typeface="Lato"/>
              <a:buNone/>
              <a:defRPr>
                <a:solidFill>
                  <a:srgbClr val="FFFFFF"/>
                </a:solidFill>
              </a:defRPr>
            </a:lvl3pPr>
            <a:lvl4pPr indent="0" lvl="3" marL="0" marR="0" algn="r">
              <a:lnSpc>
                <a:spcPct val="100000"/>
              </a:lnSpc>
              <a:spcBef>
                <a:spcPts val="0"/>
              </a:spcBef>
              <a:spcAft>
                <a:spcPts val="0"/>
              </a:spcAft>
              <a:buClr>
                <a:srgbClr val="FFFFFF"/>
              </a:buClr>
              <a:buSzPts val="1000"/>
              <a:buFont typeface="Lato"/>
              <a:buNone/>
              <a:defRPr>
                <a:solidFill>
                  <a:srgbClr val="FFFFFF"/>
                </a:solidFill>
              </a:defRPr>
            </a:lvl4pPr>
            <a:lvl5pPr indent="0" lvl="4" marL="0" marR="0" algn="r">
              <a:lnSpc>
                <a:spcPct val="100000"/>
              </a:lnSpc>
              <a:spcBef>
                <a:spcPts val="0"/>
              </a:spcBef>
              <a:spcAft>
                <a:spcPts val="0"/>
              </a:spcAft>
              <a:buClr>
                <a:srgbClr val="FFFFFF"/>
              </a:buClr>
              <a:buSzPts val="1000"/>
              <a:buFont typeface="Lato"/>
              <a:buNone/>
              <a:defRPr>
                <a:solidFill>
                  <a:srgbClr val="FFFFFF"/>
                </a:solidFill>
              </a:defRPr>
            </a:lvl5pPr>
            <a:lvl6pPr indent="0" lvl="5" marL="0" marR="0" algn="r">
              <a:lnSpc>
                <a:spcPct val="100000"/>
              </a:lnSpc>
              <a:spcBef>
                <a:spcPts val="0"/>
              </a:spcBef>
              <a:spcAft>
                <a:spcPts val="0"/>
              </a:spcAft>
              <a:buClr>
                <a:srgbClr val="FFFFFF"/>
              </a:buClr>
              <a:buSzPts val="1000"/>
              <a:buFont typeface="Lato"/>
              <a:buNone/>
              <a:defRPr>
                <a:solidFill>
                  <a:srgbClr val="FFFFFF"/>
                </a:solidFill>
              </a:defRPr>
            </a:lvl6pPr>
            <a:lvl7pPr indent="0" lvl="6" marL="0" marR="0" algn="r">
              <a:lnSpc>
                <a:spcPct val="100000"/>
              </a:lnSpc>
              <a:spcBef>
                <a:spcPts val="0"/>
              </a:spcBef>
              <a:spcAft>
                <a:spcPts val="0"/>
              </a:spcAft>
              <a:buClr>
                <a:srgbClr val="FFFFFF"/>
              </a:buClr>
              <a:buSzPts val="1000"/>
              <a:buFont typeface="Lato"/>
              <a:buNone/>
              <a:defRPr>
                <a:solidFill>
                  <a:srgbClr val="FFFFFF"/>
                </a:solidFill>
              </a:defRPr>
            </a:lvl7pPr>
            <a:lvl8pPr indent="0" lvl="7" marL="0" marR="0" algn="r">
              <a:lnSpc>
                <a:spcPct val="100000"/>
              </a:lnSpc>
              <a:spcBef>
                <a:spcPts val="0"/>
              </a:spcBef>
              <a:spcAft>
                <a:spcPts val="0"/>
              </a:spcAft>
              <a:buClr>
                <a:srgbClr val="FFFFFF"/>
              </a:buClr>
              <a:buSzPts val="1000"/>
              <a:buFont typeface="Lato"/>
              <a:buNone/>
              <a:defRPr>
                <a:solidFill>
                  <a:srgbClr val="FFFFFF"/>
                </a:solidFill>
              </a:defRPr>
            </a:lvl8pPr>
            <a:lvl9pPr indent="0" lvl="8" marL="0" marR="0" algn="r">
              <a:lnSpc>
                <a:spcPct val="100000"/>
              </a:lnSpc>
              <a:spcBef>
                <a:spcPts val="0"/>
              </a:spcBef>
              <a:spcAft>
                <a:spcPts val="0"/>
              </a:spcAft>
              <a:buClr>
                <a:srgbClr val="FFFFFF"/>
              </a:buClr>
              <a:buSzPts val="1000"/>
              <a:buFont typeface="Lato"/>
              <a:buNone/>
              <a:defRPr>
                <a:solidFill>
                  <a:srgbClr val="FFFFFF"/>
                </a:solidFill>
              </a:defRPr>
            </a:lvl9pPr>
          </a:lstStyle>
          <a:p>
            <a:pPr indent="0" lvl="0" marL="0" rtl="0" algn="r">
              <a:spcBef>
                <a:spcPts val="0"/>
              </a:spcBef>
              <a:spcAft>
                <a:spcPts val="0"/>
              </a:spcAft>
              <a:buNone/>
            </a:pPr>
            <a:fld id="{00000000-1234-1234-1234-123412341234}" type="slidenum">
              <a:rPr lang="en-US"/>
              <a:t>‹#›</a:t>
            </a:fld>
            <a:endParaRPr>
              <a:solidFill>
                <a:schemeClr val="accent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 name="Shape 5"/>
        <p:cNvGrpSpPr/>
        <p:nvPr/>
      </p:nvGrpSpPr>
      <p:grpSpPr>
        <a:xfrm>
          <a:off x="0" y="0"/>
          <a:ext cx="0" cy="0"/>
          <a:chOff x="0" y="0"/>
          <a:chExt cx="0" cy="0"/>
        </a:xfrm>
      </p:grpSpPr>
      <p:sp>
        <p:nvSpPr>
          <p:cNvPr id="6" name="Google Shape;6;p1"/>
          <p:cNvSpPr/>
          <p:nvPr/>
        </p:nvSpPr>
        <p:spPr>
          <a:xfrm>
            <a:off x="0" y="-1"/>
            <a:ext cx="9144000" cy="487802"/>
          </a:xfrm>
          <a:prstGeom prst="rect">
            <a:avLst/>
          </a:prstGeom>
          <a:solidFill>
            <a:srgbClr val="E9EDEE"/>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7" name="Google Shape;7;p1"/>
          <p:cNvGrpSpPr/>
          <p:nvPr/>
        </p:nvGrpSpPr>
        <p:grpSpPr>
          <a:xfrm>
            <a:off x="830391" y="1191254"/>
            <a:ext cx="745765" cy="45828"/>
            <a:chOff x="0" y="0"/>
            <a:chExt cx="745764" cy="45827"/>
          </a:xfrm>
        </p:grpSpPr>
        <p:sp>
          <p:nvSpPr>
            <p:cNvPr id="8" name="Google Shape;8;p1"/>
            <p:cNvSpPr/>
            <p:nvPr/>
          </p:nvSpPr>
          <p:spPr>
            <a:xfrm rot="-5400000">
              <a:off x="536420" y="-163517"/>
              <a:ext cx="45827" cy="372860"/>
            </a:xfrm>
            <a:prstGeom prst="rect">
              <a:avLst/>
            </a:prstGeom>
            <a:solidFill>
              <a:schemeClr val="accent3"/>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 name="Google Shape;9;p1"/>
            <p:cNvSpPr/>
            <p:nvPr/>
          </p:nvSpPr>
          <p:spPr>
            <a:xfrm rot="-5400000">
              <a:off x="165092" y="-165093"/>
              <a:ext cx="45827" cy="376012"/>
            </a:xfrm>
            <a:prstGeom prst="rect">
              <a:avLst/>
            </a:prstGeom>
            <a:solidFill>
              <a:srgbClr val="1A9988"/>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0" name="Google Shape;10;p1"/>
          <p:cNvSpPr txBox="1"/>
          <p:nvPr>
            <p:ph type="title"/>
          </p:nvPr>
        </p:nvSpPr>
        <p:spPr>
          <a:xfrm>
            <a:off x="729450" y="1318650"/>
            <a:ext cx="7688400" cy="535201"/>
          </a:xfrm>
          <a:prstGeom prst="rect">
            <a:avLst/>
          </a:prstGeom>
          <a:noFill/>
          <a:ln>
            <a:noFill/>
          </a:ln>
        </p:spPr>
        <p:txBody>
          <a:bodyPr anchorCtr="0" anchor="t" bIns="91400" lIns="91400" spcFirstLastPara="1" rIns="91400" wrap="square" tIns="91400">
            <a:noAutofit/>
          </a:bodyPr>
          <a:lstStyle>
            <a:lvl1pPr lvl="0"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1pPr>
            <a:lvl2pPr lvl="1"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2pPr>
            <a:lvl3pPr lvl="2"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3pPr>
            <a:lvl4pPr lvl="3"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4pPr>
            <a:lvl5pPr lvl="4"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5pPr>
            <a:lvl6pPr lvl="5"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6pPr>
            <a:lvl7pPr lvl="6"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7pPr>
            <a:lvl8pPr lvl="7"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8pPr>
            <a:lvl9pPr lvl="8"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9pPr>
          </a:lstStyle>
          <a:p/>
        </p:txBody>
      </p:sp>
      <p:sp>
        <p:nvSpPr>
          <p:cNvPr id="11" name="Google Shape;11;p1"/>
          <p:cNvSpPr txBox="1"/>
          <p:nvPr>
            <p:ph idx="1" type="body"/>
          </p:nvPr>
        </p:nvSpPr>
        <p:spPr>
          <a:xfrm>
            <a:off x="457200" y="1200150"/>
            <a:ext cx="8229600" cy="3394472"/>
          </a:xfrm>
          <a:prstGeom prst="rect">
            <a:avLst/>
          </a:prstGeom>
          <a:noFill/>
          <a:ln>
            <a:noFill/>
          </a:ln>
        </p:spPr>
        <p:txBody>
          <a:bodyPr anchorCtr="0" anchor="t" bIns="91400" lIns="91400" spcFirstLastPara="1" rIns="91400" wrap="square" tIns="91400">
            <a:noAutofit/>
          </a:bodyPr>
          <a:lstStyle>
            <a:lvl1pPr indent="-311150" lvl="0" marL="4572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1pPr>
            <a:lvl2pPr indent="-311150" lvl="1" marL="9144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2pPr>
            <a:lvl3pPr indent="-311150" lvl="2" marL="13716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3pPr>
            <a:lvl4pPr indent="-311150" lvl="3" marL="18288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4pPr>
            <a:lvl5pPr indent="-311150" lvl="4" marL="22860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5pPr>
            <a:lvl6pPr indent="-311150" lvl="5" marL="27432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6pPr>
            <a:lvl7pPr indent="-311150" lvl="6" marL="32004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7pPr>
            <a:lvl8pPr indent="-311150" lvl="7" marL="36576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8pPr>
            <a:lvl9pPr indent="-311150" lvl="8" marL="41148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9pPr>
          </a:lstStyle>
          <a:p/>
        </p:txBody>
      </p:sp>
      <p:sp>
        <p:nvSpPr>
          <p:cNvPr id="12" name="Google Shape;12;p1"/>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1pPr>
            <a:lvl2pPr indent="0" lvl="1"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2pPr>
            <a:lvl3pPr indent="0" lvl="2"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3pPr>
            <a:lvl4pPr indent="0" lvl="3"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4pPr>
            <a:lvl5pPr indent="0" lvl="4"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5pPr>
            <a:lvl6pPr indent="0" lvl="5"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6pPr>
            <a:lvl7pPr indent="0" lvl="6"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7pPr>
            <a:lvl8pPr indent="0" lvl="7"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8pPr>
            <a:lvl9pPr indent="0" lvl="8"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32.png"/><Relationship Id="rId6"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3.png"/><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3.png"/><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3.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3.png"/><Relationship Id="rId4" Type="http://schemas.openxmlformats.org/officeDocument/2006/relationships/image" Target="../media/image33.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3.png"/><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3.png"/><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3.pn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3.png"/><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3.png"/><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3.png"/><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pn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5.png"/><Relationship Id="rId7" Type="http://schemas.openxmlformats.org/officeDocument/2006/relationships/image" Target="../media/image1.png"/><Relationship Id="rId8"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3.png"/><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24.png"/><Relationship Id="rId14" Type="http://schemas.openxmlformats.org/officeDocument/2006/relationships/image" Target="../media/image3.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3.png"/><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29.png"/><Relationship Id="rId14" Type="http://schemas.openxmlformats.org/officeDocument/2006/relationships/image" Target="../media/image3.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3.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13.png"/><Relationship Id="rId14" Type="http://schemas.openxmlformats.org/officeDocument/2006/relationships/image" Target="../media/image9.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9.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3.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3.png"/><Relationship Id="rId4" Type="http://schemas.openxmlformats.org/officeDocument/2006/relationships/image" Target="../media/image2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27.png"/><Relationship Id="rId14" Type="http://schemas.openxmlformats.org/officeDocument/2006/relationships/image" Target="../media/image3.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pic>
        <p:nvPicPr>
          <p:cNvPr descr="Imagen" id="78" name="Google Shape;78;p14"/>
          <p:cNvPicPr preferRelativeResize="0"/>
          <p:nvPr/>
        </p:nvPicPr>
        <p:blipFill rotWithShape="1">
          <a:blip r:embed="rId3">
            <a:alphaModFix/>
          </a:blip>
          <a:srcRect b="0" l="0" r="0" t="0"/>
          <a:stretch/>
        </p:blipFill>
        <p:spPr>
          <a:xfrm>
            <a:off x="7950525" y="4674550"/>
            <a:ext cx="934934" cy="236515"/>
          </a:xfrm>
          <a:prstGeom prst="rect">
            <a:avLst/>
          </a:prstGeom>
          <a:noFill/>
          <a:ln>
            <a:noFill/>
          </a:ln>
        </p:spPr>
      </p:pic>
      <p:sp>
        <p:nvSpPr>
          <p:cNvPr id="79" name="Google Shape;79;p14"/>
          <p:cNvSpPr txBox="1"/>
          <p:nvPr/>
        </p:nvSpPr>
        <p:spPr>
          <a:xfrm>
            <a:off x="4151155" y="3584481"/>
            <a:ext cx="4351200" cy="542400"/>
          </a:xfrm>
          <a:prstGeom prst="rect">
            <a:avLst/>
          </a:prstGeom>
          <a:noFill/>
          <a:ln>
            <a:noFill/>
          </a:ln>
        </p:spPr>
        <p:txBody>
          <a:bodyPr anchorCtr="0" anchor="t" bIns="17125" lIns="17125" spcFirstLastPara="1" rIns="17125" wrap="square" tIns="17125">
            <a:noAutofit/>
          </a:bodyPr>
          <a:lstStyle/>
          <a:p>
            <a:pPr indent="0" lvl="0" marL="0" marR="0" rtl="0" algn="ctr">
              <a:lnSpc>
                <a:spcPct val="100000"/>
              </a:lnSpc>
              <a:spcBef>
                <a:spcPts val="0"/>
              </a:spcBef>
              <a:spcAft>
                <a:spcPts val="0"/>
              </a:spcAft>
              <a:buClr>
                <a:srgbClr val="445469"/>
              </a:buClr>
              <a:buSzPts val="3000"/>
              <a:buFont typeface="Exo"/>
              <a:buNone/>
            </a:pPr>
            <a:r>
              <a:rPr b="1" i="0" lang="en-US" sz="3000" u="none" cap="none" strike="noStrike">
                <a:solidFill>
                  <a:srgbClr val="1C4587"/>
                </a:solidFill>
                <a:latin typeface="Exo"/>
                <a:ea typeface="Exo"/>
                <a:cs typeface="Exo"/>
                <a:sym typeface="Exo"/>
              </a:rPr>
              <a:t>PLANEACIÓN EDITORIAL</a:t>
            </a:r>
            <a:endParaRPr>
              <a:solidFill>
                <a:srgbClr val="1C4587"/>
              </a:solidFill>
            </a:endParaRPr>
          </a:p>
        </p:txBody>
      </p:sp>
      <p:sp>
        <p:nvSpPr>
          <p:cNvPr id="80" name="Google Shape;80;p14"/>
          <p:cNvSpPr/>
          <p:nvPr/>
        </p:nvSpPr>
        <p:spPr>
          <a:xfrm>
            <a:off x="4151153" y="3230996"/>
            <a:ext cx="860100" cy="36300"/>
          </a:xfrm>
          <a:prstGeom prst="rect">
            <a:avLst/>
          </a:prstGeom>
          <a:solidFill>
            <a:srgbClr val="1C4587"/>
          </a:solidFill>
          <a:ln>
            <a:noFill/>
          </a:ln>
        </p:spPr>
        <p:txBody>
          <a:bodyPr anchorCtr="0" anchor="ctr" bIns="17125" lIns="17125" spcFirstLastPara="1" rIns="17125" wrap="square" tIns="17125">
            <a:noAutofit/>
          </a:bodyPr>
          <a:lstStyle/>
          <a:p>
            <a:pPr indent="0" lvl="0" marL="0" marR="0" rtl="0" algn="ctr">
              <a:lnSpc>
                <a:spcPct val="100000"/>
              </a:lnSpc>
              <a:spcBef>
                <a:spcPts val="0"/>
              </a:spcBef>
              <a:spcAft>
                <a:spcPts val="0"/>
              </a:spcAft>
              <a:buClr>
                <a:srgbClr val="737572"/>
              </a:buClr>
              <a:buSzPts val="1600"/>
              <a:buFont typeface="Helvetica Neue"/>
              <a:buNone/>
            </a:pPr>
            <a:r>
              <a:t/>
            </a:r>
            <a:endParaRPr b="0" i="0" sz="1600" u="none" cap="none" strike="noStrike">
              <a:solidFill>
                <a:srgbClr val="737572"/>
              </a:solidFill>
              <a:latin typeface="Helvetica Neue"/>
              <a:ea typeface="Helvetica Neue"/>
              <a:cs typeface="Helvetica Neue"/>
              <a:sym typeface="Helvetica Neue"/>
            </a:endParaRPr>
          </a:p>
        </p:txBody>
      </p:sp>
      <p:pic>
        <p:nvPicPr>
          <p:cNvPr descr="Imagen" id="81" name="Google Shape;81;p14"/>
          <p:cNvPicPr preferRelativeResize="0"/>
          <p:nvPr/>
        </p:nvPicPr>
        <p:blipFill rotWithShape="1">
          <a:blip r:embed="rId4">
            <a:alphaModFix/>
          </a:blip>
          <a:srcRect b="0" l="0" r="0" t="0"/>
          <a:stretch/>
        </p:blipFill>
        <p:spPr>
          <a:xfrm>
            <a:off x="8414983" y="166711"/>
            <a:ext cx="470466" cy="470467"/>
          </a:xfrm>
          <a:prstGeom prst="rect">
            <a:avLst/>
          </a:prstGeom>
          <a:noFill/>
          <a:ln>
            <a:noFill/>
          </a:ln>
        </p:spPr>
      </p:pic>
      <p:sp>
        <p:nvSpPr>
          <p:cNvPr id="82" name="Google Shape;82;p14"/>
          <p:cNvSpPr txBox="1"/>
          <p:nvPr/>
        </p:nvSpPr>
        <p:spPr>
          <a:xfrm>
            <a:off x="4151150" y="4082050"/>
            <a:ext cx="3507300" cy="592500"/>
          </a:xfrm>
          <a:prstGeom prst="rect">
            <a:avLst/>
          </a:prstGeom>
          <a:noFill/>
          <a:ln>
            <a:noFill/>
          </a:ln>
        </p:spPr>
        <p:txBody>
          <a:bodyPr anchorCtr="0" anchor="t" bIns="17125" lIns="17125" spcFirstLastPara="1" rIns="17125" wrap="square" tIns="17125">
            <a:noAutofit/>
          </a:bodyPr>
          <a:lstStyle/>
          <a:p>
            <a:pPr indent="0" lvl="0" marL="0" marR="0" rtl="0" algn="l">
              <a:lnSpc>
                <a:spcPct val="100000"/>
              </a:lnSpc>
              <a:spcBef>
                <a:spcPts val="0"/>
              </a:spcBef>
              <a:spcAft>
                <a:spcPts val="0"/>
              </a:spcAft>
              <a:buClr>
                <a:srgbClr val="737572"/>
              </a:buClr>
              <a:buSzPts val="1900"/>
              <a:buFont typeface="Exo"/>
              <a:buNone/>
            </a:pPr>
            <a:r>
              <a:rPr lang="en-US" sz="2800">
                <a:solidFill>
                  <a:srgbClr val="737572"/>
                </a:solidFill>
                <a:latin typeface="Exo"/>
                <a:ea typeface="Exo"/>
                <a:cs typeface="Exo"/>
                <a:sym typeface="Exo"/>
              </a:rPr>
              <a:t>Agosto</a:t>
            </a:r>
            <a:r>
              <a:rPr lang="en-US" sz="2800">
                <a:solidFill>
                  <a:srgbClr val="737572"/>
                </a:solidFill>
                <a:latin typeface="Exo"/>
                <a:ea typeface="Exo"/>
                <a:cs typeface="Exo"/>
                <a:sym typeface="Exo"/>
              </a:rPr>
              <a:t> 2022</a:t>
            </a:r>
            <a:endParaRPr b="0" i="0" sz="2800" u="none" cap="none" strike="noStrike">
              <a:solidFill>
                <a:srgbClr val="737572"/>
              </a:solidFill>
              <a:latin typeface="Exo"/>
              <a:ea typeface="Exo"/>
              <a:cs typeface="Exo"/>
              <a:sym typeface="Exo"/>
            </a:endParaRPr>
          </a:p>
          <a:p>
            <a:pPr indent="0" lvl="0" marL="0" marR="0" rtl="0" algn="ctr">
              <a:lnSpc>
                <a:spcPct val="100000"/>
              </a:lnSpc>
              <a:spcBef>
                <a:spcPts val="0"/>
              </a:spcBef>
              <a:spcAft>
                <a:spcPts val="0"/>
              </a:spcAft>
              <a:buClr>
                <a:srgbClr val="737572"/>
              </a:buClr>
              <a:buSzPts val="1900"/>
              <a:buFont typeface="Exo"/>
              <a:buNone/>
            </a:pPr>
            <a:r>
              <a:t/>
            </a:r>
            <a:endParaRPr sz="1900">
              <a:solidFill>
                <a:srgbClr val="737572"/>
              </a:solidFill>
              <a:latin typeface="Exo"/>
              <a:ea typeface="Exo"/>
              <a:cs typeface="Exo"/>
              <a:sym typeface="Exo"/>
            </a:endParaRPr>
          </a:p>
        </p:txBody>
      </p:sp>
      <p:pic>
        <p:nvPicPr>
          <p:cNvPr id="83" name="Google Shape;83;p14"/>
          <p:cNvPicPr preferRelativeResize="0"/>
          <p:nvPr/>
        </p:nvPicPr>
        <p:blipFill rotWithShape="1">
          <a:blip r:embed="rId5">
            <a:alphaModFix/>
          </a:blip>
          <a:srcRect b="29377" l="13673" r="23023" t="29123"/>
          <a:stretch/>
        </p:blipFill>
        <p:spPr>
          <a:xfrm>
            <a:off x="4151150" y="882848"/>
            <a:ext cx="4351200" cy="1604524"/>
          </a:xfrm>
          <a:prstGeom prst="rect">
            <a:avLst/>
          </a:prstGeom>
          <a:noFill/>
          <a:ln>
            <a:noFill/>
          </a:ln>
        </p:spPr>
      </p:pic>
      <p:pic>
        <p:nvPicPr>
          <p:cNvPr id="84" name="Google Shape;84;p14"/>
          <p:cNvPicPr preferRelativeResize="0"/>
          <p:nvPr/>
        </p:nvPicPr>
        <p:blipFill>
          <a:blip r:embed="rId6">
            <a:alphaModFix/>
          </a:blip>
          <a:stretch>
            <a:fillRect/>
          </a:stretch>
        </p:blipFill>
        <p:spPr>
          <a:xfrm>
            <a:off x="751475" y="355062"/>
            <a:ext cx="2223150" cy="4433374"/>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graphicFrame>
        <p:nvGraphicFramePr>
          <p:cNvPr id="217" name="Google Shape;217;p23"/>
          <p:cNvGraphicFramePr/>
          <p:nvPr/>
        </p:nvGraphicFramePr>
        <p:xfrm>
          <a:off x="401450" y="439312"/>
          <a:ext cx="3000000" cy="3000000"/>
        </p:xfrm>
        <a:graphic>
          <a:graphicData uri="http://schemas.openxmlformats.org/drawingml/2006/table">
            <a:tbl>
              <a:tblPr>
                <a:noFill/>
                <a:tableStyleId>{C96D3D04-CBA0-4FCE-8545-43A42D731995}</a:tableStyleId>
              </a:tblPr>
              <a:tblGrid>
                <a:gridCol w="823550"/>
                <a:gridCol w="2681375"/>
              </a:tblGrid>
              <a:tr h="528850">
                <a:tc gridSpan="2">
                  <a:txBody>
                    <a:bodyPr/>
                    <a:lstStyle/>
                    <a:p>
                      <a:pPr indent="0" lvl="0" marL="0" rtl="0" algn="ctr">
                        <a:spcBef>
                          <a:spcPts val="0"/>
                        </a:spcBef>
                        <a:spcAft>
                          <a:spcPts val="0"/>
                        </a:spcAft>
                        <a:buClr>
                          <a:schemeClr val="dk1"/>
                        </a:buClr>
                        <a:buSzPts val="1400"/>
                        <a:buFont typeface="Exo"/>
                        <a:buNone/>
                      </a:pPr>
                      <a:r>
                        <a:rPr b="1" lang="en-US"/>
                        <a:t>Sábado 20 de </a:t>
                      </a:r>
                      <a:r>
                        <a:rPr b="1" lang="en-US"/>
                        <a:t>Agosto</a:t>
                      </a:r>
                      <a:r>
                        <a:rPr b="1" lang="en-US"/>
                        <a:t>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900">
                          <a:highlight>
                            <a:srgbClr val="FFFFFF"/>
                          </a:highlight>
                        </a:rPr>
                        <a:t>¿Ya leíste nuestro blog sobre la Revolución 5G? Conoce las implicaciones y beneficios de esta red de gran alcance. </a:t>
                      </a:r>
                      <a:endParaRPr sz="900">
                        <a:highlight>
                          <a:srgbClr val="FFFFFF"/>
                        </a:highlight>
                      </a:endParaRPr>
                    </a:p>
                    <a:p>
                      <a:pPr indent="0" lvl="0" marL="0" rtl="0" algn="l">
                        <a:lnSpc>
                          <a:spcPct val="115000"/>
                        </a:lnSpc>
                        <a:spcBef>
                          <a:spcPts val="0"/>
                        </a:spcBef>
                        <a:spcAft>
                          <a:spcPts val="0"/>
                        </a:spcAft>
                        <a:buNone/>
                      </a:pPr>
                      <a:r>
                        <a:t/>
                      </a:r>
                      <a:endParaRPr sz="900">
                        <a:highlight>
                          <a:srgbClr val="FFFFFF"/>
                        </a:highlight>
                      </a:endParaRPr>
                    </a:p>
                    <a:p>
                      <a:pPr indent="0" lvl="0" marL="0" rtl="0" algn="l">
                        <a:lnSpc>
                          <a:spcPct val="115000"/>
                        </a:lnSpc>
                        <a:spcBef>
                          <a:spcPts val="0"/>
                        </a:spcBef>
                        <a:spcAft>
                          <a:spcPts val="0"/>
                        </a:spcAft>
                        <a:buNone/>
                      </a:pPr>
                      <a:r>
                        <a:rPr lang="en-US" sz="900">
                          <a:highlight>
                            <a:srgbClr val="FFFFFF"/>
                          </a:highlight>
                        </a:rPr>
                        <a:t>👉 Visita </a:t>
                      </a:r>
                      <a:r>
                        <a:rPr lang="en-US" sz="900">
                          <a:highlight>
                            <a:srgbClr val="FFFFFF"/>
                          </a:highlight>
                        </a:rPr>
                        <a:t>kngadvisors.co.uk para leer artículo o accede al sitio desde el link de nuestra bio.</a:t>
                      </a:r>
                      <a:endParaRPr sz="9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rPr lang="en-US" sz="800">
                          <a:solidFill>
                            <a:srgbClr val="6FA8DC"/>
                          </a:solidFill>
                          <a:highlight>
                            <a:srgbClr val="FFFFFF"/>
                          </a:highlight>
                          <a:latin typeface="Avenir"/>
                          <a:ea typeface="Avenir"/>
                          <a:cs typeface="Avenir"/>
                          <a:sym typeface="Avenir"/>
                        </a:rPr>
                        <a:t>#Finanzas #Inversiones #Finanzaspersonales #Finanzasbursátiles #Banca #Educaciónfinanciera #Finanzasinteligentes #Finanzasexitosas #Finanzasparaemprendedores #Finanzassanas #Finanzasparatodos #Emprendedores #5G #Portafoliosdeinversión #Asesoríafinanciera</a:t>
                      </a:r>
                      <a:endParaRPr sz="8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218" name="Google Shape;218;p23"/>
          <p:cNvGrpSpPr/>
          <p:nvPr/>
        </p:nvGrpSpPr>
        <p:grpSpPr>
          <a:xfrm>
            <a:off x="-2779" y="5059872"/>
            <a:ext cx="9149644" cy="83700"/>
            <a:chOff x="0" y="0"/>
            <a:chExt cx="9149644" cy="83700"/>
          </a:xfrm>
        </p:grpSpPr>
        <p:sp>
          <p:nvSpPr>
            <p:cNvPr id="219" name="Google Shape;219;p23"/>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20" name="Google Shape;220;p23"/>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21" name="Google Shape;221;p23"/>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22" name="Google Shape;222;p23"/>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23" name="Google Shape;223;p23"/>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224" name="Google Shape;224;p23"/>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sp>
        <p:nvSpPr>
          <p:cNvPr id="225" name="Google Shape;225;p23"/>
          <p:cNvSpPr/>
          <p:nvPr/>
        </p:nvSpPr>
        <p:spPr>
          <a:xfrm>
            <a:off x="4864900" y="552400"/>
            <a:ext cx="3423600" cy="342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US"/>
              <a:t>FOTO Y DEGRADADO</a:t>
            </a:r>
            <a:endParaRPr b="1"/>
          </a:p>
          <a:p>
            <a:pPr indent="0" lvl="0" marL="0" rtl="0" algn="l">
              <a:spcBef>
                <a:spcPts val="0"/>
              </a:spcBef>
              <a:spcAft>
                <a:spcPts val="0"/>
              </a:spcAft>
              <a:buNone/>
            </a:pPr>
            <a:r>
              <a:t/>
            </a:r>
            <a:endParaRPr/>
          </a:p>
          <a:p>
            <a:pPr indent="0" lvl="0" marL="0" rtl="0" algn="l">
              <a:spcBef>
                <a:spcPts val="0"/>
              </a:spcBef>
              <a:spcAft>
                <a:spcPts val="0"/>
              </a:spcAft>
              <a:buNone/>
            </a:pPr>
            <a:r>
              <a:rPr lang="en-US"/>
              <a:t>TÍTULO: Blog: </a:t>
            </a:r>
            <a:r>
              <a:rPr lang="en-US"/>
              <a:t>La Revolución 5G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FOTO: Mockup celular con screenshot del blog</a:t>
            </a:r>
            <a:endParaRPr/>
          </a:p>
        </p:txBody>
      </p:sp>
      <p:sp>
        <p:nvSpPr>
          <p:cNvPr id="226" name="Google Shape;226;p23"/>
          <p:cNvSpPr/>
          <p:nvPr/>
        </p:nvSpPr>
        <p:spPr>
          <a:xfrm>
            <a:off x="4859650" y="4130475"/>
            <a:ext cx="3434100" cy="391800"/>
          </a:xfrm>
          <a:prstGeom prst="rect">
            <a:avLst/>
          </a:prstGeom>
          <a:solidFill>
            <a:srgbClr val="76A5A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CALL TO ACTION A PÁGINA WEB</a:t>
            </a:r>
            <a:endParaRPr b="1" sz="1200">
              <a:solidFill>
                <a:srgbClr val="FFFFFF"/>
              </a:solidFill>
            </a:endParaRPr>
          </a:p>
        </p:txBody>
      </p:sp>
      <p:pic>
        <p:nvPicPr>
          <p:cNvPr id="227" name="Google Shape;227;p23"/>
          <p:cNvPicPr preferRelativeResize="0"/>
          <p:nvPr/>
        </p:nvPicPr>
        <p:blipFill>
          <a:blip r:embed="rId4">
            <a:alphaModFix/>
          </a:blip>
          <a:stretch>
            <a:fillRect/>
          </a:stretch>
        </p:blipFill>
        <p:spPr>
          <a:xfrm>
            <a:off x="4864900" y="552400"/>
            <a:ext cx="3423599" cy="342359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graphicFrame>
        <p:nvGraphicFramePr>
          <p:cNvPr id="232" name="Google Shape;232;p24"/>
          <p:cNvGraphicFramePr/>
          <p:nvPr/>
        </p:nvGraphicFramePr>
        <p:xfrm>
          <a:off x="385800" y="290787"/>
          <a:ext cx="3000000" cy="3000000"/>
        </p:xfrm>
        <a:graphic>
          <a:graphicData uri="http://schemas.openxmlformats.org/drawingml/2006/table">
            <a:tbl>
              <a:tblPr>
                <a:noFill/>
                <a:tableStyleId>{C96D3D04-CBA0-4FCE-8545-43A42D731995}</a:tableStyleId>
              </a:tblPr>
              <a:tblGrid>
                <a:gridCol w="823550"/>
                <a:gridCol w="2681375"/>
              </a:tblGrid>
              <a:tr h="527025">
                <a:tc gridSpan="2">
                  <a:txBody>
                    <a:bodyPr/>
                    <a:lstStyle/>
                    <a:p>
                      <a:pPr indent="0" lvl="0" marL="0" rtl="0" algn="ctr">
                        <a:spcBef>
                          <a:spcPts val="0"/>
                        </a:spcBef>
                        <a:spcAft>
                          <a:spcPts val="0"/>
                        </a:spcAft>
                        <a:buClr>
                          <a:schemeClr val="dk1"/>
                        </a:buClr>
                        <a:buSzPts val="1400"/>
                        <a:buFont typeface="Exo"/>
                        <a:buNone/>
                      </a:pPr>
                      <a:r>
                        <a:rPr b="1" lang="en-US"/>
                        <a:t>Domingo 21 de Agosto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27640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900">
                          <a:latin typeface="Helvetica Neue"/>
                          <a:ea typeface="Helvetica Neue"/>
                          <a:cs typeface="Helvetica Neue"/>
                          <a:sym typeface="Helvetica Neue"/>
                        </a:rPr>
                        <a:t>¿Sabías que… la previsión para el PIB Global de este año bajó de 3.6% a 3.2%?</a:t>
                      </a:r>
                      <a:endParaRPr sz="900">
                        <a:latin typeface="Helvetica Neue"/>
                        <a:ea typeface="Helvetica Neue"/>
                        <a:cs typeface="Helvetica Neue"/>
                        <a:sym typeface="Helvetica Neue"/>
                      </a:endParaRPr>
                    </a:p>
                    <a:p>
                      <a:pPr indent="0" lvl="0" marL="0" rtl="0" algn="l">
                        <a:lnSpc>
                          <a:spcPct val="115000"/>
                        </a:lnSpc>
                        <a:spcBef>
                          <a:spcPts val="0"/>
                        </a:spcBef>
                        <a:spcAft>
                          <a:spcPts val="0"/>
                        </a:spcAft>
                        <a:buNone/>
                      </a:pPr>
                      <a:r>
                        <a:t/>
                      </a:r>
                      <a:endParaRPr sz="900">
                        <a:latin typeface="Helvetica Neue"/>
                        <a:ea typeface="Helvetica Neue"/>
                        <a:cs typeface="Helvetica Neue"/>
                        <a:sym typeface="Helvetica Neue"/>
                      </a:endParaRPr>
                    </a:p>
                    <a:p>
                      <a:pPr indent="0" lvl="0" marL="0" rtl="0" algn="l">
                        <a:lnSpc>
                          <a:spcPct val="115000"/>
                        </a:lnSpc>
                        <a:spcBef>
                          <a:spcPts val="0"/>
                        </a:spcBef>
                        <a:spcAft>
                          <a:spcPts val="0"/>
                        </a:spcAft>
                        <a:buNone/>
                      </a:pPr>
                      <a:r>
                        <a:rPr lang="en-US" sz="900">
                          <a:latin typeface="Helvetica Neue"/>
                          <a:ea typeface="Helvetica Neue"/>
                          <a:cs typeface="Helvetica Neue"/>
                          <a:sym typeface="Helvetica Neue"/>
                        </a:rPr>
                        <a:t>Según la última actualización del informe de Perspectivas de la </a:t>
                      </a:r>
                      <a:r>
                        <a:rPr lang="en-US" sz="900">
                          <a:latin typeface="Helvetica Neue"/>
                          <a:ea typeface="Helvetica Neue"/>
                          <a:cs typeface="Helvetica Neue"/>
                          <a:sym typeface="Helvetica Neue"/>
                        </a:rPr>
                        <a:t>Economía</a:t>
                      </a:r>
                      <a:r>
                        <a:rPr lang="en-US" sz="900">
                          <a:latin typeface="Helvetica Neue"/>
                          <a:ea typeface="Helvetica Neue"/>
                          <a:cs typeface="Helvetica Neue"/>
                          <a:sym typeface="Helvetica Neue"/>
                        </a:rPr>
                        <a:t> Mundial del Fondo Monetario Internacional. </a:t>
                      </a:r>
                      <a:endParaRPr sz="900">
                        <a:latin typeface="Helvetica Neue"/>
                        <a:ea typeface="Helvetica Neue"/>
                        <a:cs typeface="Helvetica Neue"/>
                        <a:sym typeface="Helvetica Neue"/>
                      </a:endParaRPr>
                    </a:p>
                    <a:p>
                      <a:pPr indent="0" lvl="0" marL="0" rtl="0" algn="l">
                        <a:lnSpc>
                          <a:spcPct val="115000"/>
                        </a:lnSpc>
                        <a:spcBef>
                          <a:spcPts val="0"/>
                        </a:spcBef>
                        <a:spcAft>
                          <a:spcPts val="0"/>
                        </a:spcAft>
                        <a:buNone/>
                      </a:pPr>
                      <a:r>
                        <a:t/>
                      </a:r>
                      <a:endParaRPr sz="900">
                        <a:latin typeface="Helvetica Neue"/>
                        <a:ea typeface="Helvetica Neue"/>
                        <a:cs typeface="Helvetica Neue"/>
                        <a:sym typeface="Helvetica Neue"/>
                      </a:endParaRPr>
                    </a:p>
                    <a:p>
                      <a:pPr indent="0" lvl="0" marL="0" rtl="0" algn="l">
                        <a:lnSpc>
                          <a:spcPct val="115000"/>
                        </a:lnSpc>
                        <a:spcBef>
                          <a:spcPts val="0"/>
                        </a:spcBef>
                        <a:spcAft>
                          <a:spcPts val="0"/>
                        </a:spcAft>
                        <a:buNone/>
                      </a:pPr>
                      <a:r>
                        <a:rPr lang="en-US" sz="900">
                          <a:latin typeface="Helvetica Neue"/>
                          <a:ea typeface="Helvetica Neue"/>
                          <a:cs typeface="Helvetica Neue"/>
                          <a:sym typeface="Helvetica Neue"/>
                        </a:rPr>
                        <a:t>Esta disminución se debe a la recesión en China y Rusia del segundo trimestre.</a:t>
                      </a:r>
                      <a:endParaRPr sz="900">
                        <a:latin typeface="Helvetica Neue"/>
                        <a:ea typeface="Helvetica Neue"/>
                        <a:cs typeface="Helvetica Neue"/>
                        <a:sym typeface="Helvetica Neue"/>
                      </a:endParaRPr>
                    </a:p>
                    <a:p>
                      <a:pPr indent="0" lvl="0" marL="0" rtl="0" algn="l">
                        <a:lnSpc>
                          <a:spcPct val="115000"/>
                        </a:lnSpc>
                        <a:spcBef>
                          <a:spcPts val="0"/>
                        </a:spcBef>
                        <a:spcAft>
                          <a:spcPts val="0"/>
                        </a:spcAft>
                        <a:buNone/>
                      </a:pPr>
                      <a:r>
                        <a:t/>
                      </a:r>
                      <a:endParaRPr sz="900">
                        <a:latin typeface="Helvetica Neue"/>
                        <a:ea typeface="Helvetica Neue"/>
                        <a:cs typeface="Helvetica Neue"/>
                        <a:sym typeface="Helvetica Neue"/>
                      </a:endParaRPr>
                    </a:p>
                    <a:p>
                      <a:pPr indent="0" lvl="0" marL="0" rtl="0" algn="l">
                        <a:spcBef>
                          <a:spcPts val="0"/>
                        </a:spcBef>
                        <a:spcAft>
                          <a:spcPts val="1100"/>
                        </a:spcAft>
                        <a:buNone/>
                      </a:pPr>
                      <a:r>
                        <a:rPr lang="en-US" sz="700">
                          <a:solidFill>
                            <a:srgbClr val="6FA8DC"/>
                          </a:solidFill>
                          <a:highlight>
                            <a:srgbClr val="FFFFFF"/>
                          </a:highlight>
                          <a:latin typeface="Avenir"/>
                          <a:ea typeface="Avenir"/>
                          <a:cs typeface="Avenir"/>
                          <a:sym typeface="Avenir"/>
                        </a:rPr>
                        <a:t>#Finanzas #Inversiones #Finanzaspersonales #Finanzasbursátiles #Banca #Educaciónfinanciera #Finanzasinteligentes #Finanzasexitosas #Finanzasparaemprendedores #Finanzassanas #Finanzasparatodos #Finanzasynegocios #Emprendedores #PIBglobal #Noticiasfinancieras #Finanzasinternacionales #KNGAdvisors</a:t>
                      </a:r>
                      <a:endParaRPr sz="900">
                        <a:solidFill>
                          <a:srgbClr val="222222"/>
                        </a:solidFill>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225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233" name="Google Shape;233;p24"/>
          <p:cNvGrpSpPr/>
          <p:nvPr/>
        </p:nvGrpSpPr>
        <p:grpSpPr>
          <a:xfrm>
            <a:off x="-238076" y="5143497"/>
            <a:ext cx="9149644" cy="83700"/>
            <a:chOff x="0" y="0"/>
            <a:chExt cx="9149644" cy="83700"/>
          </a:xfrm>
        </p:grpSpPr>
        <p:sp>
          <p:nvSpPr>
            <p:cNvPr id="234" name="Google Shape;234;p24"/>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35" name="Google Shape;235;p24"/>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36" name="Google Shape;236;p24"/>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37" name="Google Shape;237;p24"/>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38" name="Google Shape;238;p24"/>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239" name="Google Shape;239;p24"/>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sp>
        <p:nvSpPr>
          <p:cNvPr id="240" name="Google Shape;240;p24"/>
          <p:cNvSpPr/>
          <p:nvPr/>
        </p:nvSpPr>
        <p:spPr>
          <a:xfrm>
            <a:off x="4859650" y="4130475"/>
            <a:ext cx="3434100" cy="391800"/>
          </a:xfrm>
          <a:prstGeom prst="rect">
            <a:avLst/>
          </a:prstGeom>
          <a:solidFill>
            <a:srgbClr val="1A1A1A"/>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000">
                <a:solidFill>
                  <a:srgbClr val="FFFFFF"/>
                </a:solidFill>
              </a:rPr>
              <a:t>NOTICIAS FINANCIERAS (COMPAÑÍAS / EMPRESAS)</a:t>
            </a:r>
            <a:endParaRPr b="1" sz="1000">
              <a:solidFill>
                <a:srgbClr val="FFFFFF"/>
              </a:solidFill>
            </a:endParaRPr>
          </a:p>
        </p:txBody>
      </p:sp>
      <p:sp>
        <p:nvSpPr>
          <p:cNvPr id="241" name="Google Shape;241;p24"/>
          <p:cNvSpPr/>
          <p:nvPr/>
        </p:nvSpPr>
        <p:spPr>
          <a:xfrm>
            <a:off x="4864900" y="591375"/>
            <a:ext cx="3423600" cy="342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US"/>
              <a:t>FOTO Y CUADRO DE TEXTO AZUL</a:t>
            </a:r>
            <a:endParaRPr b="1"/>
          </a:p>
          <a:p>
            <a:pPr indent="0" lvl="0" marL="0" rtl="0" algn="l">
              <a:spcBef>
                <a:spcPts val="0"/>
              </a:spcBef>
              <a:spcAft>
                <a:spcPts val="0"/>
              </a:spcAft>
              <a:buNone/>
            </a:pPr>
            <a:r>
              <a:t/>
            </a:r>
            <a:endParaRPr b="1"/>
          </a:p>
          <a:p>
            <a:pPr indent="0" lvl="0" marL="0" rtl="0" algn="l">
              <a:spcBef>
                <a:spcPts val="0"/>
              </a:spcBef>
              <a:spcAft>
                <a:spcPts val="0"/>
              </a:spcAft>
              <a:buNone/>
            </a:pPr>
            <a:r>
              <a:rPr lang="en-US"/>
              <a:t>TEXTO: ¿PIB Global disminuirá?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FOTO: Una gráfica en la que se vea la disminución del PIB. </a:t>
            </a:r>
            <a:endParaRPr/>
          </a:p>
        </p:txBody>
      </p:sp>
      <p:sp>
        <p:nvSpPr>
          <p:cNvPr id="242" name="Google Shape;242;p24"/>
          <p:cNvSpPr/>
          <p:nvPr/>
        </p:nvSpPr>
        <p:spPr>
          <a:xfrm>
            <a:off x="50125" y="41775"/>
            <a:ext cx="584400" cy="584400"/>
          </a:xfrm>
          <a:prstGeom prst="ellipse">
            <a:avLst/>
          </a:prstGeom>
          <a:solidFill>
            <a:srgbClr val="CC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43" name="Google Shape;243;p24"/>
          <p:cNvPicPr preferRelativeResize="0"/>
          <p:nvPr/>
        </p:nvPicPr>
        <p:blipFill>
          <a:blip r:embed="rId4">
            <a:alphaModFix/>
          </a:blip>
          <a:stretch>
            <a:fillRect/>
          </a:stretch>
        </p:blipFill>
        <p:spPr>
          <a:xfrm>
            <a:off x="4870150" y="588537"/>
            <a:ext cx="3423600" cy="342643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grpSp>
        <p:nvGrpSpPr>
          <p:cNvPr id="248" name="Google Shape;248;p25"/>
          <p:cNvGrpSpPr/>
          <p:nvPr/>
        </p:nvGrpSpPr>
        <p:grpSpPr>
          <a:xfrm>
            <a:off x="-2779" y="5059872"/>
            <a:ext cx="9149644" cy="83700"/>
            <a:chOff x="0" y="0"/>
            <a:chExt cx="9149644" cy="83700"/>
          </a:xfrm>
        </p:grpSpPr>
        <p:sp>
          <p:nvSpPr>
            <p:cNvPr id="249" name="Google Shape;249;p25"/>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50" name="Google Shape;250;p25"/>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51" name="Google Shape;251;p25"/>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52" name="Google Shape;252;p25"/>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53" name="Google Shape;253;p25"/>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graphicFrame>
        <p:nvGraphicFramePr>
          <p:cNvPr id="254" name="Google Shape;254;p25"/>
          <p:cNvGraphicFramePr/>
          <p:nvPr/>
        </p:nvGraphicFramePr>
        <p:xfrm>
          <a:off x="401450" y="776300"/>
          <a:ext cx="3000000" cy="3000000"/>
        </p:xfrm>
        <a:graphic>
          <a:graphicData uri="http://schemas.openxmlformats.org/drawingml/2006/table">
            <a:tbl>
              <a:tblPr>
                <a:noFill/>
                <a:tableStyleId>{C96D3D04-CBA0-4FCE-8545-43A42D731995}</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Martes 23 de Agosto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12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HISTORIA</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descr="Imagen" id="255" name="Google Shape;255;p25"/>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sp>
        <p:nvSpPr>
          <p:cNvPr id="256" name="Google Shape;256;p25"/>
          <p:cNvSpPr/>
          <p:nvPr/>
        </p:nvSpPr>
        <p:spPr>
          <a:xfrm>
            <a:off x="4576350" y="564525"/>
            <a:ext cx="2023500" cy="3744900"/>
          </a:xfrm>
          <a:prstGeom prst="rect">
            <a:avLst/>
          </a:prstGeom>
          <a:solidFill>
            <a:srgbClr val="535353"/>
          </a:solidFill>
          <a:ln cap="flat" cmpd="sng" w="9525">
            <a:solidFill>
              <a:srgbClr val="A7A7A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sz="1200">
                <a:solidFill>
                  <a:srgbClr val="FFFFFF"/>
                </a:solidFill>
              </a:rPr>
              <a:t>En Chile…</a:t>
            </a:r>
            <a:endParaRPr sz="1200">
              <a:solidFill>
                <a:srgbClr val="FFFFFF"/>
              </a:solidFill>
            </a:endParaRPr>
          </a:p>
          <a:p>
            <a:pPr indent="0" lvl="0" marL="0" rtl="0" algn="l">
              <a:spcBef>
                <a:spcPts val="0"/>
              </a:spcBef>
              <a:spcAft>
                <a:spcPts val="0"/>
              </a:spcAft>
              <a:buNone/>
            </a:pPr>
            <a:r>
              <a:rPr lang="en-US" sz="1200">
                <a:solidFill>
                  <a:srgbClr val="FFFFFF"/>
                </a:solidFill>
              </a:rPr>
              <a:t>el 20% de afiliados a la Administración de Fondos de Pensiones, no dispone de ahorros en sus cuentas</a:t>
            </a:r>
            <a:endParaRPr sz="1200">
              <a:solidFill>
                <a:srgbClr val="FFFFFF"/>
              </a:solidFill>
            </a:endParaRPr>
          </a:p>
          <a:p>
            <a:pPr indent="0" lvl="0" marL="0" rtl="0" algn="l">
              <a:spcBef>
                <a:spcPts val="0"/>
              </a:spcBef>
              <a:spcAft>
                <a:spcPts val="0"/>
              </a:spcAft>
              <a:buNone/>
            </a:pPr>
            <a:r>
              <a:t/>
            </a:r>
            <a:endParaRPr sz="1200"/>
          </a:p>
        </p:txBody>
      </p:sp>
      <p:pic>
        <p:nvPicPr>
          <p:cNvPr id="257" name="Google Shape;257;p25"/>
          <p:cNvPicPr preferRelativeResize="0"/>
          <p:nvPr/>
        </p:nvPicPr>
        <p:blipFill>
          <a:blip r:embed="rId4">
            <a:alphaModFix/>
          </a:blip>
          <a:stretch>
            <a:fillRect/>
          </a:stretch>
        </p:blipFill>
        <p:spPr>
          <a:xfrm>
            <a:off x="4576350" y="564525"/>
            <a:ext cx="2106501" cy="374490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graphicFrame>
        <p:nvGraphicFramePr>
          <p:cNvPr id="262" name="Google Shape;262;p26"/>
          <p:cNvGraphicFramePr/>
          <p:nvPr/>
        </p:nvGraphicFramePr>
        <p:xfrm>
          <a:off x="401450" y="511762"/>
          <a:ext cx="3000000" cy="3000000"/>
        </p:xfrm>
        <a:graphic>
          <a:graphicData uri="http://schemas.openxmlformats.org/drawingml/2006/table">
            <a:tbl>
              <a:tblPr>
                <a:noFill/>
                <a:tableStyleId>{C96D3D04-CBA0-4FCE-8545-43A42D731995}</a:tableStyleId>
              </a:tblPr>
              <a:tblGrid>
                <a:gridCol w="823550"/>
                <a:gridCol w="2681375"/>
              </a:tblGrid>
              <a:tr h="323350">
                <a:tc gridSpan="2">
                  <a:txBody>
                    <a:bodyPr/>
                    <a:lstStyle/>
                    <a:p>
                      <a:pPr indent="0" lvl="0" marL="0" rtl="0" algn="ctr">
                        <a:spcBef>
                          <a:spcPts val="0"/>
                        </a:spcBef>
                        <a:spcAft>
                          <a:spcPts val="0"/>
                        </a:spcAft>
                        <a:buClr>
                          <a:schemeClr val="dk1"/>
                        </a:buClr>
                        <a:buSzPts val="1400"/>
                        <a:buFont typeface="Exo"/>
                        <a:buNone/>
                      </a:pPr>
                      <a:r>
                        <a:rPr b="1" lang="en-US"/>
                        <a:t>Miércoles 24 de Agosto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marR="38100" rtl="0" algn="l">
                        <a:lnSpc>
                          <a:spcPct val="128571"/>
                        </a:lnSpc>
                        <a:spcBef>
                          <a:spcPts val="0"/>
                        </a:spcBef>
                        <a:spcAft>
                          <a:spcPts val="0"/>
                        </a:spcAft>
                        <a:buNone/>
                      </a:pPr>
                      <a:r>
                        <a:rPr lang="en-US" sz="800"/>
                        <a:t>¿Sabías que… los gestores globales de pensiones solo invierten hasta un 2% en LATAM? ¿Por qué?</a:t>
                      </a:r>
                      <a:endParaRPr sz="800"/>
                    </a:p>
                    <a:p>
                      <a:pPr indent="0" lvl="0" marL="0" marR="38100" rtl="0" algn="l">
                        <a:lnSpc>
                          <a:spcPct val="128571"/>
                        </a:lnSpc>
                        <a:spcBef>
                          <a:spcPts val="0"/>
                        </a:spcBef>
                        <a:spcAft>
                          <a:spcPts val="0"/>
                        </a:spcAft>
                        <a:buNone/>
                      </a:pPr>
                      <a:r>
                        <a:t/>
                      </a:r>
                      <a:endParaRPr sz="800"/>
                    </a:p>
                    <a:p>
                      <a:pPr indent="0" lvl="0" marL="0" marR="38100" rtl="0" algn="l">
                        <a:lnSpc>
                          <a:spcPct val="128571"/>
                        </a:lnSpc>
                        <a:spcBef>
                          <a:spcPts val="0"/>
                        </a:spcBef>
                        <a:spcAft>
                          <a:spcPts val="0"/>
                        </a:spcAft>
                        <a:buNone/>
                      </a:pPr>
                      <a:r>
                        <a:rPr lang="en-US" sz="800"/>
                        <a:t>Pide una cita por dm y contacta a tu asesor financiero para que te explique a detalle sobre dudas como estas en gestión de capital. </a:t>
                      </a:r>
                      <a:endParaRPr sz="800"/>
                    </a:p>
                    <a:p>
                      <a:pPr indent="0" lvl="0" marL="0" marR="38100" rtl="0" algn="l">
                        <a:lnSpc>
                          <a:spcPct val="128571"/>
                        </a:lnSpc>
                        <a:spcBef>
                          <a:spcPts val="0"/>
                        </a:spcBef>
                        <a:spcAft>
                          <a:spcPts val="0"/>
                        </a:spcAft>
                        <a:buNone/>
                      </a:pPr>
                      <a:r>
                        <a:t/>
                      </a:r>
                      <a:endParaRPr sz="800"/>
                    </a:p>
                    <a:p>
                      <a:pPr indent="0" lvl="0" marL="0" marR="38100" rtl="0" algn="l">
                        <a:lnSpc>
                          <a:spcPct val="128571"/>
                        </a:lnSpc>
                        <a:spcBef>
                          <a:spcPts val="0"/>
                        </a:spcBef>
                        <a:spcAft>
                          <a:spcPts val="0"/>
                        </a:spcAft>
                        <a:buNone/>
                      </a:pPr>
                      <a:r>
                        <a:rPr lang="en-US" sz="800"/>
                        <a:t>Si ya tienes tu AFORE, entonces es momento de diversificar y aumentar la asignación de tu patrimonio a otros países como EEUU, Europa y Asia. </a:t>
                      </a:r>
                      <a:endParaRPr sz="800"/>
                    </a:p>
                    <a:p>
                      <a:pPr indent="0" lvl="0" marL="0" marR="38100" rtl="0" algn="l">
                        <a:lnSpc>
                          <a:spcPct val="128571"/>
                        </a:lnSpc>
                        <a:spcBef>
                          <a:spcPts val="0"/>
                        </a:spcBef>
                        <a:spcAft>
                          <a:spcPts val="0"/>
                        </a:spcAft>
                        <a:buNone/>
                      </a:pPr>
                      <a:r>
                        <a:t/>
                      </a:r>
                      <a:endParaRPr sz="800"/>
                    </a:p>
                    <a:p>
                      <a:pPr indent="0" lvl="0" marL="0" rtl="0" algn="l">
                        <a:lnSpc>
                          <a:spcPct val="115000"/>
                        </a:lnSpc>
                        <a:spcBef>
                          <a:spcPts val="0"/>
                        </a:spcBef>
                        <a:spcAft>
                          <a:spcPts val="0"/>
                        </a:spcAft>
                        <a:buNone/>
                      </a:pPr>
                      <a:r>
                        <a:rPr lang="en-US" sz="800">
                          <a:solidFill>
                            <a:srgbClr val="6FA8DC"/>
                          </a:solidFill>
                          <a:highlight>
                            <a:srgbClr val="FFFFFF"/>
                          </a:highlight>
                          <a:latin typeface="Avenir"/>
                          <a:ea typeface="Avenir"/>
                          <a:cs typeface="Avenir"/>
                          <a:sym typeface="Avenir"/>
                        </a:rPr>
                        <a:t>#Finanzas #Segurodevida #Inversiones #Finanzaspersonales #Finanzasbursátiles #Banca #Educaciónfinanciera #Finanzasinteligentes #Finanzasexitosas #Finanzasparaemprendedores #Finanzassanas #Finanzasparatodos #Planderetiro #Pensión #Ahorroparaelretiro</a:t>
                      </a:r>
                      <a:endParaRPr sz="800"/>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rgbClr val="1A9988"/>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263" name="Google Shape;263;p26"/>
          <p:cNvGrpSpPr/>
          <p:nvPr/>
        </p:nvGrpSpPr>
        <p:grpSpPr>
          <a:xfrm>
            <a:off x="-2779" y="5059872"/>
            <a:ext cx="9149644" cy="83700"/>
            <a:chOff x="0" y="0"/>
            <a:chExt cx="9149644" cy="83700"/>
          </a:xfrm>
        </p:grpSpPr>
        <p:sp>
          <p:nvSpPr>
            <p:cNvPr id="264" name="Google Shape;264;p26"/>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65" name="Google Shape;265;p26"/>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66" name="Google Shape;266;p26"/>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67" name="Google Shape;267;p26"/>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68" name="Google Shape;268;p26"/>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269" name="Google Shape;269;p26"/>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sp>
        <p:nvSpPr>
          <p:cNvPr id="270" name="Google Shape;270;p26"/>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US"/>
              <a:t>FONDO AZUL + ILUSTRACIÓN</a:t>
            </a:r>
            <a:endParaRPr b="1"/>
          </a:p>
          <a:p>
            <a:pPr indent="0" lvl="0" marL="0" rtl="0" algn="l">
              <a:spcBef>
                <a:spcPts val="0"/>
              </a:spcBef>
              <a:spcAft>
                <a:spcPts val="0"/>
              </a:spcAft>
              <a:buNone/>
            </a:pPr>
            <a:r>
              <a:t/>
            </a:r>
            <a:endParaRPr b="1"/>
          </a:p>
          <a:p>
            <a:pPr indent="0" lvl="0" marL="0" rtl="0" algn="l">
              <a:spcBef>
                <a:spcPts val="0"/>
              </a:spcBef>
              <a:spcAft>
                <a:spcPts val="0"/>
              </a:spcAft>
              <a:buNone/>
            </a:pPr>
            <a:r>
              <a:rPr lang="en-US"/>
              <a:t>TEXTO: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ILUSTRACIÓN: </a:t>
            </a:r>
            <a:endParaRPr/>
          </a:p>
        </p:txBody>
      </p:sp>
      <p:sp>
        <p:nvSpPr>
          <p:cNvPr id="271" name="Google Shape;271;p26"/>
          <p:cNvSpPr/>
          <p:nvPr/>
        </p:nvSpPr>
        <p:spPr>
          <a:xfrm>
            <a:off x="4859650" y="4130475"/>
            <a:ext cx="3434100" cy="3918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BENEFICIOS DE INVERTIR CON KNG</a:t>
            </a:r>
            <a:endParaRPr b="1" sz="1200">
              <a:solidFill>
                <a:srgbClr val="FFFFFF"/>
              </a:solidFill>
            </a:endParaRPr>
          </a:p>
        </p:txBody>
      </p:sp>
      <p:pic>
        <p:nvPicPr>
          <p:cNvPr id="272" name="Google Shape;272;p26"/>
          <p:cNvPicPr preferRelativeResize="0"/>
          <p:nvPr/>
        </p:nvPicPr>
        <p:blipFill>
          <a:blip r:embed="rId4">
            <a:alphaModFix/>
          </a:blip>
          <a:stretch>
            <a:fillRect/>
          </a:stretch>
        </p:blipFill>
        <p:spPr>
          <a:xfrm>
            <a:off x="4824225" y="462087"/>
            <a:ext cx="3504924" cy="3504978"/>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graphicFrame>
        <p:nvGraphicFramePr>
          <p:cNvPr id="277" name="Google Shape;277;p27"/>
          <p:cNvGraphicFramePr/>
          <p:nvPr/>
        </p:nvGraphicFramePr>
        <p:xfrm>
          <a:off x="405475" y="178550"/>
          <a:ext cx="3000000" cy="3000000"/>
        </p:xfrm>
        <a:graphic>
          <a:graphicData uri="http://schemas.openxmlformats.org/drawingml/2006/table">
            <a:tbl>
              <a:tblPr>
                <a:noFill/>
                <a:tableStyleId>{C96D3D04-CBA0-4FCE-8545-43A42D731995}</a:tableStyleId>
              </a:tblPr>
              <a:tblGrid>
                <a:gridCol w="819250"/>
                <a:gridCol w="2667375"/>
              </a:tblGrid>
              <a:tr h="442450">
                <a:tc gridSpan="2">
                  <a:txBody>
                    <a:bodyPr/>
                    <a:lstStyle/>
                    <a:p>
                      <a:pPr indent="0" lvl="0" marL="0" rtl="0" algn="ctr">
                        <a:spcBef>
                          <a:spcPts val="0"/>
                        </a:spcBef>
                        <a:spcAft>
                          <a:spcPts val="0"/>
                        </a:spcAft>
                        <a:buClr>
                          <a:schemeClr val="dk1"/>
                        </a:buClr>
                        <a:buSzPts val="1400"/>
                        <a:buFont typeface="Exo"/>
                        <a:buNone/>
                      </a:pPr>
                      <a:r>
                        <a:rPr b="1" lang="en-US"/>
                        <a:t>Jueves 25 de </a:t>
                      </a:r>
                      <a:r>
                        <a:rPr b="1" lang="en-US"/>
                        <a:t>Agosto</a:t>
                      </a:r>
                      <a:r>
                        <a:rPr b="1" lang="en-US"/>
                        <a:t>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35086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800"/>
                        <a:t>Planear nuestro futuro es importante, pero el futuro de nuestros hijos también está en nuestras manos.</a:t>
                      </a:r>
                      <a:endParaRPr sz="800"/>
                    </a:p>
                    <a:p>
                      <a:pPr indent="0" lvl="0" marL="0" rtl="0" algn="l">
                        <a:lnSpc>
                          <a:spcPct val="115000"/>
                        </a:lnSpc>
                        <a:spcBef>
                          <a:spcPts val="0"/>
                        </a:spcBef>
                        <a:spcAft>
                          <a:spcPts val="0"/>
                        </a:spcAft>
                        <a:buNone/>
                      </a:pPr>
                      <a:r>
                        <a:t/>
                      </a:r>
                      <a:endParaRPr sz="800"/>
                    </a:p>
                    <a:p>
                      <a:pPr indent="0" lvl="0" marL="0" rtl="0" algn="l">
                        <a:lnSpc>
                          <a:spcPct val="115000"/>
                        </a:lnSpc>
                        <a:spcBef>
                          <a:spcPts val="0"/>
                        </a:spcBef>
                        <a:spcAft>
                          <a:spcPts val="0"/>
                        </a:spcAft>
                        <a:buNone/>
                      </a:pPr>
                      <a:r>
                        <a:rPr lang="en-US" sz="800"/>
                        <a:t>Empieza a ahorrar para sus estudios universitarios desde su infancia, tenemos la herramienta ideal.</a:t>
                      </a:r>
                      <a:endParaRPr sz="800"/>
                    </a:p>
                    <a:p>
                      <a:pPr indent="0" lvl="0" marL="0" rtl="0" algn="l">
                        <a:lnSpc>
                          <a:spcPct val="115000"/>
                        </a:lnSpc>
                        <a:spcBef>
                          <a:spcPts val="0"/>
                        </a:spcBef>
                        <a:spcAft>
                          <a:spcPts val="0"/>
                        </a:spcAft>
                        <a:buNone/>
                      </a:pPr>
                      <a:r>
                        <a:t/>
                      </a:r>
                      <a:endParaRPr sz="800"/>
                    </a:p>
                    <a:p>
                      <a:pPr indent="0" lvl="0" marL="0" rtl="0" algn="l">
                        <a:lnSpc>
                          <a:spcPct val="115000"/>
                        </a:lnSpc>
                        <a:spcBef>
                          <a:spcPts val="0"/>
                        </a:spcBef>
                        <a:spcAft>
                          <a:spcPts val="0"/>
                        </a:spcAft>
                        <a:buNone/>
                      </a:pPr>
                      <a:r>
                        <a:rPr lang="en-US" sz="800"/>
                        <a:t>¡Prueba nuestro simulador de fondos educativos! </a:t>
                      </a:r>
                      <a:endParaRPr sz="800"/>
                    </a:p>
                    <a:p>
                      <a:pPr indent="0" lvl="0" marL="0" rtl="0" algn="l">
                        <a:lnSpc>
                          <a:spcPct val="115000"/>
                        </a:lnSpc>
                        <a:spcBef>
                          <a:spcPts val="0"/>
                        </a:spcBef>
                        <a:spcAft>
                          <a:spcPts val="0"/>
                        </a:spcAft>
                        <a:buNone/>
                      </a:pPr>
                      <a:r>
                        <a:rPr lang="en-US" sz="800"/>
                        <a:t>👉🏼 D</a:t>
                      </a:r>
                      <a:r>
                        <a:rPr lang="en-US" sz="800"/>
                        <a:t>isponible en </a:t>
                      </a:r>
                      <a:r>
                        <a:rPr lang="en-US" sz="800"/>
                        <a:t>kngadvisors.co.uk o ingresando al link en nuestro bio. </a:t>
                      </a:r>
                      <a:endParaRPr sz="800"/>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rPr lang="en-US" sz="800">
                          <a:solidFill>
                            <a:srgbClr val="6FA8DC"/>
                          </a:solidFill>
                          <a:highlight>
                            <a:srgbClr val="FFFFFF"/>
                          </a:highlight>
                          <a:latin typeface="Avenir"/>
                          <a:ea typeface="Avenir"/>
                          <a:cs typeface="Avenir"/>
                          <a:sym typeface="Avenir"/>
                        </a:rPr>
                        <a:t>#Finanzas #Inversiones #Finanzaspersonales #Finanzasbursátiles #Banca #Educaciónfinanciera #Finanzasinteligentes #Finanzasexitosas #Finanzasparaemprendedores #Finanzassanas #Finanzasparatodos #Fondoeducativo #Educaciónuniversitaria #Ahorrointeligente #ConsultoríaFinanciera</a:t>
                      </a:r>
                      <a:endParaRPr sz="1000">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5979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278" name="Google Shape;278;p27"/>
          <p:cNvGrpSpPr/>
          <p:nvPr/>
        </p:nvGrpSpPr>
        <p:grpSpPr>
          <a:xfrm>
            <a:off x="-2779" y="5059872"/>
            <a:ext cx="9149644" cy="83700"/>
            <a:chOff x="0" y="0"/>
            <a:chExt cx="9149644" cy="83700"/>
          </a:xfrm>
        </p:grpSpPr>
        <p:sp>
          <p:nvSpPr>
            <p:cNvPr id="279" name="Google Shape;279;p27"/>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80" name="Google Shape;280;p27"/>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81" name="Google Shape;281;p27"/>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82" name="Google Shape;282;p27"/>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83" name="Google Shape;283;p27"/>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284" name="Google Shape;284;p27"/>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sp>
        <p:nvSpPr>
          <p:cNvPr id="285" name="Google Shape;285;p27"/>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US"/>
              <a:t>FOTO Y DEGRADADO</a:t>
            </a:r>
            <a:endParaRPr b="1"/>
          </a:p>
          <a:p>
            <a:pPr indent="0" lvl="0" marL="0" rtl="0" algn="l">
              <a:spcBef>
                <a:spcPts val="0"/>
              </a:spcBef>
              <a:spcAft>
                <a:spcPts val="0"/>
              </a:spcAft>
              <a:buNone/>
            </a:pPr>
            <a:r>
              <a:t/>
            </a:r>
            <a:endParaRPr/>
          </a:p>
          <a:p>
            <a:pPr indent="0" lvl="0" marL="0" rtl="0" algn="l">
              <a:spcBef>
                <a:spcPts val="0"/>
              </a:spcBef>
              <a:spcAft>
                <a:spcPts val="0"/>
              </a:spcAft>
              <a:buNone/>
            </a:pPr>
            <a:r>
              <a:rPr lang="en-US"/>
              <a:t>TÍTULO: Simulador de Fondos Educativos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FOTO: Un adulto usando la computadora y en la pantalla se ve el simulador. </a:t>
            </a:r>
            <a:endParaRPr/>
          </a:p>
        </p:txBody>
      </p:sp>
      <p:sp>
        <p:nvSpPr>
          <p:cNvPr id="286" name="Google Shape;286;p27"/>
          <p:cNvSpPr/>
          <p:nvPr/>
        </p:nvSpPr>
        <p:spPr>
          <a:xfrm>
            <a:off x="4859650" y="4130475"/>
            <a:ext cx="3434100" cy="391800"/>
          </a:xfrm>
          <a:prstGeom prst="rect">
            <a:avLst/>
          </a:prstGeom>
          <a:solidFill>
            <a:srgbClr val="9E9E9E"/>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RELACIONADO AL SIMULADOR KNG</a:t>
            </a:r>
            <a:endParaRPr b="1" sz="1200">
              <a:solidFill>
                <a:srgbClr val="FFFFFF"/>
              </a:solidFill>
            </a:endParaRPr>
          </a:p>
        </p:txBody>
      </p:sp>
      <p:sp>
        <p:nvSpPr>
          <p:cNvPr id="287" name="Google Shape;287;p27"/>
          <p:cNvSpPr/>
          <p:nvPr/>
        </p:nvSpPr>
        <p:spPr>
          <a:xfrm>
            <a:off x="50125" y="41775"/>
            <a:ext cx="584400" cy="584400"/>
          </a:xfrm>
          <a:prstGeom prst="ellipse">
            <a:avLst/>
          </a:prstGeom>
          <a:solidFill>
            <a:srgbClr val="CC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88" name="Google Shape;288;p27"/>
          <p:cNvPicPr preferRelativeResize="0"/>
          <p:nvPr/>
        </p:nvPicPr>
        <p:blipFill>
          <a:blip r:embed="rId4">
            <a:alphaModFix/>
          </a:blip>
          <a:stretch>
            <a:fillRect/>
          </a:stretch>
        </p:blipFill>
        <p:spPr>
          <a:xfrm>
            <a:off x="4859650" y="513150"/>
            <a:ext cx="3434101" cy="343129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graphicFrame>
        <p:nvGraphicFramePr>
          <p:cNvPr id="293" name="Google Shape;293;p28"/>
          <p:cNvGraphicFramePr/>
          <p:nvPr/>
        </p:nvGraphicFramePr>
        <p:xfrm>
          <a:off x="401450" y="439312"/>
          <a:ext cx="3000000" cy="3000000"/>
        </p:xfrm>
        <a:graphic>
          <a:graphicData uri="http://schemas.openxmlformats.org/drawingml/2006/table">
            <a:tbl>
              <a:tblPr>
                <a:noFill/>
                <a:tableStyleId>{C96D3D04-CBA0-4FCE-8545-43A42D731995}</a:tableStyleId>
              </a:tblPr>
              <a:tblGrid>
                <a:gridCol w="823550"/>
                <a:gridCol w="2681375"/>
              </a:tblGrid>
              <a:tr h="528850">
                <a:tc gridSpan="2">
                  <a:txBody>
                    <a:bodyPr/>
                    <a:lstStyle/>
                    <a:p>
                      <a:pPr indent="0" lvl="0" marL="0" rtl="0" algn="ctr">
                        <a:spcBef>
                          <a:spcPts val="0"/>
                        </a:spcBef>
                        <a:spcAft>
                          <a:spcPts val="0"/>
                        </a:spcAft>
                        <a:buClr>
                          <a:schemeClr val="dk1"/>
                        </a:buClr>
                        <a:buSzPts val="1400"/>
                        <a:buFont typeface="Exo"/>
                        <a:buNone/>
                      </a:pPr>
                      <a:r>
                        <a:rPr b="1" lang="en-US"/>
                        <a:t>Sábado 27 de </a:t>
                      </a:r>
                      <a:r>
                        <a:rPr b="1" lang="en-US"/>
                        <a:t>Agosto</a:t>
                      </a:r>
                      <a:r>
                        <a:rPr b="1" lang="en-US"/>
                        <a:t>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lang="en-US" sz="800"/>
                        <a:t>¿Te gustaría recibir todas las noticias financieras de último momento?📲</a:t>
                      </a:r>
                      <a:endParaRPr sz="800"/>
                    </a:p>
                    <a:p>
                      <a:pPr indent="0" lvl="0" marL="0" rtl="0" algn="l">
                        <a:lnSpc>
                          <a:spcPct val="100000"/>
                        </a:lnSpc>
                        <a:spcBef>
                          <a:spcPts val="0"/>
                        </a:spcBef>
                        <a:spcAft>
                          <a:spcPts val="0"/>
                        </a:spcAft>
                        <a:buNone/>
                      </a:pPr>
                      <a:r>
                        <a:t/>
                      </a:r>
                      <a:endParaRPr sz="800"/>
                    </a:p>
                    <a:p>
                      <a:pPr indent="0" lvl="0" marL="0" rtl="0" algn="l">
                        <a:lnSpc>
                          <a:spcPct val="100000"/>
                        </a:lnSpc>
                        <a:spcBef>
                          <a:spcPts val="0"/>
                        </a:spcBef>
                        <a:spcAft>
                          <a:spcPts val="0"/>
                        </a:spcAft>
                        <a:buNone/>
                      </a:pPr>
                      <a:r>
                        <a:rPr lang="en-US" sz="800"/>
                        <a:t>Suscríbete a nuestro Newsletter y no te pierdas de nada.</a:t>
                      </a:r>
                      <a:endParaRPr sz="800"/>
                    </a:p>
                    <a:p>
                      <a:pPr indent="0" lvl="0" marL="0" rtl="0" algn="l">
                        <a:lnSpc>
                          <a:spcPct val="100000"/>
                        </a:lnSpc>
                        <a:spcBef>
                          <a:spcPts val="0"/>
                        </a:spcBef>
                        <a:spcAft>
                          <a:spcPts val="0"/>
                        </a:spcAft>
                        <a:buNone/>
                      </a:pPr>
                      <a:r>
                        <a:t/>
                      </a:r>
                      <a:endParaRPr sz="800"/>
                    </a:p>
                    <a:p>
                      <a:pPr indent="0" lvl="0" marL="0" rtl="0" algn="l">
                        <a:lnSpc>
                          <a:spcPct val="100000"/>
                        </a:lnSpc>
                        <a:spcBef>
                          <a:spcPts val="0"/>
                        </a:spcBef>
                        <a:spcAft>
                          <a:spcPts val="0"/>
                        </a:spcAft>
                        <a:buNone/>
                      </a:pPr>
                      <a:r>
                        <a:rPr lang="en-US" sz="800"/>
                        <a:t>Activa tu suscripción desde </a:t>
                      </a:r>
                      <a:r>
                        <a:rPr lang="en-US" sz="800"/>
                        <a:t>nuestra página web </a:t>
                      </a:r>
                      <a:endParaRPr sz="800"/>
                    </a:p>
                    <a:p>
                      <a:pPr indent="0" lvl="0" marL="0" rtl="0" algn="l">
                        <a:lnSpc>
                          <a:spcPct val="100000"/>
                        </a:lnSpc>
                        <a:spcBef>
                          <a:spcPts val="0"/>
                        </a:spcBef>
                        <a:spcAft>
                          <a:spcPts val="0"/>
                        </a:spcAft>
                        <a:buNone/>
                      </a:pPr>
                      <a:r>
                        <a:rPr lang="en-US" sz="800"/>
                        <a:t>👉🏼 kngadvisors.co.uk</a:t>
                      </a:r>
                      <a:endParaRPr sz="800"/>
                    </a:p>
                    <a:p>
                      <a:pPr indent="0" lvl="0" marL="0" rtl="0" algn="l">
                        <a:lnSpc>
                          <a:spcPct val="100000"/>
                        </a:lnSpc>
                        <a:spcBef>
                          <a:spcPts val="0"/>
                        </a:spcBef>
                        <a:spcAft>
                          <a:spcPts val="0"/>
                        </a:spcAft>
                        <a:buNone/>
                      </a:pPr>
                      <a:r>
                        <a:t/>
                      </a:r>
                      <a:endParaRPr sz="900">
                        <a:highlight>
                          <a:srgbClr val="FFFFFF"/>
                        </a:highlight>
                      </a:endParaRPr>
                    </a:p>
                    <a:p>
                      <a:pPr indent="0" lvl="0" marL="0" rtl="0" algn="l">
                        <a:lnSpc>
                          <a:spcPct val="100000"/>
                        </a:lnSpc>
                        <a:spcBef>
                          <a:spcPts val="0"/>
                        </a:spcBef>
                        <a:spcAft>
                          <a:spcPts val="0"/>
                        </a:spcAft>
                        <a:buNone/>
                      </a:pPr>
                      <a:r>
                        <a:t/>
                      </a:r>
                      <a:endParaRPr sz="800">
                        <a:highlight>
                          <a:srgbClr val="FFFFFF"/>
                        </a:highlight>
                      </a:endParaRPr>
                    </a:p>
                    <a:p>
                      <a:pPr indent="0" lvl="0" marL="0" rtl="0" algn="l">
                        <a:lnSpc>
                          <a:spcPct val="100000"/>
                        </a:lnSpc>
                        <a:spcBef>
                          <a:spcPts val="0"/>
                        </a:spcBef>
                        <a:spcAft>
                          <a:spcPts val="0"/>
                        </a:spcAft>
                        <a:buNone/>
                      </a:pPr>
                      <a:r>
                        <a:rPr lang="en-US" sz="800">
                          <a:solidFill>
                            <a:srgbClr val="6FA8DC"/>
                          </a:solidFill>
                          <a:highlight>
                            <a:srgbClr val="FFFFFF"/>
                          </a:highlight>
                          <a:latin typeface="Avenir"/>
                          <a:ea typeface="Avenir"/>
                          <a:cs typeface="Avenir"/>
                          <a:sym typeface="Avenir"/>
                        </a:rPr>
                        <a:t>#Finanzas #Inversiones #Finanzaspersonales #Finanzasbursátiles #Banca #Educaciónfinanciera #Finanzasinteligentes #Finanzasexitosas #Finanzasparaemprendedores #Finanzassanas #Finanzasparatodos #Finanzasynegocios #Emprendedores #Newsletter #Noticiasfinancieras #Finanzasinternacionales #KNGAdvisors</a:t>
                      </a:r>
                      <a:endParaRPr sz="8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294" name="Google Shape;294;p28"/>
          <p:cNvGrpSpPr/>
          <p:nvPr/>
        </p:nvGrpSpPr>
        <p:grpSpPr>
          <a:xfrm>
            <a:off x="-2779" y="5059872"/>
            <a:ext cx="9149644" cy="83700"/>
            <a:chOff x="0" y="0"/>
            <a:chExt cx="9149644" cy="83700"/>
          </a:xfrm>
        </p:grpSpPr>
        <p:sp>
          <p:nvSpPr>
            <p:cNvPr id="295" name="Google Shape;295;p28"/>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96" name="Google Shape;296;p28"/>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97" name="Google Shape;297;p28"/>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98" name="Google Shape;298;p28"/>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99" name="Google Shape;299;p28"/>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300" name="Google Shape;300;p28"/>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sp>
        <p:nvSpPr>
          <p:cNvPr id="301" name="Google Shape;301;p28"/>
          <p:cNvSpPr/>
          <p:nvPr/>
        </p:nvSpPr>
        <p:spPr>
          <a:xfrm>
            <a:off x="4864900" y="552400"/>
            <a:ext cx="3423600" cy="342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US"/>
              <a:t>FOTO Y CUADRO DE TEXTO AZUL</a:t>
            </a:r>
            <a:endParaRPr b="1"/>
          </a:p>
          <a:p>
            <a:pPr indent="0" lvl="0" marL="0" rtl="0" algn="l">
              <a:spcBef>
                <a:spcPts val="0"/>
              </a:spcBef>
              <a:spcAft>
                <a:spcPts val="0"/>
              </a:spcAft>
              <a:buNone/>
            </a:pPr>
            <a:r>
              <a:t/>
            </a:r>
            <a:endParaRPr b="1"/>
          </a:p>
          <a:p>
            <a:pPr indent="0" lvl="0" marL="0" rtl="0" algn="l">
              <a:spcBef>
                <a:spcPts val="0"/>
              </a:spcBef>
              <a:spcAft>
                <a:spcPts val="0"/>
              </a:spcAft>
              <a:buNone/>
            </a:pPr>
            <a:r>
              <a:rPr lang="en-US"/>
              <a:t>TÍTULO: Noticias financieras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FOTO: Persona usando laptop (que no se vea la pantalla)</a:t>
            </a:r>
            <a:endParaRPr/>
          </a:p>
        </p:txBody>
      </p:sp>
      <p:sp>
        <p:nvSpPr>
          <p:cNvPr id="302" name="Google Shape;302;p28"/>
          <p:cNvSpPr/>
          <p:nvPr/>
        </p:nvSpPr>
        <p:spPr>
          <a:xfrm>
            <a:off x="4859650" y="4130475"/>
            <a:ext cx="3434100" cy="391800"/>
          </a:xfrm>
          <a:prstGeom prst="rect">
            <a:avLst/>
          </a:prstGeom>
          <a:solidFill>
            <a:srgbClr val="76A5A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CALL TO ACTION A PÁGINA WEB</a:t>
            </a:r>
            <a:endParaRPr b="1" sz="1200">
              <a:solidFill>
                <a:srgbClr val="FFFFFF"/>
              </a:solidFill>
            </a:endParaRPr>
          </a:p>
        </p:txBody>
      </p:sp>
      <p:pic>
        <p:nvPicPr>
          <p:cNvPr id="303" name="Google Shape;303;p28"/>
          <p:cNvPicPr preferRelativeResize="0"/>
          <p:nvPr/>
        </p:nvPicPr>
        <p:blipFill>
          <a:blip r:embed="rId4">
            <a:alphaModFix/>
          </a:blip>
          <a:stretch>
            <a:fillRect/>
          </a:stretch>
        </p:blipFill>
        <p:spPr>
          <a:xfrm>
            <a:off x="4869912" y="552400"/>
            <a:ext cx="3413576" cy="342360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graphicFrame>
        <p:nvGraphicFramePr>
          <p:cNvPr id="308" name="Google Shape;308;p29"/>
          <p:cNvGraphicFramePr/>
          <p:nvPr/>
        </p:nvGraphicFramePr>
        <p:xfrm>
          <a:off x="385800" y="393700"/>
          <a:ext cx="3000000" cy="3000000"/>
        </p:xfrm>
        <a:graphic>
          <a:graphicData uri="http://schemas.openxmlformats.org/drawingml/2006/table">
            <a:tbl>
              <a:tblPr>
                <a:noFill/>
                <a:tableStyleId>{C96D3D04-CBA0-4FCE-8545-43A42D731995}</a:tableStyleId>
              </a:tblPr>
              <a:tblGrid>
                <a:gridCol w="823550"/>
                <a:gridCol w="2681375"/>
              </a:tblGrid>
              <a:tr h="527025">
                <a:tc gridSpan="2">
                  <a:txBody>
                    <a:bodyPr/>
                    <a:lstStyle/>
                    <a:p>
                      <a:pPr indent="0" lvl="0" marL="0" rtl="0" algn="ctr">
                        <a:spcBef>
                          <a:spcPts val="0"/>
                        </a:spcBef>
                        <a:spcAft>
                          <a:spcPts val="0"/>
                        </a:spcAft>
                        <a:buClr>
                          <a:schemeClr val="dk1"/>
                        </a:buClr>
                        <a:buSzPts val="1400"/>
                        <a:buFont typeface="Exo"/>
                        <a:buNone/>
                      </a:pPr>
                      <a:r>
                        <a:rPr b="1" lang="en-US"/>
                        <a:t>Domingo 28 de </a:t>
                      </a:r>
                      <a:r>
                        <a:rPr b="1" lang="en-US"/>
                        <a:t>Agosto</a:t>
                      </a:r>
                      <a:r>
                        <a:rPr b="1" lang="en-US"/>
                        <a:t>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331395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800">
                          <a:latin typeface="Helvetica Neue"/>
                          <a:ea typeface="Helvetica Neue"/>
                          <a:cs typeface="Helvetica Neue"/>
                          <a:sym typeface="Helvetica Neue"/>
                        </a:rPr>
                        <a:t>¿Sabías qué … </a:t>
                      </a:r>
                      <a:endParaRPr sz="800">
                        <a:latin typeface="Helvetica Neue"/>
                        <a:ea typeface="Helvetica Neue"/>
                        <a:cs typeface="Helvetica Neue"/>
                        <a:sym typeface="Helvetica Neue"/>
                      </a:endParaRPr>
                    </a:p>
                    <a:p>
                      <a:pPr indent="0" lvl="0" marL="0" rtl="0" algn="l">
                        <a:lnSpc>
                          <a:spcPct val="115000"/>
                        </a:lnSpc>
                        <a:spcBef>
                          <a:spcPts val="0"/>
                        </a:spcBef>
                        <a:spcAft>
                          <a:spcPts val="0"/>
                        </a:spcAft>
                        <a:buNone/>
                      </a:pPr>
                      <a:r>
                        <a:rPr lang="en-US" sz="800">
                          <a:latin typeface="Helvetica Neue"/>
                          <a:ea typeface="Helvetica Neue"/>
                          <a:cs typeface="Helvetica Neue"/>
                          <a:sym typeface="Helvetica Neue"/>
                        </a:rPr>
                        <a:t>1.3 millones de jóvenes que concluyeron preparatoria en México, no pudieron continuar con sus estudios a pesar de su interés en cursar el nivel de educación superior? La mayoría por falta de recursos económicos.</a:t>
                      </a:r>
                      <a:endParaRPr sz="800">
                        <a:latin typeface="Helvetica Neue"/>
                        <a:ea typeface="Helvetica Neue"/>
                        <a:cs typeface="Helvetica Neue"/>
                        <a:sym typeface="Helvetica Neue"/>
                      </a:endParaRPr>
                    </a:p>
                    <a:p>
                      <a:pPr indent="0" lvl="0" marL="0" rtl="0" algn="l">
                        <a:lnSpc>
                          <a:spcPct val="115000"/>
                        </a:lnSpc>
                        <a:spcBef>
                          <a:spcPts val="0"/>
                        </a:spcBef>
                        <a:spcAft>
                          <a:spcPts val="0"/>
                        </a:spcAft>
                        <a:buNone/>
                      </a:pPr>
                      <a:r>
                        <a:t/>
                      </a:r>
                      <a:endParaRPr sz="800">
                        <a:latin typeface="Helvetica Neue"/>
                        <a:ea typeface="Helvetica Neue"/>
                        <a:cs typeface="Helvetica Neue"/>
                        <a:sym typeface="Helvetica Neue"/>
                      </a:endParaRPr>
                    </a:p>
                    <a:p>
                      <a:pPr indent="0" lvl="0" marL="0" rtl="0" algn="l">
                        <a:lnSpc>
                          <a:spcPct val="115000"/>
                        </a:lnSpc>
                        <a:spcBef>
                          <a:spcPts val="0"/>
                        </a:spcBef>
                        <a:spcAft>
                          <a:spcPts val="0"/>
                        </a:spcAft>
                        <a:buNone/>
                      </a:pPr>
                      <a:r>
                        <a:rPr lang="en-US" sz="800">
                          <a:latin typeface="Helvetica Neue"/>
                          <a:ea typeface="Helvetica Neue"/>
                          <a:cs typeface="Helvetica Neue"/>
                          <a:sym typeface="Helvetica Neue"/>
                        </a:rPr>
                        <a:t>Datos de la Encuesta Nacional de Inserción Laboral de los Egresados de la Educación Media Superior (2019) del INEGI. </a:t>
                      </a:r>
                      <a:endParaRPr sz="800">
                        <a:latin typeface="Helvetica Neue"/>
                        <a:ea typeface="Helvetica Neue"/>
                        <a:cs typeface="Helvetica Neue"/>
                        <a:sym typeface="Helvetica Neue"/>
                      </a:endParaRPr>
                    </a:p>
                    <a:p>
                      <a:pPr indent="0" lvl="0" marL="0" rtl="0" algn="l">
                        <a:lnSpc>
                          <a:spcPct val="115000"/>
                        </a:lnSpc>
                        <a:spcBef>
                          <a:spcPts val="0"/>
                        </a:spcBef>
                        <a:spcAft>
                          <a:spcPts val="0"/>
                        </a:spcAft>
                        <a:buNone/>
                      </a:pPr>
                      <a:r>
                        <a:t/>
                      </a:r>
                      <a:endParaRPr sz="800">
                        <a:latin typeface="Helvetica Neue"/>
                        <a:ea typeface="Helvetica Neue"/>
                        <a:cs typeface="Helvetica Neue"/>
                        <a:sym typeface="Helvetica Neue"/>
                      </a:endParaRPr>
                    </a:p>
                    <a:p>
                      <a:pPr indent="0" lvl="0" marL="0" rtl="0" algn="l">
                        <a:lnSpc>
                          <a:spcPct val="115000"/>
                        </a:lnSpc>
                        <a:spcBef>
                          <a:spcPts val="0"/>
                        </a:spcBef>
                        <a:spcAft>
                          <a:spcPts val="0"/>
                        </a:spcAft>
                        <a:buNone/>
                      </a:pPr>
                      <a:r>
                        <a:rPr lang="en-US" sz="800">
                          <a:solidFill>
                            <a:srgbClr val="0F1419"/>
                          </a:solidFill>
                          <a:highlight>
                            <a:srgbClr val="FFFFFF"/>
                          </a:highlight>
                          <a:latin typeface="Helvetica Neue"/>
                          <a:ea typeface="Helvetica Neue"/>
                          <a:cs typeface="Helvetica Neue"/>
                          <a:sym typeface="Helvetica Neue"/>
                        </a:rPr>
                        <a:t>👉🏼 </a:t>
                      </a:r>
                      <a:r>
                        <a:rPr lang="en-US" sz="800">
                          <a:latin typeface="Helvetica Neue"/>
                          <a:ea typeface="Helvetica Neue"/>
                          <a:cs typeface="Helvetica Neue"/>
                          <a:sym typeface="Helvetica Neue"/>
                        </a:rPr>
                        <a:t>No seas parte de la encuesta y prepárate para poder pagar la educación de tus hijos con un buen plan de ahorro.</a:t>
                      </a:r>
                      <a:endParaRPr sz="800">
                        <a:latin typeface="Helvetica Neue"/>
                        <a:ea typeface="Helvetica Neue"/>
                        <a:cs typeface="Helvetica Neue"/>
                        <a:sym typeface="Helvetica Neue"/>
                      </a:endParaRPr>
                    </a:p>
                    <a:p>
                      <a:pPr indent="0" lvl="0" marL="0" rtl="0" algn="l">
                        <a:lnSpc>
                          <a:spcPct val="115000"/>
                        </a:lnSpc>
                        <a:spcBef>
                          <a:spcPts val="0"/>
                        </a:spcBef>
                        <a:spcAft>
                          <a:spcPts val="0"/>
                        </a:spcAft>
                        <a:buNone/>
                      </a:pPr>
                      <a:r>
                        <a:t/>
                      </a:r>
                      <a:endParaRPr sz="900">
                        <a:latin typeface="Helvetica Neue"/>
                        <a:ea typeface="Helvetica Neue"/>
                        <a:cs typeface="Helvetica Neue"/>
                        <a:sym typeface="Helvetica Neue"/>
                      </a:endParaRPr>
                    </a:p>
                    <a:p>
                      <a:pPr indent="0" lvl="0" marL="0" rtl="0" algn="l">
                        <a:spcBef>
                          <a:spcPts val="0"/>
                        </a:spcBef>
                        <a:spcAft>
                          <a:spcPts val="1100"/>
                        </a:spcAft>
                        <a:buNone/>
                      </a:pPr>
                      <a:r>
                        <a:rPr lang="en-US" sz="700">
                          <a:solidFill>
                            <a:srgbClr val="6FA8DC"/>
                          </a:solidFill>
                          <a:highlight>
                            <a:srgbClr val="FFFFFF"/>
                          </a:highlight>
                          <a:latin typeface="Avenir"/>
                          <a:ea typeface="Avenir"/>
                          <a:cs typeface="Avenir"/>
                          <a:sym typeface="Avenir"/>
                        </a:rPr>
                        <a:t>#Finanzas #Inversiones #Finanzaspersonales #Finanzasbursátiles #Banca #Educaciónfinanciera #Finanzasinteligentes #Finanzasexitosas #Finanzasparaemprendedores #Finanzassanas #Finanzasparatodos #Finanzasynegocios #Emprendedores #Fondoeducativo #Plandeahorro #Educaciónsuperior #KNGAdvisors</a:t>
                      </a:r>
                      <a:endParaRPr sz="900">
                        <a:solidFill>
                          <a:srgbClr val="222222"/>
                        </a:solidFill>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225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309" name="Google Shape;309;p29"/>
          <p:cNvGrpSpPr/>
          <p:nvPr/>
        </p:nvGrpSpPr>
        <p:grpSpPr>
          <a:xfrm>
            <a:off x="-238076" y="5143497"/>
            <a:ext cx="9149644" cy="83700"/>
            <a:chOff x="0" y="0"/>
            <a:chExt cx="9149644" cy="83700"/>
          </a:xfrm>
        </p:grpSpPr>
        <p:sp>
          <p:nvSpPr>
            <p:cNvPr id="310" name="Google Shape;310;p29"/>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11" name="Google Shape;311;p29"/>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12" name="Google Shape;312;p29"/>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13" name="Google Shape;313;p29"/>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14" name="Google Shape;314;p29"/>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315" name="Google Shape;315;p29"/>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sp>
        <p:nvSpPr>
          <p:cNvPr id="316" name="Google Shape;316;p29"/>
          <p:cNvSpPr/>
          <p:nvPr/>
        </p:nvSpPr>
        <p:spPr>
          <a:xfrm>
            <a:off x="4859650" y="4130475"/>
            <a:ext cx="3434100" cy="391800"/>
          </a:xfrm>
          <a:prstGeom prst="rect">
            <a:avLst/>
          </a:prstGeom>
          <a:solidFill>
            <a:srgbClr val="1A1A1A"/>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000">
                <a:solidFill>
                  <a:srgbClr val="FFFFFF"/>
                </a:solidFill>
              </a:rPr>
              <a:t>NOTICIAS FINANCIERAS (COMPAÑÍAS / EMPRESAS)</a:t>
            </a:r>
            <a:endParaRPr b="1" sz="1000">
              <a:solidFill>
                <a:srgbClr val="FFFFFF"/>
              </a:solidFill>
            </a:endParaRPr>
          </a:p>
        </p:txBody>
      </p:sp>
      <p:sp>
        <p:nvSpPr>
          <p:cNvPr id="317" name="Google Shape;317;p29"/>
          <p:cNvSpPr/>
          <p:nvPr/>
        </p:nvSpPr>
        <p:spPr>
          <a:xfrm>
            <a:off x="4864900" y="591375"/>
            <a:ext cx="3423600" cy="342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US"/>
              <a:t>FONDO AZUL + ILUSTRACIÓN</a:t>
            </a:r>
            <a:endParaRPr b="1"/>
          </a:p>
          <a:p>
            <a:pPr indent="0" lvl="0" marL="0" rtl="0" algn="l">
              <a:spcBef>
                <a:spcPts val="0"/>
              </a:spcBef>
              <a:spcAft>
                <a:spcPts val="0"/>
              </a:spcAft>
              <a:buNone/>
            </a:pPr>
            <a:r>
              <a:t/>
            </a:r>
            <a:endParaRPr b="1"/>
          </a:p>
          <a:p>
            <a:pPr indent="0" lvl="0" marL="0" rtl="0" algn="l">
              <a:spcBef>
                <a:spcPts val="0"/>
              </a:spcBef>
              <a:spcAft>
                <a:spcPts val="0"/>
              </a:spcAft>
              <a:buNone/>
            </a:pPr>
            <a:r>
              <a:rPr lang="en-US"/>
              <a:t>TEXTO: ¿Sabías qué?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ILUSTRACIÓN: Bandera de México + Estudiante + Dinero</a:t>
            </a:r>
            <a:endParaRPr/>
          </a:p>
          <a:p>
            <a:pPr indent="0" lvl="0" marL="0" rtl="0" algn="l">
              <a:spcBef>
                <a:spcPts val="0"/>
              </a:spcBef>
              <a:spcAft>
                <a:spcPts val="0"/>
              </a:spcAft>
              <a:buNone/>
            </a:pPr>
            <a:r>
              <a:t/>
            </a:r>
            <a:endParaRPr/>
          </a:p>
        </p:txBody>
      </p:sp>
      <p:pic>
        <p:nvPicPr>
          <p:cNvPr id="318" name="Google Shape;318;p29"/>
          <p:cNvPicPr preferRelativeResize="0"/>
          <p:nvPr/>
        </p:nvPicPr>
        <p:blipFill>
          <a:blip r:embed="rId4">
            <a:alphaModFix/>
          </a:blip>
          <a:stretch>
            <a:fillRect/>
          </a:stretch>
        </p:blipFill>
        <p:spPr>
          <a:xfrm>
            <a:off x="4864900" y="591375"/>
            <a:ext cx="3423599" cy="342359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2" name="Shape 322"/>
        <p:cNvGrpSpPr/>
        <p:nvPr/>
      </p:nvGrpSpPr>
      <p:grpSpPr>
        <a:xfrm>
          <a:off x="0" y="0"/>
          <a:ext cx="0" cy="0"/>
          <a:chOff x="0" y="0"/>
          <a:chExt cx="0" cy="0"/>
        </a:xfrm>
      </p:grpSpPr>
      <p:grpSp>
        <p:nvGrpSpPr>
          <p:cNvPr id="323" name="Google Shape;323;p30"/>
          <p:cNvGrpSpPr/>
          <p:nvPr/>
        </p:nvGrpSpPr>
        <p:grpSpPr>
          <a:xfrm>
            <a:off x="-2779" y="5059872"/>
            <a:ext cx="9149644" cy="83700"/>
            <a:chOff x="0" y="0"/>
            <a:chExt cx="9149644" cy="83700"/>
          </a:xfrm>
        </p:grpSpPr>
        <p:sp>
          <p:nvSpPr>
            <p:cNvPr id="324" name="Google Shape;324;p30"/>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25" name="Google Shape;325;p30"/>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26" name="Google Shape;326;p30"/>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27" name="Google Shape;327;p30"/>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28" name="Google Shape;328;p30"/>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graphicFrame>
        <p:nvGraphicFramePr>
          <p:cNvPr id="329" name="Google Shape;329;p30"/>
          <p:cNvGraphicFramePr/>
          <p:nvPr/>
        </p:nvGraphicFramePr>
        <p:xfrm>
          <a:off x="401450" y="776300"/>
          <a:ext cx="3000000" cy="3000000"/>
        </p:xfrm>
        <a:graphic>
          <a:graphicData uri="http://schemas.openxmlformats.org/drawingml/2006/table">
            <a:tbl>
              <a:tblPr>
                <a:noFill/>
                <a:tableStyleId>{C96D3D04-CBA0-4FCE-8545-43A42D731995}</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Martes 30 de Agosto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12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HISTORIA</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descr="Imagen" id="330" name="Google Shape;330;p30"/>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sp>
        <p:nvSpPr>
          <p:cNvPr id="331" name="Google Shape;331;p30"/>
          <p:cNvSpPr/>
          <p:nvPr/>
        </p:nvSpPr>
        <p:spPr>
          <a:xfrm>
            <a:off x="4576350" y="564525"/>
            <a:ext cx="2023500" cy="3744900"/>
          </a:xfrm>
          <a:prstGeom prst="rect">
            <a:avLst/>
          </a:prstGeom>
          <a:solidFill>
            <a:srgbClr val="535353"/>
          </a:solidFill>
          <a:ln cap="flat" cmpd="sng" w="9525">
            <a:solidFill>
              <a:srgbClr val="A7A7A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200"/>
          </a:p>
        </p:txBody>
      </p:sp>
      <p:sp>
        <p:nvSpPr>
          <p:cNvPr id="332" name="Google Shape;332;p30"/>
          <p:cNvSpPr/>
          <p:nvPr/>
        </p:nvSpPr>
        <p:spPr>
          <a:xfrm>
            <a:off x="50125" y="41775"/>
            <a:ext cx="584400" cy="584400"/>
          </a:xfrm>
          <a:prstGeom prst="ellipse">
            <a:avLst/>
          </a:prstGeom>
          <a:solidFill>
            <a:srgbClr val="CC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 name="Google Shape;333;p30"/>
          <p:cNvSpPr txBox="1"/>
          <p:nvPr/>
        </p:nvSpPr>
        <p:spPr>
          <a:xfrm>
            <a:off x="4855500" y="1717725"/>
            <a:ext cx="1465200" cy="1438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US" sz="900">
                <a:solidFill>
                  <a:srgbClr val="FFFFFF"/>
                </a:solidFill>
                <a:latin typeface="Helvetica Neue"/>
                <a:ea typeface="Helvetica Neue"/>
                <a:cs typeface="Helvetica Neue"/>
                <a:sym typeface="Helvetica Neue"/>
              </a:rPr>
              <a:t>1.3 millones de jóvenes que concluyeron preparatoria, no pudieron continuar con sus estudios de educación superior.</a:t>
            </a:r>
            <a:endParaRPr sz="900">
              <a:solidFill>
                <a:srgbClr val="FFFFFF"/>
              </a:solidFill>
              <a:latin typeface="Helvetica Neue"/>
              <a:ea typeface="Helvetica Neue"/>
              <a:cs typeface="Helvetica Neue"/>
              <a:sym typeface="Helvetica Neue"/>
            </a:endParaRPr>
          </a:p>
          <a:p>
            <a:pPr indent="0" lvl="0" marL="0" rtl="0" algn="l">
              <a:lnSpc>
                <a:spcPct val="115000"/>
              </a:lnSpc>
              <a:spcBef>
                <a:spcPts val="0"/>
              </a:spcBef>
              <a:spcAft>
                <a:spcPts val="0"/>
              </a:spcAft>
              <a:buNone/>
            </a:pPr>
            <a:r>
              <a:t/>
            </a:r>
            <a:endParaRPr sz="900">
              <a:solidFill>
                <a:srgbClr val="FFFFFF"/>
              </a:solidFill>
              <a:latin typeface="Helvetica Neue"/>
              <a:ea typeface="Helvetica Neue"/>
              <a:cs typeface="Helvetica Neue"/>
              <a:sym typeface="Helvetica Neue"/>
            </a:endParaRPr>
          </a:p>
          <a:p>
            <a:pPr indent="0" lvl="0" marL="0" rtl="0" algn="l">
              <a:lnSpc>
                <a:spcPct val="115000"/>
              </a:lnSpc>
              <a:spcBef>
                <a:spcPts val="0"/>
              </a:spcBef>
              <a:spcAft>
                <a:spcPts val="0"/>
              </a:spcAft>
              <a:buNone/>
            </a:pPr>
            <a:r>
              <a:rPr lang="en-US" sz="900">
                <a:solidFill>
                  <a:srgbClr val="FFFFFF"/>
                </a:solidFill>
                <a:latin typeface="Helvetica Neue"/>
                <a:ea typeface="Helvetica Neue"/>
                <a:cs typeface="Helvetica Neue"/>
                <a:sym typeface="Helvetica Neue"/>
              </a:rPr>
              <a:t>México (2019)</a:t>
            </a:r>
            <a:endParaRPr sz="900">
              <a:solidFill>
                <a:srgbClr val="FFFFFF"/>
              </a:solidFill>
              <a:latin typeface="Helvetica Neue"/>
              <a:ea typeface="Helvetica Neue"/>
              <a:cs typeface="Helvetica Neue"/>
              <a:sym typeface="Helvetica Neue"/>
            </a:endParaRPr>
          </a:p>
        </p:txBody>
      </p:sp>
      <p:pic>
        <p:nvPicPr>
          <p:cNvPr id="334" name="Google Shape;334;p30"/>
          <p:cNvPicPr preferRelativeResize="0"/>
          <p:nvPr/>
        </p:nvPicPr>
        <p:blipFill>
          <a:blip r:embed="rId4">
            <a:alphaModFix/>
          </a:blip>
          <a:stretch>
            <a:fillRect/>
          </a:stretch>
        </p:blipFill>
        <p:spPr>
          <a:xfrm>
            <a:off x="4576350" y="564525"/>
            <a:ext cx="2106497" cy="3744902"/>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8" name="Shape 338"/>
        <p:cNvGrpSpPr/>
        <p:nvPr/>
      </p:nvGrpSpPr>
      <p:grpSpPr>
        <a:xfrm>
          <a:off x="0" y="0"/>
          <a:ext cx="0" cy="0"/>
          <a:chOff x="0" y="0"/>
          <a:chExt cx="0" cy="0"/>
        </a:xfrm>
      </p:grpSpPr>
      <p:graphicFrame>
        <p:nvGraphicFramePr>
          <p:cNvPr id="339" name="Google Shape;339;p31"/>
          <p:cNvGraphicFramePr/>
          <p:nvPr/>
        </p:nvGraphicFramePr>
        <p:xfrm>
          <a:off x="401450" y="359912"/>
          <a:ext cx="3000000" cy="3000000"/>
        </p:xfrm>
        <a:graphic>
          <a:graphicData uri="http://schemas.openxmlformats.org/drawingml/2006/table">
            <a:tbl>
              <a:tblPr>
                <a:noFill/>
                <a:tableStyleId>{C96D3D04-CBA0-4FCE-8545-43A42D731995}</a:tableStyleId>
              </a:tblPr>
              <a:tblGrid>
                <a:gridCol w="823550"/>
                <a:gridCol w="2681375"/>
              </a:tblGrid>
              <a:tr h="323350">
                <a:tc gridSpan="2">
                  <a:txBody>
                    <a:bodyPr/>
                    <a:lstStyle/>
                    <a:p>
                      <a:pPr indent="0" lvl="0" marL="0" rtl="0" algn="ctr">
                        <a:spcBef>
                          <a:spcPts val="0"/>
                        </a:spcBef>
                        <a:spcAft>
                          <a:spcPts val="0"/>
                        </a:spcAft>
                        <a:buClr>
                          <a:schemeClr val="dk1"/>
                        </a:buClr>
                        <a:buSzPts val="1400"/>
                        <a:buFont typeface="Exo"/>
                        <a:buNone/>
                      </a:pPr>
                      <a:r>
                        <a:rPr b="1" lang="en-US"/>
                        <a:t>Miércoles 31 de Agosto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marR="38100" rtl="0" algn="l">
                        <a:lnSpc>
                          <a:spcPct val="128571"/>
                        </a:lnSpc>
                        <a:spcBef>
                          <a:spcPts val="0"/>
                        </a:spcBef>
                        <a:spcAft>
                          <a:spcPts val="0"/>
                        </a:spcAft>
                        <a:buNone/>
                      </a:pPr>
                      <a:r>
                        <a:rPr lang="en-US" sz="800"/>
                        <a:t>Un fondo cotizado en bolsa (E.T.F. por sus siglas en inglés) es un seguro para inversiones agrupadas. Estos siguen un índice, sector, materia prima u otro activo y a diferencia de los fondos de inversión, se pueden vender o comprar en bolsa. </a:t>
                      </a:r>
                      <a:endParaRPr sz="800"/>
                    </a:p>
                    <a:p>
                      <a:pPr indent="0" lvl="0" marL="0" marR="38100" rtl="0" algn="l">
                        <a:lnSpc>
                          <a:spcPct val="128571"/>
                        </a:lnSpc>
                        <a:spcBef>
                          <a:spcPts val="0"/>
                        </a:spcBef>
                        <a:spcAft>
                          <a:spcPts val="0"/>
                        </a:spcAft>
                        <a:buNone/>
                      </a:pPr>
                      <a:r>
                        <a:t/>
                      </a:r>
                      <a:endParaRPr sz="800"/>
                    </a:p>
                    <a:p>
                      <a:pPr indent="0" lvl="0" marL="0" marR="38100" rtl="0" algn="l">
                        <a:lnSpc>
                          <a:spcPct val="128571"/>
                        </a:lnSpc>
                        <a:spcBef>
                          <a:spcPts val="0"/>
                        </a:spcBef>
                        <a:spcAft>
                          <a:spcPts val="0"/>
                        </a:spcAft>
                        <a:buNone/>
                      </a:pPr>
                      <a:r>
                        <a:rPr lang="en-US" sz="800"/>
                        <a:t>Las materias primas negociadas en bolsa (E.T.C. en inglés) son bonos respaldados por activos, que siguen el rendimiento de un índice subyacente.</a:t>
                      </a:r>
                      <a:endParaRPr sz="800"/>
                    </a:p>
                    <a:p>
                      <a:pPr indent="0" lvl="0" marL="0" marR="38100" rtl="0" algn="l">
                        <a:lnSpc>
                          <a:spcPct val="128571"/>
                        </a:lnSpc>
                        <a:spcBef>
                          <a:spcPts val="0"/>
                        </a:spcBef>
                        <a:spcAft>
                          <a:spcPts val="0"/>
                        </a:spcAft>
                        <a:buNone/>
                      </a:pPr>
                      <a:r>
                        <a:t/>
                      </a:r>
                      <a:endParaRPr sz="800"/>
                    </a:p>
                    <a:p>
                      <a:pPr indent="0" lvl="0" marL="0" marR="38100" rtl="0" algn="l">
                        <a:lnSpc>
                          <a:spcPct val="128571"/>
                        </a:lnSpc>
                        <a:spcBef>
                          <a:spcPts val="0"/>
                        </a:spcBef>
                        <a:spcAft>
                          <a:spcPts val="0"/>
                        </a:spcAft>
                        <a:buNone/>
                      </a:pPr>
                      <a:r>
                        <a:rPr lang="en-US" sz="800"/>
                        <a:t>¿Quieres conocer más? Mándanos un mensaje y recibe una asesoría 100% gratuita. ✉️</a:t>
                      </a:r>
                      <a:endParaRPr sz="800"/>
                    </a:p>
                    <a:p>
                      <a:pPr indent="0" lvl="0" marL="0" rtl="0" algn="l">
                        <a:lnSpc>
                          <a:spcPct val="115000"/>
                        </a:lnSpc>
                        <a:spcBef>
                          <a:spcPts val="0"/>
                        </a:spcBef>
                        <a:spcAft>
                          <a:spcPts val="0"/>
                        </a:spcAft>
                        <a:buNone/>
                      </a:pPr>
                      <a:r>
                        <a:t/>
                      </a:r>
                      <a:endParaRPr sz="800"/>
                    </a:p>
                    <a:p>
                      <a:pPr indent="0" lvl="0" marL="0" rtl="0" algn="l">
                        <a:lnSpc>
                          <a:spcPct val="115000"/>
                        </a:lnSpc>
                        <a:spcBef>
                          <a:spcPts val="0"/>
                        </a:spcBef>
                        <a:spcAft>
                          <a:spcPts val="0"/>
                        </a:spcAft>
                        <a:buNone/>
                      </a:pPr>
                      <a:r>
                        <a:rPr lang="en-US" sz="800">
                          <a:solidFill>
                            <a:srgbClr val="6FA8DC"/>
                          </a:solidFill>
                          <a:highlight>
                            <a:srgbClr val="FFFFFF"/>
                          </a:highlight>
                          <a:latin typeface="Avenir"/>
                          <a:ea typeface="Avenir"/>
                          <a:cs typeface="Avenir"/>
                          <a:sym typeface="Avenir"/>
                        </a:rPr>
                        <a:t>#Finanzas #Inversiones #Finanzaspersonales #Finanzasbursátiles #Banca #Educaciónfinanciera #Finanzasinteligentes #Finanzasexitosas #Finanzasparaemprendedores #Finanzassanas #Finanzasparatodos #Finanzasynegocios #Emprendedores #Seguros #Fondocotizadoenbolsa #Bonos</a:t>
                      </a:r>
                      <a:endParaRPr sz="850">
                        <a:solidFill>
                          <a:srgbClr val="3D3D3D"/>
                        </a:solidFill>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rgbClr val="1A9988"/>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340" name="Google Shape;340;p31"/>
          <p:cNvGrpSpPr/>
          <p:nvPr/>
        </p:nvGrpSpPr>
        <p:grpSpPr>
          <a:xfrm>
            <a:off x="-2779" y="5059872"/>
            <a:ext cx="9149644" cy="83700"/>
            <a:chOff x="0" y="0"/>
            <a:chExt cx="9149644" cy="83700"/>
          </a:xfrm>
        </p:grpSpPr>
        <p:sp>
          <p:nvSpPr>
            <p:cNvPr id="341" name="Google Shape;341;p31"/>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42" name="Google Shape;342;p31"/>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43" name="Google Shape;343;p31"/>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44" name="Google Shape;344;p31"/>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45" name="Google Shape;345;p31"/>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346" name="Google Shape;346;p31"/>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sp>
        <p:nvSpPr>
          <p:cNvPr id="347" name="Google Shape;347;p31"/>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US"/>
              <a:t>FOTO Y DEGRADADO</a:t>
            </a:r>
            <a:endParaRPr b="1"/>
          </a:p>
          <a:p>
            <a:pPr indent="0" lvl="0" marL="0" rtl="0" algn="l">
              <a:spcBef>
                <a:spcPts val="0"/>
              </a:spcBef>
              <a:spcAft>
                <a:spcPts val="0"/>
              </a:spcAft>
              <a:buNone/>
            </a:pPr>
            <a:r>
              <a:t/>
            </a:r>
            <a:endParaRPr b="1"/>
          </a:p>
          <a:p>
            <a:pPr indent="0" lvl="0" marL="0" rtl="0" algn="l">
              <a:spcBef>
                <a:spcPts val="0"/>
              </a:spcBef>
              <a:spcAft>
                <a:spcPts val="0"/>
              </a:spcAft>
              <a:buNone/>
            </a:pPr>
            <a:r>
              <a:rPr lang="en-US"/>
              <a:t>TEXTO:</a:t>
            </a:r>
            <a:r>
              <a:rPr lang="en-US"/>
              <a:t> ETFs y ETCs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FOTO: Imagen de la bolsa de valores</a:t>
            </a:r>
            <a:endParaRPr/>
          </a:p>
        </p:txBody>
      </p:sp>
      <p:sp>
        <p:nvSpPr>
          <p:cNvPr id="348" name="Google Shape;348;p31"/>
          <p:cNvSpPr/>
          <p:nvPr/>
        </p:nvSpPr>
        <p:spPr>
          <a:xfrm>
            <a:off x="4859650" y="4130475"/>
            <a:ext cx="3434100" cy="3918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BENEFICIOS DE INVERTIR CON KNG</a:t>
            </a:r>
            <a:endParaRPr b="1" sz="1200">
              <a:solidFill>
                <a:srgbClr val="FFFFFF"/>
              </a:solidFill>
            </a:endParaRPr>
          </a:p>
        </p:txBody>
      </p:sp>
      <p:sp>
        <p:nvSpPr>
          <p:cNvPr id="349" name="Google Shape;349;p31"/>
          <p:cNvSpPr/>
          <p:nvPr/>
        </p:nvSpPr>
        <p:spPr>
          <a:xfrm>
            <a:off x="275550" y="294575"/>
            <a:ext cx="350700" cy="350700"/>
          </a:xfrm>
          <a:prstGeom prst="ellipse">
            <a:avLst/>
          </a:prstGeom>
          <a:solidFill>
            <a:srgbClr val="CC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50" name="Google Shape;350;p31"/>
          <p:cNvPicPr preferRelativeResize="0"/>
          <p:nvPr/>
        </p:nvPicPr>
        <p:blipFill>
          <a:blip r:embed="rId4">
            <a:alphaModFix/>
          </a:blip>
          <a:stretch>
            <a:fillRect/>
          </a:stretch>
        </p:blipFill>
        <p:spPr>
          <a:xfrm>
            <a:off x="4859650" y="511750"/>
            <a:ext cx="3434101" cy="3434101"/>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4" name="Shape 354"/>
        <p:cNvGrpSpPr/>
        <p:nvPr/>
      </p:nvGrpSpPr>
      <p:grpSpPr>
        <a:xfrm>
          <a:off x="0" y="0"/>
          <a:ext cx="0" cy="0"/>
          <a:chOff x="0" y="0"/>
          <a:chExt cx="0" cy="0"/>
        </a:xfrm>
      </p:grpSpPr>
      <p:grpSp>
        <p:nvGrpSpPr>
          <p:cNvPr id="355" name="Google Shape;355;p32"/>
          <p:cNvGrpSpPr/>
          <p:nvPr/>
        </p:nvGrpSpPr>
        <p:grpSpPr>
          <a:xfrm>
            <a:off x="-2779" y="5059872"/>
            <a:ext cx="9149644" cy="83700"/>
            <a:chOff x="0" y="0"/>
            <a:chExt cx="9149644" cy="83700"/>
          </a:xfrm>
        </p:grpSpPr>
        <p:sp>
          <p:nvSpPr>
            <p:cNvPr id="356" name="Google Shape;356;p32"/>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57" name="Google Shape;357;p32"/>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58" name="Google Shape;358;p32"/>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59" name="Google Shape;359;p32"/>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60" name="Google Shape;360;p32"/>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361" name="Google Shape;361;p32"/>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sp>
        <p:nvSpPr>
          <p:cNvPr id="362" name="Google Shape;362;p32"/>
          <p:cNvSpPr/>
          <p:nvPr/>
        </p:nvSpPr>
        <p:spPr>
          <a:xfrm>
            <a:off x="4859650" y="4130475"/>
            <a:ext cx="3434100" cy="391800"/>
          </a:xfrm>
          <a:prstGeom prst="rect">
            <a:avLst/>
          </a:prstGeom>
          <a:solidFill>
            <a:srgbClr val="9E9E9E"/>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RELACIONADO AL SIMULADOR KNG</a:t>
            </a:r>
            <a:endParaRPr b="1" sz="1200">
              <a:solidFill>
                <a:srgbClr val="FFFFFF"/>
              </a:solidFill>
            </a:endParaRPr>
          </a:p>
        </p:txBody>
      </p:sp>
      <p:graphicFrame>
        <p:nvGraphicFramePr>
          <p:cNvPr id="363" name="Google Shape;363;p32"/>
          <p:cNvGraphicFramePr/>
          <p:nvPr/>
        </p:nvGraphicFramePr>
        <p:xfrm>
          <a:off x="405475" y="178550"/>
          <a:ext cx="3000000" cy="3000000"/>
        </p:xfrm>
        <a:graphic>
          <a:graphicData uri="http://schemas.openxmlformats.org/drawingml/2006/table">
            <a:tbl>
              <a:tblPr>
                <a:noFill/>
                <a:tableStyleId>{C96D3D04-CBA0-4FCE-8545-43A42D731995}</a:tableStyleId>
              </a:tblPr>
              <a:tblGrid>
                <a:gridCol w="819250"/>
                <a:gridCol w="2667375"/>
              </a:tblGrid>
              <a:tr h="442450">
                <a:tc gridSpan="2">
                  <a:txBody>
                    <a:bodyPr/>
                    <a:lstStyle/>
                    <a:p>
                      <a:pPr indent="0" lvl="0" marL="0" rtl="0" algn="ctr">
                        <a:spcBef>
                          <a:spcPts val="0"/>
                        </a:spcBef>
                        <a:spcAft>
                          <a:spcPts val="0"/>
                        </a:spcAft>
                        <a:buClr>
                          <a:schemeClr val="dk1"/>
                        </a:buClr>
                        <a:buSzPts val="1400"/>
                        <a:buFont typeface="Exo"/>
                        <a:buNone/>
                      </a:pPr>
                      <a:r>
                        <a:rPr b="1" lang="en-US"/>
                        <a:t>Jueves 1 de Septiembre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35086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800"/>
                    </a:p>
                    <a:p>
                      <a:pPr indent="0" lvl="0" marL="0" rtl="0" algn="l">
                        <a:lnSpc>
                          <a:spcPct val="115000"/>
                        </a:lnSpc>
                        <a:spcBef>
                          <a:spcPts val="0"/>
                        </a:spcBef>
                        <a:spcAft>
                          <a:spcPts val="0"/>
                        </a:spcAft>
                        <a:buNone/>
                      </a:pPr>
                      <a:r>
                        <a:rPr lang="en-US" sz="800"/>
                        <a:t>En nuestro sitio web contamos con 3 herramientas:</a:t>
                      </a:r>
                      <a:endParaRPr sz="800"/>
                    </a:p>
                    <a:p>
                      <a:pPr indent="0" lvl="0" marL="0" rtl="0" algn="l">
                        <a:lnSpc>
                          <a:spcPct val="115000"/>
                        </a:lnSpc>
                        <a:spcBef>
                          <a:spcPts val="0"/>
                        </a:spcBef>
                        <a:spcAft>
                          <a:spcPts val="0"/>
                        </a:spcAft>
                        <a:buNone/>
                      </a:pPr>
                      <a:r>
                        <a:rPr lang="en-US" sz="800">
                          <a:solidFill>
                            <a:srgbClr val="0F1419"/>
                          </a:solidFill>
                          <a:highlight>
                            <a:srgbClr val="FFFFFF"/>
                          </a:highlight>
                          <a:latin typeface="Roboto"/>
                          <a:ea typeface="Roboto"/>
                          <a:cs typeface="Roboto"/>
                          <a:sym typeface="Roboto"/>
                        </a:rPr>
                        <a:t>🔷 Simulador de renta fija</a:t>
                      </a:r>
                      <a:endParaRPr sz="800">
                        <a:solidFill>
                          <a:srgbClr val="0F1419"/>
                        </a:solidFill>
                        <a:highlight>
                          <a:srgbClr val="FFFFFF"/>
                        </a:highlight>
                        <a:latin typeface="Roboto"/>
                        <a:ea typeface="Roboto"/>
                        <a:cs typeface="Roboto"/>
                        <a:sym typeface="Roboto"/>
                      </a:endParaRPr>
                    </a:p>
                    <a:p>
                      <a:pPr indent="0" lvl="0" marL="0" rtl="0" algn="l">
                        <a:lnSpc>
                          <a:spcPct val="115000"/>
                        </a:lnSpc>
                        <a:spcBef>
                          <a:spcPts val="0"/>
                        </a:spcBef>
                        <a:spcAft>
                          <a:spcPts val="0"/>
                        </a:spcAft>
                        <a:buNone/>
                      </a:pPr>
                      <a:r>
                        <a:rPr lang="en-US" sz="800">
                          <a:solidFill>
                            <a:srgbClr val="0F1419"/>
                          </a:solidFill>
                          <a:highlight>
                            <a:srgbClr val="FFFFFF"/>
                          </a:highlight>
                          <a:latin typeface="Roboto"/>
                          <a:ea typeface="Roboto"/>
                          <a:cs typeface="Roboto"/>
                          <a:sym typeface="Roboto"/>
                        </a:rPr>
                        <a:t>🔷 Calculadora de fondo de retiro</a:t>
                      </a:r>
                      <a:endParaRPr sz="800">
                        <a:solidFill>
                          <a:srgbClr val="0F1419"/>
                        </a:solidFill>
                        <a:highlight>
                          <a:srgbClr val="FFFFFF"/>
                        </a:highlight>
                        <a:latin typeface="Roboto"/>
                        <a:ea typeface="Roboto"/>
                        <a:cs typeface="Roboto"/>
                        <a:sym typeface="Roboto"/>
                      </a:endParaRPr>
                    </a:p>
                    <a:p>
                      <a:pPr indent="0" lvl="0" marL="0" rtl="0" algn="l">
                        <a:lnSpc>
                          <a:spcPct val="115000"/>
                        </a:lnSpc>
                        <a:spcBef>
                          <a:spcPts val="0"/>
                        </a:spcBef>
                        <a:spcAft>
                          <a:spcPts val="0"/>
                        </a:spcAft>
                        <a:buNone/>
                      </a:pPr>
                      <a:r>
                        <a:rPr lang="en-US" sz="800">
                          <a:solidFill>
                            <a:srgbClr val="0F1419"/>
                          </a:solidFill>
                          <a:highlight>
                            <a:srgbClr val="FFFFFF"/>
                          </a:highlight>
                          <a:latin typeface="Roboto"/>
                          <a:ea typeface="Roboto"/>
                          <a:cs typeface="Roboto"/>
                          <a:sym typeface="Roboto"/>
                        </a:rPr>
                        <a:t>🔷 Calculadora de fondo educativo</a:t>
                      </a:r>
                      <a:endParaRPr sz="800">
                        <a:solidFill>
                          <a:srgbClr val="0F1419"/>
                        </a:solidFill>
                        <a:highlight>
                          <a:srgbClr val="FFFFFF"/>
                        </a:highlight>
                        <a:latin typeface="Roboto"/>
                        <a:ea typeface="Roboto"/>
                        <a:cs typeface="Roboto"/>
                        <a:sym typeface="Roboto"/>
                      </a:endParaRPr>
                    </a:p>
                    <a:p>
                      <a:pPr indent="0" lvl="0" marL="0" rtl="0" algn="l">
                        <a:lnSpc>
                          <a:spcPct val="115000"/>
                        </a:lnSpc>
                        <a:spcBef>
                          <a:spcPts val="0"/>
                        </a:spcBef>
                        <a:spcAft>
                          <a:spcPts val="0"/>
                        </a:spcAft>
                        <a:buNone/>
                      </a:pPr>
                      <a:r>
                        <a:t/>
                      </a:r>
                      <a:endParaRPr sz="800"/>
                    </a:p>
                    <a:p>
                      <a:pPr indent="0" lvl="0" marL="0" rtl="0" algn="l">
                        <a:lnSpc>
                          <a:spcPct val="115000"/>
                        </a:lnSpc>
                        <a:spcBef>
                          <a:spcPts val="0"/>
                        </a:spcBef>
                        <a:spcAft>
                          <a:spcPts val="0"/>
                        </a:spcAft>
                        <a:buNone/>
                      </a:pPr>
                      <a:r>
                        <a:rPr lang="en-US" sz="800"/>
                        <a:t>👉🏼 </a:t>
                      </a:r>
                      <a:r>
                        <a:rPr lang="en-US" sz="800"/>
                        <a:t>Encuéntralas en </a:t>
                      </a:r>
                      <a:r>
                        <a:rPr lang="en-US" sz="800">
                          <a:highlight>
                            <a:srgbClr val="FFFFFF"/>
                          </a:highlight>
                        </a:rPr>
                        <a:t>kngadvisors.co.uk o en el link de nuestra bio.</a:t>
                      </a:r>
                      <a:endParaRPr sz="900">
                        <a:highlight>
                          <a:srgbClr val="FFFFFF"/>
                        </a:highlight>
                      </a:endParaRPr>
                    </a:p>
                    <a:p>
                      <a:pPr indent="0" lvl="0" marL="0" rtl="0" algn="l">
                        <a:lnSpc>
                          <a:spcPct val="115000"/>
                        </a:lnSpc>
                        <a:spcBef>
                          <a:spcPts val="0"/>
                        </a:spcBef>
                        <a:spcAft>
                          <a:spcPts val="0"/>
                        </a:spcAft>
                        <a:buNone/>
                      </a:pPr>
                      <a:r>
                        <a:t/>
                      </a:r>
                      <a:endParaRPr sz="800"/>
                    </a:p>
                    <a:p>
                      <a:pPr indent="0" lvl="0" marL="0" rtl="0" algn="l">
                        <a:lnSpc>
                          <a:spcPct val="115000"/>
                        </a:lnSpc>
                        <a:spcBef>
                          <a:spcPts val="0"/>
                        </a:spcBef>
                        <a:spcAft>
                          <a:spcPts val="0"/>
                        </a:spcAft>
                        <a:buNone/>
                      </a:pPr>
                      <a:r>
                        <a:t/>
                      </a:r>
                      <a:endParaRPr sz="800"/>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rPr lang="en-US" sz="800">
                          <a:solidFill>
                            <a:srgbClr val="6FA8DC"/>
                          </a:solidFill>
                          <a:highlight>
                            <a:srgbClr val="FFFFFF"/>
                          </a:highlight>
                          <a:latin typeface="Avenir"/>
                          <a:ea typeface="Avenir"/>
                          <a:cs typeface="Avenir"/>
                          <a:sym typeface="Avenir"/>
                        </a:rPr>
                        <a:t>#Finanzas #Segurodevida #Inversiones #Finanzaspersonales #Finanzasbursátiles #Banca #Educaciónfinanciera #Finanzasinteligentes #Finanzasexitosas #Finanzasparaemprendedores #Finanzassanas #Finanzasparatodos #Fondoeducativo #Rentafija #Simuladores #KNGAdvisors</a:t>
                      </a:r>
                      <a:endParaRPr sz="1000">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5979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364" name="Google Shape;364;p32"/>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US"/>
              <a:t>FOTO Y CUADRO DE TEXTO AZUL</a:t>
            </a:r>
            <a:endParaRPr b="1"/>
          </a:p>
          <a:p>
            <a:pPr indent="0" lvl="0" marL="0" rtl="0" algn="l">
              <a:spcBef>
                <a:spcPts val="0"/>
              </a:spcBef>
              <a:spcAft>
                <a:spcPts val="0"/>
              </a:spcAft>
              <a:buNone/>
            </a:pPr>
            <a:r>
              <a:t/>
            </a:r>
            <a:endParaRPr b="1"/>
          </a:p>
          <a:p>
            <a:pPr indent="0" lvl="0" marL="0" rtl="0" algn="l">
              <a:spcBef>
                <a:spcPts val="0"/>
              </a:spcBef>
              <a:spcAft>
                <a:spcPts val="0"/>
              </a:spcAft>
              <a:buNone/>
            </a:pPr>
            <a:r>
              <a:rPr lang="en-US"/>
              <a:t>TÍTULO: Herramientas KNG</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FOTO: Alguien usando una computadora y arriba de ella como si estuvieran saliendo del monitor screenshots de cada una de las herramientas.</a:t>
            </a:r>
            <a:endParaRPr/>
          </a:p>
        </p:txBody>
      </p:sp>
      <p:sp>
        <p:nvSpPr>
          <p:cNvPr id="365" name="Google Shape;365;p32"/>
          <p:cNvSpPr/>
          <p:nvPr/>
        </p:nvSpPr>
        <p:spPr>
          <a:xfrm>
            <a:off x="50125" y="41775"/>
            <a:ext cx="584400" cy="584400"/>
          </a:xfrm>
          <a:prstGeom prst="ellipse">
            <a:avLst/>
          </a:prstGeom>
          <a:solidFill>
            <a:srgbClr val="CC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66" name="Google Shape;366;p32"/>
          <p:cNvPicPr preferRelativeResize="0"/>
          <p:nvPr/>
        </p:nvPicPr>
        <p:blipFill>
          <a:blip r:embed="rId4">
            <a:alphaModFix/>
          </a:blip>
          <a:stretch>
            <a:fillRect/>
          </a:stretch>
        </p:blipFill>
        <p:spPr>
          <a:xfrm>
            <a:off x="4859650" y="511750"/>
            <a:ext cx="3434100" cy="34341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grpSp>
        <p:nvGrpSpPr>
          <p:cNvPr id="89" name="Google Shape;89;p15"/>
          <p:cNvGrpSpPr/>
          <p:nvPr/>
        </p:nvGrpSpPr>
        <p:grpSpPr>
          <a:xfrm>
            <a:off x="-2779" y="5059872"/>
            <a:ext cx="9149644" cy="83700"/>
            <a:chOff x="0" y="0"/>
            <a:chExt cx="9149644" cy="83700"/>
          </a:xfrm>
        </p:grpSpPr>
        <p:sp>
          <p:nvSpPr>
            <p:cNvPr id="90" name="Google Shape;90;p15"/>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91" name="Google Shape;91;p15"/>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92" name="Google Shape;92;p15"/>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93" name="Google Shape;93;p15"/>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94" name="Google Shape;94;p15"/>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graphicFrame>
        <p:nvGraphicFramePr>
          <p:cNvPr id="95" name="Google Shape;95;p15"/>
          <p:cNvGraphicFramePr/>
          <p:nvPr/>
        </p:nvGraphicFramePr>
        <p:xfrm>
          <a:off x="401450" y="776300"/>
          <a:ext cx="3000000" cy="3000000"/>
        </p:xfrm>
        <a:graphic>
          <a:graphicData uri="http://schemas.openxmlformats.org/drawingml/2006/table">
            <a:tbl>
              <a:tblPr>
                <a:noFill/>
                <a:tableStyleId>{C96D3D04-CBA0-4FCE-8545-43A42D731995}</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Miércoles 10</a:t>
                      </a:r>
                      <a:r>
                        <a:rPr b="1" lang="en-US"/>
                        <a:t> de Agosto</a:t>
                      </a:r>
                      <a:r>
                        <a:rPr b="1" lang="en-US"/>
                        <a:t>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12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HISTORIA</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descr="Imagen" id="96" name="Google Shape;96;p15"/>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sp>
        <p:nvSpPr>
          <p:cNvPr id="97" name="Google Shape;97;p15"/>
          <p:cNvSpPr/>
          <p:nvPr/>
        </p:nvSpPr>
        <p:spPr>
          <a:xfrm>
            <a:off x="4041975" y="172100"/>
            <a:ext cx="1250700" cy="2314800"/>
          </a:xfrm>
          <a:prstGeom prst="rect">
            <a:avLst/>
          </a:prstGeom>
          <a:solidFill>
            <a:srgbClr val="535353"/>
          </a:solidFill>
          <a:ln cap="flat" cmpd="sng" w="9525">
            <a:solidFill>
              <a:srgbClr val="A7A7A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sz="1100">
                <a:solidFill>
                  <a:srgbClr val="FFFFFF"/>
                </a:solidFill>
              </a:rPr>
              <a:t>“Conoce tu nivel de inversionista”</a:t>
            </a:r>
            <a:endParaRPr sz="1100">
              <a:solidFill>
                <a:srgbClr val="FFFFFF"/>
              </a:solidFill>
            </a:endParaRPr>
          </a:p>
          <a:p>
            <a:pPr indent="0" lvl="0" marL="0" rtl="0" algn="l">
              <a:spcBef>
                <a:spcPts val="0"/>
              </a:spcBef>
              <a:spcAft>
                <a:spcPts val="0"/>
              </a:spcAft>
              <a:buNone/>
            </a:pPr>
            <a:r>
              <a:t/>
            </a:r>
            <a:endParaRPr sz="1100">
              <a:solidFill>
                <a:srgbClr val="FFFFFF"/>
              </a:solidFill>
            </a:endParaRPr>
          </a:p>
          <a:p>
            <a:pPr indent="0" lvl="0" marL="0" rtl="0" algn="l">
              <a:spcBef>
                <a:spcPts val="0"/>
              </a:spcBef>
              <a:spcAft>
                <a:spcPts val="0"/>
              </a:spcAft>
              <a:buNone/>
            </a:pPr>
            <a:r>
              <a:rPr lang="en-US" sz="1100">
                <a:solidFill>
                  <a:srgbClr val="FFFFFF"/>
                </a:solidFill>
              </a:rPr>
              <a:t>(Ilustración de inversión, relacionada al título)</a:t>
            </a:r>
            <a:endParaRPr sz="1100">
              <a:solidFill>
                <a:srgbClr val="FFFFFF"/>
              </a:solidFill>
            </a:endParaRPr>
          </a:p>
          <a:p>
            <a:pPr indent="0" lvl="0" marL="0" rtl="0" algn="l">
              <a:spcBef>
                <a:spcPts val="0"/>
              </a:spcBef>
              <a:spcAft>
                <a:spcPts val="0"/>
              </a:spcAft>
              <a:buNone/>
            </a:pPr>
            <a:r>
              <a:t/>
            </a:r>
            <a:endParaRPr sz="1100"/>
          </a:p>
        </p:txBody>
      </p:sp>
      <p:sp>
        <p:nvSpPr>
          <p:cNvPr id="98" name="Google Shape;98;p15"/>
          <p:cNvSpPr/>
          <p:nvPr/>
        </p:nvSpPr>
        <p:spPr>
          <a:xfrm>
            <a:off x="5391176" y="172100"/>
            <a:ext cx="1250700" cy="2314800"/>
          </a:xfrm>
          <a:prstGeom prst="rect">
            <a:avLst/>
          </a:prstGeom>
          <a:solidFill>
            <a:srgbClr val="535353"/>
          </a:solidFill>
          <a:ln cap="flat" cmpd="sng" w="9525">
            <a:solidFill>
              <a:srgbClr val="A7A7A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US" sz="1100">
                <a:solidFill>
                  <a:srgbClr val="FFFFFF"/>
                </a:solidFill>
              </a:rPr>
              <a:t>Básico</a:t>
            </a:r>
            <a:endParaRPr b="1" sz="1100">
              <a:solidFill>
                <a:srgbClr val="FFFFFF"/>
              </a:solidFill>
            </a:endParaRPr>
          </a:p>
          <a:p>
            <a:pPr indent="0" lvl="0" marL="0" rtl="0" algn="l">
              <a:spcBef>
                <a:spcPts val="0"/>
              </a:spcBef>
              <a:spcAft>
                <a:spcPts val="0"/>
              </a:spcAft>
              <a:buNone/>
            </a:pPr>
            <a:r>
              <a:rPr lang="en-US" sz="1100">
                <a:solidFill>
                  <a:srgbClr val="FFFFFF"/>
                </a:solidFill>
              </a:rPr>
              <a:t>Estoy empezando y busco dónde poner mi dinero.</a:t>
            </a:r>
            <a:endParaRPr sz="1100">
              <a:solidFill>
                <a:srgbClr val="FFFFFF"/>
              </a:solidFill>
            </a:endParaRPr>
          </a:p>
          <a:p>
            <a:pPr indent="0" lvl="0" marL="0" rtl="0" algn="l">
              <a:spcBef>
                <a:spcPts val="0"/>
              </a:spcBef>
              <a:spcAft>
                <a:spcPts val="0"/>
              </a:spcAft>
              <a:buNone/>
            </a:pPr>
            <a:r>
              <a:rPr lang="en-US" sz="1100">
                <a:solidFill>
                  <a:srgbClr val="FFFFFF"/>
                </a:solidFill>
              </a:rPr>
              <a:t>Todavía no entiendo mucho sobre las opciones que hay.</a:t>
            </a:r>
            <a:endParaRPr sz="1100">
              <a:solidFill>
                <a:srgbClr val="FFFFFF"/>
              </a:solidFill>
            </a:endParaRPr>
          </a:p>
        </p:txBody>
      </p:sp>
      <p:sp>
        <p:nvSpPr>
          <p:cNvPr id="99" name="Google Shape;99;p15"/>
          <p:cNvSpPr/>
          <p:nvPr/>
        </p:nvSpPr>
        <p:spPr>
          <a:xfrm>
            <a:off x="6756134" y="172100"/>
            <a:ext cx="1250700" cy="2314800"/>
          </a:xfrm>
          <a:prstGeom prst="rect">
            <a:avLst/>
          </a:prstGeom>
          <a:solidFill>
            <a:srgbClr val="535353"/>
          </a:solidFill>
          <a:ln cap="flat" cmpd="sng" w="9525">
            <a:solidFill>
              <a:srgbClr val="A7A7A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US" sz="1100">
                <a:solidFill>
                  <a:srgbClr val="FFFFFF"/>
                </a:solidFill>
              </a:rPr>
              <a:t>Intermedio</a:t>
            </a:r>
            <a:endParaRPr b="1" sz="1100">
              <a:solidFill>
                <a:srgbClr val="FFFFFF"/>
              </a:solidFill>
            </a:endParaRPr>
          </a:p>
          <a:p>
            <a:pPr indent="0" lvl="0" marL="0" rtl="0" algn="l">
              <a:spcBef>
                <a:spcPts val="0"/>
              </a:spcBef>
              <a:spcAft>
                <a:spcPts val="0"/>
              </a:spcAft>
              <a:buNone/>
            </a:pPr>
            <a:r>
              <a:rPr lang="en-US" sz="1100">
                <a:solidFill>
                  <a:srgbClr val="FFFFFF"/>
                </a:solidFill>
              </a:rPr>
              <a:t>Ya he invertido en más de una opción (ejemplo:</a:t>
            </a:r>
            <a:endParaRPr sz="1100">
              <a:solidFill>
                <a:srgbClr val="FFFFFF"/>
              </a:solidFill>
            </a:endParaRPr>
          </a:p>
          <a:p>
            <a:pPr indent="0" lvl="0" marL="0" rtl="0" algn="l">
              <a:spcBef>
                <a:spcPts val="0"/>
              </a:spcBef>
              <a:spcAft>
                <a:spcPts val="0"/>
              </a:spcAft>
              <a:buNone/>
            </a:pPr>
            <a:r>
              <a:rPr lang="en-US" sz="1100">
                <a:solidFill>
                  <a:srgbClr val="FFFFFF"/>
                </a:solidFill>
              </a:rPr>
              <a:t>deuda y acciones, o divisas y bienes raíces), entiendo</a:t>
            </a:r>
            <a:endParaRPr sz="1100">
              <a:solidFill>
                <a:srgbClr val="FFFFFF"/>
              </a:solidFill>
            </a:endParaRPr>
          </a:p>
          <a:p>
            <a:pPr indent="0" lvl="0" marL="0" rtl="0" algn="l">
              <a:spcBef>
                <a:spcPts val="0"/>
              </a:spcBef>
              <a:spcAft>
                <a:spcPts val="0"/>
              </a:spcAft>
              <a:buNone/>
            </a:pPr>
            <a:r>
              <a:rPr lang="en-US" sz="1100">
                <a:solidFill>
                  <a:srgbClr val="FFFFFF"/>
                </a:solidFill>
              </a:rPr>
              <a:t>cómo funcionan los tipos de activos y diversifico.</a:t>
            </a:r>
            <a:endParaRPr sz="1100">
              <a:solidFill>
                <a:srgbClr val="FFFFFF"/>
              </a:solidFill>
            </a:endParaRPr>
          </a:p>
        </p:txBody>
      </p:sp>
      <p:sp>
        <p:nvSpPr>
          <p:cNvPr id="100" name="Google Shape;100;p15"/>
          <p:cNvSpPr/>
          <p:nvPr/>
        </p:nvSpPr>
        <p:spPr>
          <a:xfrm>
            <a:off x="4065646" y="2586452"/>
            <a:ext cx="1250700" cy="2314800"/>
          </a:xfrm>
          <a:prstGeom prst="rect">
            <a:avLst/>
          </a:prstGeom>
          <a:solidFill>
            <a:srgbClr val="535353"/>
          </a:solidFill>
          <a:ln cap="flat" cmpd="sng" w="9525">
            <a:solidFill>
              <a:srgbClr val="A7A7A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US" sz="1100">
                <a:solidFill>
                  <a:srgbClr val="FFFFFF"/>
                </a:solidFill>
              </a:rPr>
              <a:t>Avanzado</a:t>
            </a:r>
            <a:endParaRPr b="1" sz="1100">
              <a:solidFill>
                <a:srgbClr val="FFFFFF"/>
              </a:solidFill>
            </a:endParaRPr>
          </a:p>
          <a:p>
            <a:pPr indent="0" lvl="0" marL="0" rtl="0" algn="l">
              <a:spcBef>
                <a:spcPts val="0"/>
              </a:spcBef>
              <a:spcAft>
                <a:spcPts val="0"/>
              </a:spcAft>
              <a:buNone/>
            </a:pPr>
            <a:r>
              <a:rPr lang="en-US" sz="1100">
                <a:solidFill>
                  <a:srgbClr val="FFFFFF"/>
                </a:solidFill>
              </a:rPr>
              <a:t>Ya sé analizar distintos tipos de activos, tengo un</a:t>
            </a:r>
            <a:endParaRPr sz="1100">
              <a:solidFill>
                <a:srgbClr val="FFFFFF"/>
              </a:solidFill>
            </a:endParaRPr>
          </a:p>
          <a:p>
            <a:pPr indent="0" lvl="0" marL="0" rtl="0" algn="l">
              <a:spcBef>
                <a:spcPts val="0"/>
              </a:spcBef>
              <a:spcAft>
                <a:spcPts val="0"/>
              </a:spcAft>
              <a:buNone/>
            </a:pPr>
            <a:r>
              <a:rPr lang="en-US" sz="1100">
                <a:solidFill>
                  <a:srgbClr val="FFFFFF"/>
                </a:solidFill>
              </a:rPr>
              <a:t>sistema para tomar decisiones de qué y cuándo vender</a:t>
            </a:r>
            <a:endParaRPr sz="1100">
              <a:solidFill>
                <a:srgbClr val="FFFFFF"/>
              </a:solidFill>
            </a:endParaRPr>
          </a:p>
          <a:p>
            <a:pPr indent="0" lvl="0" marL="0" rtl="0" algn="l">
              <a:spcBef>
                <a:spcPts val="0"/>
              </a:spcBef>
              <a:spcAft>
                <a:spcPts val="0"/>
              </a:spcAft>
              <a:buNone/>
            </a:pPr>
            <a:r>
              <a:rPr lang="en-US" sz="1100">
                <a:solidFill>
                  <a:srgbClr val="FFFFFF"/>
                </a:solidFill>
              </a:rPr>
              <a:t>y comprar, e invierto sin intermediarios.</a:t>
            </a:r>
            <a:endParaRPr sz="1100">
              <a:solidFill>
                <a:srgbClr val="FFFFFF"/>
              </a:solidFill>
            </a:endParaRPr>
          </a:p>
        </p:txBody>
      </p:sp>
      <p:sp>
        <p:nvSpPr>
          <p:cNvPr id="101" name="Google Shape;101;p15"/>
          <p:cNvSpPr/>
          <p:nvPr/>
        </p:nvSpPr>
        <p:spPr>
          <a:xfrm>
            <a:off x="5430604" y="2586452"/>
            <a:ext cx="1250700" cy="2314800"/>
          </a:xfrm>
          <a:prstGeom prst="rect">
            <a:avLst/>
          </a:prstGeom>
          <a:solidFill>
            <a:srgbClr val="535353"/>
          </a:solidFill>
          <a:ln cap="flat" cmpd="sng" w="9525">
            <a:solidFill>
              <a:srgbClr val="A7A7A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US" sz="1100">
                <a:solidFill>
                  <a:srgbClr val="FFFFFF"/>
                </a:solidFill>
              </a:rPr>
              <a:t>¿En cuál estás?</a:t>
            </a:r>
            <a:endParaRPr b="1" sz="1100">
              <a:solidFill>
                <a:srgbClr val="FFFFFF"/>
              </a:solidFill>
            </a:endParaRPr>
          </a:p>
          <a:p>
            <a:pPr indent="0" lvl="0" marL="0" rtl="0" algn="l">
              <a:spcBef>
                <a:spcPts val="0"/>
              </a:spcBef>
              <a:spcAft>
                <a:spcPts val="0"/>
              </a:spcAft>
              <a:buNone/>
            </a:pPr>
            <a:r>
              <a:t/>
            </a:r>
            <a:endParaRPr b="1" sz="1100"/>
          </a:p>
          <a:p>
            <a:pPr indent="0" lvl="0" marL="0" rtl="0" algn="l">
              <a:spcBef>
                <a:spcPts val="0"/>
              </a:spcBef>
              <a:spcAft>
                <a:spcPts val="0"/>
              </a:spcAft>
              <a:buNone/>
            </a:pPr>
            <a:r>
              <a:t/>
            </a:r>
            <a:endParaRPr b="1" sz="1100"/>
          </a:p>
          <a:p>
            <a:pPr indent="0" lvl="0" marL="0" rtl="0" algn="l">
              <a:spcBef>
                <a:spcPts val="0"/>
              </a:spcBef>
              <a:spcAft>
                <a:spcPts val="0"/>
              </a:spcAft>
              <a:buNone/>
            </a:pPr>
            <a:r>
              <a:t/>
            </a:r>
            <a:endParaRPr b="1" sz="1100"/>
          </a:p>
          <a:p>
            <a:pPr indent="0" lvl="0" marL="0" rtl="0" algn="l">
              <a:spcBef>
                <a:spcPts val="0"/>
              </a:spcBef>
              <a:spcAft>
                <a:spcPts val="0"/>
              </a:spcAft>
              <a:buNone/>
            </a:pPr>
            <a:r>
              <a:t/>
            </a:r>
            <a:endParaRPr b="1" sz="1100"/>
          </a:p>
          <a:p>
            <a:pPr indent="0" lvl="0" marL="0" rtl="0" algn="l">
              <a:spcBef>
                <a:spcPts val="0"/>
              </a:spcBef>
              <a:spcAft>
                <a:spcPts val="0"/>
              </a:spcAft>
              <a:buNone/>
            </a:pPr>
            <a:r>
              <a:t/>
            </a:r>
            <a:endParaRPr b="1" sz="1100"/>
          </a:p>
          <a:p>
            <a:pPr indent="0" lvl="0" marL="0" rtl="0" algn="l">
              <a:spcBef>
                <a:spcPts val="0"/>
              </a:spcBef>
              <a:spcAft>
                <a:spcPts val="0"/>
              </a:spcAft>
              <a:buNone/>
            </a:pPr>
            <a:r>
              <a:t/>
            </a:r>
            <a:endParaRPr b="1" sz="1100"/>
          </a:p>
          <a:p>
            <a:pPr indent="0" lvl="0" marL="0" rtl="0" algn="l">
              <a:spcBef>
                <a:spcPts val="0"/>
              </a:spcBef>
              <a:spcAft>
                <a:spcPts val="0"/>
              </a:spcAft>
              <a:buNone/>
            </a:pPr>
            <a:r>
              <a:t/>
            </a:r>
            <a:endParaRPr b="1" sz="1100"/>
          </a:p>
          <a:p>
            <a:pPr indent="0" lvl="0" marL="0" rtl="0" algn="l">
              <a:spcBef>
                <a:spcPts val="0"/>
              </a:spcBef>
              <a:spcAft>
                <a:spcPts val="0"/>
              </a:spcAft>
              <a:buNone/>
            </a:pPr>
            <a:r>
              <a:rPr lang="en-US" sz="700">
                <a:solidFill>
                  <a:srgbClr val="FFFFFF"/>
                </a:solidFill>
              </a:rPr>
              <a:t>Si quieres seguir avanzando pero no sabes cuál es el siguiente paso… Mándanos mensaje, nosotros de ayudamos</a:t>
            </a:r>
            <a:endParaRPr b="1" sz="1100">
              <a:solidFill>
                <a:srgbClr val="FFFFFF"/>
              </a:solidFill>
            </a:endParaRPr>
          </a:p>
        </p:txBody>
      </p:sp>
      <p:sp>
        <p:nvSpPr>
          <p:cNvPr id="102" name="Google Shape;102;p15"/>
          <p:cNvSpPr/>
          <p:nvPr/>
        </p:nvSpPr>
        <p:spPr>
          <a:xfrm>
            <a:off x="5534100" y="3114475"/>
            <a:ext cx="1043700" cy="801600"/>
          </a:xfrm>
          <a:prstGeom prst="rect">
            <a:avLst/>
          </a:prstGeom>
          <a:solidFill>
            <a:schemeClr val="dk2"/>
          </a:solidFill>
          <a:ln cap="flat" cmpd="sng" w="9525">
            <a:solidFill>
              <a:srgbClr val="A7A7A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sz="700"/>
              <a:t>*Sticker Encuesta</a:t>
            </a:r>
            <a:endParaRPr sz="700"/>
          </a:p>
          <a:p>
            <a:pPr indent="0" lvl="0" marL="0" rtl="0" algn="l">
              <a:spcBef>
                <a:spcPts val="0"/>
              </a:spcBef>
              <a:spcAft>
                <a:spcPts val="0"/>
              </a:spcAft>
              <a:buNone/>
            </a:pPr>
            <a:r>
              <a:t/>
            </a:r>
            <a:endParaRPr sz="700"/>
          </a:p>
          <a:p>
            <a:pPr indent="0" lvl="0" marL="0" rtl="0" algn="l">
              <a:spcBef>
                <a:spcPts val="0"/>
              </a:spcBef>
              <a:spcAft>
                <a:spcPts val="0"/>
              </a:spcAft>
              <a:buNone/>
            </a:pPr>
            <a:r>
              <a:rPr lang="en-US" sz="700"/>
              <a:t>-Básico</a:t>
            </a:r>
            <a:endParaRPr sz="700"/>
          </a:p>
          <a:p>
            <a:pPr indent="0" lvl="0" marL="0" rtl="0" algn="l">
              <a:spcBef>
                <a:spcPts val="0"/>
              </a:spcBef>
              <a:spcAft>
                <a:spcPts val="0"/>
              </a:spcAft>
              <a:buNone/>
            </a:pPr>
            <a:r>
              <a:rPr lang="en-US" sz="700"/>
              <a:t>-Avanzado</a:t>
            </a:r>
            <a:endParaRPr sz="700"/>
          </a:p>
          <a:p>
            <a:pPr indent="0" lvl="0" marL="0" rtl="0" algn="l">
              <a:spcBef>
                <a:spcPts val="0"/>
              </a:spcBef>
              <a:spcAft>
                <a:spcPts val="0"/>
              </a:spcAft>
              <a:buNone/>
            </a:pPr>
            <a:r>
              <a:rPr lang="en-US" sz="700"/>
              <a:t>-Intermedio</a:t>
            </a:r>
            <a:endParaRPr sz="700"/>
          </a:p>
        </p:txBody>
      </p:sp>
      <p:pic>
        <p:nvPicPr>
          <p:cNvPr id="103" name="Google Shape;103;p15"/>
          <p:cNvPicPr preferRelativeResize="0"/>
          <p:nvPr/>
        </p:nvPicPr>
        <p:blipFill>
          <a:blip r:embed="rId4">
            <a:alphaModFix/>
          </a:blip>
          <a:stretch>
            <a:fillRect/>
          </a:stretch>
        </p:blipFill>
        <p:spPr>
          <a:xfrm>
            <a:off x="4023425" y="172093"/>
            <a:ext cx="1250699" cy="2225782"/>
          </a:xfrm>
          <a:prstGeom prst="rect">
            <a:avLst/>
          </a:prstGeom>
          <a:noFill/>
          <a:ln>
            <a:noFill/>
          </a:ln>
        </p:spPr>
      </p:pic>
      <p:pic>
        <p:nvPicPr>
          <p:cNvPr id="104" name="Google Shape;104;p15"/>
          <p:cNvPicPr preferRelativeResize="0"/>
          <p:nvPr/>
        </p:nvPicPr>
        <p:blipFill>
          <a:blip r:embed="rId5">
            <a:alphaModFix/>
          </a:blip>
          <a:stretch>
            <a:fillRect/>
          </a:stretch>
        </p:blipFill>
        <p:spPr>
          <a:xfrm>
            <a:off x="5391174" y="172100"/>
            <a:ext cx="1250700" cy="2221683"/>
          </a:xfrm>
          <a:prstGeom prst="rect">
            <a:avLst/>
          </a:prstGeom>
          <a:noFill/>
          <a:ln>
            <a:noFill/>
          </a:ln>
        </p:spPr>
      </p:pic>
      <p:pic>
        <p:nvPicPr>
          <p:cNvPr id="105" name="Google Shape;105;p15"/>
          <p:cNvPicPr preferRelativeResize="0"/>
          <p:nvPr/>
        </p:nvPicPr>
        <p:blipFill>
          <a:blip r:embed="rId6">
            <a:alphaModFix/>
          </a:blip>
          <a:stretch>
            <a:fillRect/>
          </a:stretch>
        </p:blipFill>
        <p:spPr>
          <a:xfrm>
            <a:off x="6740375" y="171663"/>
            <a:ext cx="1250701" cy="2222554"/>
          </a:xfrm>
          <a:prstGeom prst="rect">
            <a:avLst/>
          </a:prstGeom>
          <a:noFill/>
          <a:ln>
            <a:noFill/>
          </a:ln>
        </p:spPr>
      </p:pic>
      <p:pic>
        <p:nvPicPr>
          <p:cNvPr id="106" name="Google Shape;106;p15"/>
          <p:cNvPicPr preferRelativeResize="0"/>
          <p:nvPr/>
        </p:nvPicPr>
        <p:blipFill>
          <a:blip r:embed="rId7">
            <a:alphaModFix/>
          </a:blip>
          <a:stretch>
            <a:fillRect/>
          </a:stretch>
        </p:blipFill>
        <p:spPr>
          <a:xfrm>
            <a:off x="4094888" y="2586462"/>
            <a:ext cx="1250701" cy="2222559"/>
          </a:xfrm>
          <a:prstGeom prst="rect">
            <a:avLst/>
          </a:prstGeom>
          <a:noFill/>
          <a:ln>
            <a:noFill/>
          </a:ln>
        </p:spPr>
      </p:pic>
      <p:pic>
        <p:nvPicPr>
          <p:cNvPr id="107" name="Google Shape;107;p15"/>
          <p:cNvPicPr preferRelativeResize="0"/>
          <p:nvPr/>
        </p:nvPicPr>
        <p:blipFill>
          <a:blip r:embed="rId8">
            <a:alphaModFix/>
          </a:blip>
          <a:stretch>
            <a:fillRect/>
          </a:stretch>
        </p:blipFill>
        <p:spPr>
          <a:xfrm>
            <a:off x="5430599" y="2586438"/>
            <a:ext cx="1250701" cy="2222597"/>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0" name="Shape 370"/>
        <p:cNvGrpSpPr/>
        <p:nvPr/>
      </p:nvGrpSpPr>
      <p:grpSpPr>
        <a:xfrm>
          <a:off x="0" y="0"/>
          <a:ext cx="0" cy="0"/>
          <a:chOff x="0" y="0"/>
          <a:chExt cx="0" cy="0"/>
        </a:xfrm>
      </p:grpSpPr>
      <p:graphicFrame>
        <p:nvGraphicFramePr>
          <p:cNvPr id="371" name="Google Shape;371;p33"/>
          <p:cNvGraphicFramePr/>
          <p:nvPr/>
        </p:nvGraphicFramePr>
        <p:xfrm>
          <a:off x="401450" y="439312"/>
          <a:ext cx="3000000" cy="3000000"/>
        </p:xfrm>
        <a:graphic>
          <a:graphicData uri="http://schemas.openxmlformats.org/drawingml/2006/table">
            <a:tbl>
              <a:tblPr>
                <a:noFill/>
                <a:tableStyleId>{C96D3D04-CBA0-4FCE-8545-43A42D731995}</a:tableStyleId>
              </a:tblPr>
              <a:tblGrid>
                <a:gridCol w="823550"/>
                <a:gridCol w="2681375"/>
              </a:tblGrid>
              <a:tr h="528850">
                <a:tc gridSpan="2">
                  <a:txBody>
                    <a:bodyPr/>
                    <a:lstStyle/>
                    <a:p>
                      <a:pPr indent="0" lvl="0" marL="0" rtl="0" algn="ctr">
                        <a:spcBef>
                          <a:spcPts val="0"/>
                        </a:spcBef>
                        <a:spcAft>
                          <a:spcPts val="0"/>
                        </a:spcAft>
                        <a:buClr>
                          <a:schemeClr val="dk1"/>
                        </a:buClr>
                        <a:buSzPts val="1400"/>
                        <a:buFont typeface="Exo"/>
                        <a:buNone/>
                      </a:pPr>
                      <a:r>
                        <a:rPr b="1" lang="en-US"/>
                        <a:t>Sábado 3 de Septiembre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900">
                          <a:solidFill>
                            <a:srgbClr val="3D3D3D"/>
                          </a:solidFill>
                          <a:highlight>
                            <a:srgbClr val="FFFFFF"/>
                          </a:highlight>
                        </a:rPr>
                        <a:t>En KNG International Advisors tenemos más de 23 años de experiencia en distintas áreas.</a:t>
                      </a:r>
                      <a:endParaRPr sz="900">
                        <a:solidFill>
                          <a:srgbClr val="3D3D3D"/>
                        </a:solidFill>
                        <a:highlight>
                          <a:srgbClr val="FFFFFF"/>
                        </a:highlight>
                      </a:endParaRPr>
                    </a:p>
                    <a:p>
                      <a:pPr indent="0" lvl="0" marL="0" rtl="0" algn="l">
                        <a:spcBef>
                          <a:spcPts val="1100"/>
                        </a:spcBef>
                        <a:spcAft>
                          <a:spcPts val="0"/>
                        </a:spcAft>
                        <a:buNone/>
                      </a:pPr>
                      <a:r>
                        <a:rPr lang="en-US" sz="900">
                          <a:solidFill>
                            <a:srgbClr val="3D3D3D"/>
                          </a:solidFill>
                          <a:highlight>
                            <a:srgbClr val="FFFFFF"/>
                          </a:highlight>
                        </a:rPr>
                        <a:t>Para conocer más a nuestro equipo visita </a:t>
                      </a:r>
                      <a:endParaRPr sz="900">
                        <a:solidFill>
                          <a:srgbClr val="3D3D3D"/>
                        </a:solidFill>
                        <a:highlight>
                          <a:srgbClr val="FFFFFF"/>
                        </a:highlight>
                      </a:endParaRPr>
                    </a:p>
                    <a:p>
                      <a:pPr indent="0" lvl="0" marL="0" rtl="0" algn="l">
                        <a:spcBef>
                          <a:spcPts val="0"/>
                        </a:spcBef>
                        <a:spcAft>
                          <a:spcPts val="0"/>
                        </a:spcAft>
                        <a:buNone/>
                      </a:pPr>
                      <a:r>
                        <a:rPr lang="en-US" sz="900">
                          <a:solidFill>
                            <a:srgbClr val="3D3D3D"/>
                          </a:solidFill>
                          <a:highlight>
                            <a:srgbClr val="FFFFFF"/>
                          </a:highlight>
                        </a:rPr>
                        <a:t>👉🏼 </a:t>
                      </a:r>
                      <a:r>
                        <a:rPr lang="en-US" sz="900"/>
                        <a:t>kngadvisors.co.uk</a:t>
                      </a:r>
                      <a:endParaRPr sz="900">
                        <a:solidFill>
                          <a:srgbClr val="3D3D3D"/>
                        </a:solidFill>
                        <a:highlight>
                          <a:srgbClr val="FFFFFF"/>
                        </a:highlight>
                      </a:endParaRPr>
                    </a:p>
                    <a:p>
                      <a:pPr indent="0" lvl="0" marL="0" rtl="0" algn="l">
                        <a:lnSpc>
                          <a:spcPct val="115000"/>
                        </a:lnSpc>
                        <a:spcBef>
                          <a:spcPts val="0"/>
                        </a:spcBef>
                        <a:spcAft>
                          <a:spcPts val="0"/>
                        </a:spcAft>
                        <a:buNone/>
                      </a:pPr>
                      <a:r>
                        <a:t/>
                      </a:r>
                      <a:endParaRPr sz="1150">
                        <a:solidFill>
                          <a:srgbClr val="3D3D3D"/>
                        </a:solidFill>
                        <a:highlight>
                          <a:srgbClr val="FFFFFF"/>
                        </a:highlight>
                      </a:endParaRPr>
                    </a:p>
                    <a:p>
                      <a:pPr indent="0" lvl="0" marL="0" rtl="0" algn="l">
                        <a:lnSpc>
                          <a:spcPct val="115000"/>
                        </a:lnSpc>
                        <a:spcBef>
                          <a:spcPts val="1100"/>
                        </a:spcBef>
                        <a:spcAft>
                          <a:spcPts val="0"/>
                        </a:spcAft>
                        <a:buNone/>
                      </a:pPr>
                      <a:r>
                        <a:t/>
                      </a:r>
                      <a:endParaRPr sz="9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rPr lang="en-US" sz="800">
                          <a:solidFill>
                            <a:srgbClr val="6FA8DC"/>
                          </a:solidFill>
                          <a:highlight>
                            <a:srgbClr val="FFFFFF"/>
                          </a:highlight>
                          <a:latin typeface="Avenir"/>
                          <a:ea typeface="Avenir"/>
                          <a:cs typeface="Avenir"/>
                          <a:sym typeface="Avenir"/>
                        </a:rPr>
                        <a:t>#Finanzas #Segurodevida #Inversiones #Finanzaspersonales #Finanzasbursátiles #Banca #Educaciónfinanciera #Finanzasinteligentes #Finanzasexitosas #Finanzasparaemprendedores #Finanzassanas #Finanzasparatodos #Finanzasynegocios #KNGAdvisors #Consultoresfinancieros #Asesoresfinancieros #Finanzasinternacionales</a:t>
                      </a:r>
                      <a:endParaRPr sz="8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372" name="Google Shape;372;p33"/>
          <p:cNvGrpSpPr/>
          <p:nvPr/>
        </p:nvGrpSpPr>
        <p:grpSpPr>
          <a:xfrm>
            <a:off x="-2779" y="5059872"/>
            <a:ext cx="9149644" cy="83700"/>
            <a:chOff x="0" y="0"/>
            <a:chExt cx="9149644" cy="83700"/>
          </a:xfrm>
        </p:grpSpPr>
        <p:sp>
          <p:nvSpPr>
            <p:cNvPr id="373" name="Google Shape;373;p33"/>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74" name="Google Shape;374;p33"/>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75" name="Google Shape;375;p33"/>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76" name="Google Shape;376;p33"/>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77" name="Google Shape;377;p33"/>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378" name="Google Shape;378;p33"/>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sp>
        <p:nvSpPr>
          <p:cNvPr id="379" name="Google Shape;379;p33"/>
          <p:cNvSpPr/>
          <p:nvPr/>
        </p:nvSpPr>
        <p:spPr>
          <a:xfrm>
            <a:off x="4864900" y="552400"/>
            <a:ext cx="3423600" cy="342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US"/>
              <a:t>FONDO AZUL + ILUSTRACIÓN</a:t>
            </a:r>
            <a:endParaRPr b="1"/>
          </a:p>
          <a:p>
            <a:pPr indent="0" lvl="0" marL="0" rtl="0" algn="l">
              <a:spcBef>
                <a:spcPts val="0"/>
              </a:spcBef>
              <a:spcAft>
                <a:spcPts val="0"/>
              </a:spcAft>
              <a:buNone/>
            </a:pPr>
            <a:r>
              <a:t/>
            </a:r>
            <a:endParaRPr b="1"/>
          </a:p>
          <a:p>
            <a:pPr indent="0" lvl="0" marL="0" rtl="0" algn="l">
              <a:spcBef>
                <a:spcPts val="0"/>
              </a:spcBef>
              <a:spcAft>
                <a:spcPts val="0"/>
              </a:spcAft>
              <a:buNone/>
            </a:pPr>
            <a:r>
              <a:rPr lang="en-US"/>
              <a:t>TEXTO: ´+ de 23 años de experiencia</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ILUSTRACIÓN: De un grupo de personas parecidas a los integrantes del equipo (puede ser minimalista)</a:t>
            </a:r>
            <a:endParaRPr b="1"/>
          </a:p>
        </p:txBody>
      </p:sp>
      <p:sp>
        <p:nvSpPr>
          <p:cNvPr id="380" name="Google Shape;380;p33"/>
          <p:cNvSpPr/>
          <p:nvPr/>
        </p:nvSpPr>
        <p:spPr>
          <a:xfrm>
            <a:off x="4859650" y="4130475"/>
            <a:ext cx="3434100" cy="391800"/>
          </a:xfrm>
          <a:prstGeom prst="rect">
            <a:avLst/>
          </a:prstGeom>
          <a:solidFill>
            <a:srgbClr val="76A5A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CALL TO ACTION A PÁGINA WEB</a:t>
            </a:r>
            <a:endParaRPr b="1" sz="1200">
              <a:solidFill>
                <a:srgbClr val="FFFFFF"/>
              </a:solidFill>
            </a:endParaRPr>
          </a:p>
        </p:txBody>
      </p:sp>
      <p:sp>
        <p:nvSpPr>
          <p:cNvPr id="381" name="Google Shape;381;p33"/>
          <p:cNvSpPr/>
          <p:nvPr/>
        </p:nvSpPr>
        <p:spPr>
          <a:xfrm>
            <a:off x="50125" y="41775"/>
            <a:ext cx="584400" cy="584400"/>
          </a:xfrm>
          <a:prstGeom prst="ellipse">
            <a:avLst/>
          </a:prstGeom>
          <a:solidFill>
            <a:srgbClr val="CC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82" name="Google Shape;382;p33"/>
          <p:cNvPicPr preferRelativeResize="0"/>
          <p:nvPr/>
        </p:nvPicPr>
        <p:blipFill>
          <a:blip r:embed="rId4">
            <a:alphaModFix/>
          </a:blip>
          <a:stretch>
            <a:fillRect/>
          </a:stretch>
        </p:blipFill>
        <p:spPr>
          <a:xfrm>
            <a:off x="4859650" y="541900"/>
            <a:ext cx="3434101" cy="3434101"/>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6" name="Shape 386"/>
        <p:cNvGrpSpPr/>
        <p:nvPr/>
      </p:nvGrpSpPr>
      <p:grpSpPr>
        <a:xfrm>
          <a:off x="0" y="0"/>
          <a:ext cx="0" cy="0"/>
          <a:chOff x="0" y="0"/>
          <a:chExt cx="0" cy="0"/>
        </a:xfrm>
      </p:grpSpPr>
      <p:graphicFrame>
        <p:nvGraphicFramePr>
          <p:cNvPr id="387" name="Google Shape;387;p34"/>
          <p:cNvGraphicFramePr/>
          <p:nvPr/>
        </p:nvGraphicFramePr>
        <p:xfrm>
          <a:off x="385800" y="290787"/>
          <a:ext cx="3000000" cy="3000000"/>
        </p:xfrm>
        <a:graphic>
          <a:graphicData uri="http://schemas.openxmlformats.org/drawingml/2006/table">
            <a:tbl>
              <a:tblPr>
                <a:noFill/>
                <a:tableStyleId>{C96D3D04-CBA0-4FCE-8545-43A42D731995}</a:tableStyleId>
              </a:tblPr>
              <a:tblGrid>
                <a:gridCol w="823550"/>
                <a:gridCol w="2681375"/>
              </a:tblGrid>
              <a:tr h="527025">
                <a:tc gridSpan="2">
                  <a:txBody>
                    <a:bodyPr/>
                    <a:lstStyle/>
                    <a:p>
                      <a:pPr indent="0" lvl="0" marL="0" rtl="0" algn="ctr">
                        <a:spcBef>
                          <a:spcPts val="0"/>
                        </a:spcBef>
                        <a:spcAft>
                          <a:spcPts val="0"/>
                        </a:spcAft>
                        <a:buClr>
                          <a:schemeClr val="dk1"/>
                        </a:buClr>
                        <a:buSzPts val="1400"/>
                        <a:buFont typeface="Exo"/>
                        <a:buNone/>
                      </a:pPr>
                      <a:r>
                        <a:rPr b="1" lang="en-US"/>
                        <a:t>Domingo 4 de Septiembre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27640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600">
                          <a:latin typeface="Helvetica Neue"/>
                          <a:ea typeface="Helvetica Neue"/>
                          <a:cs typeface="Helvetica Neue"/>
                          <a:sym typeface="Helvetica Neue"/>
                        </a:rPr>
                        <a:t>La reforma tributaria propuesta por el ministro de hacienda de Chile, Gabriel Boric, afectará ya sea de manera positiva o negativa a los ciudadanos del país. Pero, ¿nos afectará a nosotros como inversionistas?</a:t>
                      </a:r>
                      <a:endParaRPr sz="600">
                        <a:latin typeface="Helvetica Neue"/>
                        <a:ea typeface="Helvetica Neue"/>
                        <a:cs typeface="Helvetica Neue"/>
                        <a:sym typeface="Helvetica Neue"/>
                      </a:endParaRPr>
                    </a:p>
                    <a:p>
                      <a:pPr indent="0" lvl="0" marL="0" rtl="0" algn="l">
                        <a:lnSpc>
                          <a:spcPct val="115000"/>
                        </a:lnSpc>
                        <a:spcBef>
                          <a:spcPts val="0"/>
                        </a:spcBef>
                        <a:spcAft>
                          <a:spcPts val="0"/>
                        </a:spcAft>
                        <a:buNone/>
                      </a:pPr>
                      <a:r>
                        <a:t/>
                      </a:r>
                      <a:endParaRPr sz="600">
                        <a:latin typeface="Helvetica Neue"/>
                        <a:ea typeface="Helvetica Neue"/>
                        <a:cs typeface="Helvetica Neue"/>
                        <a:sym typeface="Helvetica Neue"/>
                      </a:endParaRPr>
                    </a:p>
                    <a:p>
                      <a:pPr indent="0" lvl="0" marL="0" rtl="0" algn="l">
                        <a:lnSpc>
                          <a:spcPct val="115000"/>
                        </a:lnSpc>
                        <a:spcBef>
                          <a:spcPts val="0"/>
                        </a:spcBef>
                        <a:spcAft>
                          <a:spcPts val="0"/>
                        </a:spcAft>
                        <a:buNone/>
                      </a:pPr>
                      <a:r>
                        <a:rPr lang="en-US" sz="600">
                          <a:latin typeface="Helvetica Neue"/>
                          <a:ea typeface="Helvetica Neue"/>
                          <a:cs typeface="Helvetica Neue"/>
                          <a:sym typeface="Helvetica Neue"/>
                        </a:rPr>
                        <a:t>Uno de los cambios es que se separarán los impuestos de la empresa y de los dueños o socios de la misma. También se reduce la tasa del impuesto corporativo del actual 27% a 25%, </a:t>
                      </a:r>
                      <a:r>
                        <a:rPr lang="en-US" sz="600">
                          <a:latin typeface="Helvetica Neue"/>
                          <a:ea typeface="Helvetica Neue"/>
                          <a:cs typeface="Helvetica Neue"/>
                          <a:sym typeface="Helvetica Neue"/>
                        </a:rPr>
                        <a:t>este</a:t>
                      </a:r>
                      <a:r>
                        <a:rPr lang="en-US" sz="600">
                          <a:latin typeface="Helvetica Neue"/>
                          <a:ea typeface="Helvetica Neue"/>
                          <a:cs typeface="Helvetica Neue"/>
                          <a:sym typeface="Helvetica Neue"/>
                        </a:rPr>
                        <a:t> porcentaje rebajado se debe utilizar como inversión en innovación y desarrollo.</a:t>
                      </a:r>
                      <a:endParaRPr sz="600">
                        <a:latin typeface="Helvetica Neue"/>
                        <a:ea typeface="Helvetica Neue"/>
                        <a:cs typeface="Helvetica Neue"/>
                        <a:sym typeface="Helvetica Neue"/>
                      </a:endParaRPr>
                    </a:p>
                    <a:p>
                      <a:pPr indent="0" lvl="0" marL="0" rtl="0" algn="l">
                        <a:lnSpc>
                          <a:spcPct val="115000"/>
                        </a:lnSpc>
                        <a:spcBef>
                          <a:spcPts val="0"/>
                        </a:spcBef>
                        <a:spcAft>
                          <a:spcPts val="0"/>
                        </a:spcAft>
                        <a:buNone/>
                      </a:pPr>
                      <a:r>
                        <a:t/>
                      </a:r>
                      <a:endParaRPr sz="600">
                        <a:latin typeface="Helvetica Neue"/>
                        <a:ea typeface="Helvetica Neue"/>
                        <a:cs typeface="Helvetica Neue"/>
                        <a:sym typeface="Helvetica Neue"/>
                      </a:endParaRPr>
                    </a:p>
                    <a:p>
                      <a:pPr indent="0" lvl="0" marL="0" rtl="0" algn="l">
                        <a:lnSpc>
                          <a:spcPct val="115000"/>
                        </a:lnSpc>
                        <a:spcBef>
                          <a:spcPts val="0"/>
                        </a:spcBef>
                        <a:spcAft>
                          <a:spcPts val="0"/>
                        </a:spcAft>
                        <a:buNone/>
                      </a:pPr>
                      <a:r>
                        <a:rPr lang="en-US" sz="600">
                          <a:latin typeface="Helvetica Neue"/>
                          <a:ea typeface="Helvetica Neue"/>
                          <a:cs typeface="Helvetica Neue"/>
                          <a:sym typeface="Helvetica Neue"/>
                        </a:rPr>
                        <a:t>Para las personas, se crea un impuesto a las rentas del capital de 22% por aplicar a los dividendos de los contribuyentes (personas chilenas o residentes extranjeros de países sin convenio de doble tributación). </a:t>
                      </a:r>
                      <a:endParaRPr sz="600">
                        <a:latin typeface="Helvetica Neue"/>
                        <a:ea typeface="Helvetica Neue"/>
                        <a:cs typeface="Helvetica Neue"/>
                        <a:sym typeface="Helvetica Neue"/>
                      </a:endParaRPr>
                    </a:p>
                    <a:p>
                      <a:pPr indent="0" lvl="0" marL="0" rtl="0" algn="l">
                        <a:lnSpc>
                          <a:spcPct val="115000"/>
                        </a:lnSpc>
                        <a:spcBef>
                          <a:spcPts val="0"/>
                        </a:spcBef>
                        <a:spcAft>
                          <a:spcPts val="0"/>
                        </a:spcAft>
                        <a:buNone/>
                      </a:pPr>
                      <a:r>
                        <a:t/>
                      </a:r>
                      <a:endParaRPr sz="600">
                        <a:latin typeface="Helvetica Neue"/>
                        <a:ea typeface="Helvetica Neue"/>
                        <a:cs typeface="Helvetica Neue"/>
                        <a:sym typeface="Helvetica Neue"/>
                      </a:endParaRPr>
                    </a:p>
                    <a:p>
                      <a:pPr indent="0" lvl="0" marL="0" rtl="0" algn="l">
                        <a:lnSpc>
                          <a:spcPct val="115000"/>
                        </a:lnSpc>
                        <a:spcBef>
                          <a:spcPts val="0"/>
                        </a:spcBef>
                        <a:spcAft>
                          <a:spcPts val="0"/>
                        </a:spcAft>
                        <a:buNone/>
                      </a:pPr>
                      <a:r>
                        <a:rPr lang="en-US" sz="600">
                          <a:latin typeface="Helvetica Neue"/>
                          <a:ea typeface="Helvetica Neue"/>
                          <a:cs typeface="Helvetica Neue"/>
                          <a:sym typeface="Helvetica Neue"/>
                        </a:rPr>
                        <a:t>Según el estudio jurídico Carey, estas modificaciones no afectarían ni a las pymes ni a los inversionistas extranjeros residentes en países con convenios para evitar la doble tributación con Chile. El impuesto adicional de 35% seguirá en vigor, mientras los convenios establezcan una cláusula mediante la cual el gravamen corporativo pueda usarse como crédito para el pago del impuesto final, comenta Juan Antonio Rivera, experto tributario de la firma Ernst &amp; Young.</a:t>
                      </a:r>
                      <a:endParaRPr sz="600">
                        <a:latin typeface="Helvetica Neue"/>
                        <a:ea typeface="Helvetica Neue"/>
                        <a:cs typeface="Helvetica Neue"/>
                        <a:sym typeface="Helvetica Neue"/>
                      </a:endParaRPr>
                    </a:p>
                    <a:p>
                      <a:pPr indent="0" lvl="0" marL="0" rtl="0" algn="l">
                        <a:lnSpc>
                          <a:spcPct val="115000"/>
                        </a:lnSpc>
                        <a:spcBef>
                          <a:spcPts val="0"/>
                        </a:spcBef>
                        <a:spcAft>
                          <a:spcPts val="0"/>
                        </a:spcAft>
                        <a:buNone/>
                      </a:pPr>
                      <a:r>
                        <a:t/>
                      </a:r>
                      <a:endParaRPr sz="800">
                        <a:latin typeface="Helvetica Neue"/>
                        <a:ea typeface="Helvetica Neue"/>
                        <a:cs typeface="Helvetica Neue"/>
                        <a:sym typeface="Helvetica Neue"/>
                      </a:endParaRPr>
                    </a:p>
                    <a:p>
                      <a:pPr indent="0" lvl="0" marL="0" rtl="0" algn="l">
                        <a:spcBef>
                          <a:spcPts val="0"/>
                        </a:spcBef>
                        <a:spcAft>
                          <a:spcPts val="1100"/>
                        </a:spcAft>
                        <a:buNone/>
                      </a:pPr>
                      <a:r>
                        <a:rPr lang="en-US" sz="600">
                          <a:solidFill>
                            <a:srgbClr val="6FA8DC"/>
                          </a:solidFill>
                          <a:highlight>
                            <a:srgbClr val="FFFFFF"/>
                          </a:highlight>
                          <a:latin typeface="Avenir"/>
                          <a:ea typeface="Avenir"/>
                          <a:cs typeface="Avenir"/>
                          <a:sym typeface="Avenir"/>
                        </a:rPr>
                        <a:t>#finanzas #segurodevida #inversiones #lifeinsurance </a:t>
                      </a:r>
                      <a:r>
                        <a:rPr lang="en-US" sz="6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600">
                          <a:solidFill>
                            <a:srgbClr val="6FA8DC"/>
                          </a:solidFill>
                          <a:highlight>
                            <a:srgbClr val="FFFFFF"/>
                          </a:highlight>
                          <a:latin typeface="Avenir"/>
                          <a:ea typeface="Avenir"/>
                          <a:cs typeface="Avenir"/>
                          <a:sym typeface="Avenir"/>
                        </a:rPr>
                        <a:t> </a:t>
                      </a:r>
                      <a:r>
                        <a:rPr lang="en-US" sz="6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600">
                          <a:solidFill>
                            <a:srgbClr val="6FA8DC"/>
                          </a:solidFill>
                          <a:highlight>
                            <a:srgbClr val="FFFFFF"/>
                          </a:highlight>
                          <a:latin typeface="Avenir"/>
                          <a:ea typeface="Avenir"/>
                          <a:cs typeface="Avenir"/>
                          <a:sym typeface="Avenir"/>
                        </a:rPr>
                        <a:t> </a:t>
                      </a:r>
                      <a:r>
                        <a:rPr lang="en-US" sz="6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600">
                          <a:solidFill>
                            <a:srgbClr val="6FA8DC"/>
                          </a:solidFill>
                          <a:highlight>
                            <a:srgbClr val="FFFFFF"/>
                          </a:highlight>
                          <a:latin typeface="Avenir"/>
                          <a:ea typeface="Avenir"/>
                          <a:cs typeface="Avenir"/>
                          <a:sym typeface="Avenir"/>
                        </a:rPr>
                        <a:t> </a:t>
                      </a:r>
                      <a:r>
                        <a:rPr lang="en-US" sz="6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600">
                          <a:solidFill>
                            <a:srgbClr val="6FA8DC"/>
                          </a:solidFill>
                          <a:highlight>
                            <a:srgbClr val="FFFFFF"/>
                          </a:highlight>
                          <a:latin typeface="Avenir"/>
                          <a:ea typeface="Avenir"/>
                          <a:cs typeface="Avenir"/>
                          <a:sym typeface="Avenir"/>
                        </a:rPr>
                        <a:t> </a:t>
                      </a:r>
                      <a:r>
                        <a:rPr lang="en-US" sz="6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600">
                          <a:solidFill>
                            <a:srgbClr val="6FA8DC"/>
                          </a:solidFill>
                          <a:highlight>
                            <a:srgbClr val="FFFFFF"/>
                          </a:highlight>
                          <a:latin typeface="Avenir"/>
                          <a:ea typeface="Avenir"/>
                          <a:cs typeface="Avenir"/>
                          <a:sym typeface="Avenir"/>
                        </a:rPr>
                        <a:t> </a:t>
                      </a:r>
                      <a:r>
                        <a:rPr lang="en-US" sz="6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600">
                          <a:solidFill>
                            <a:srgbClr val="6FA8DC"/>
                          </a:solidFill>
                          <a:highlight>
                            <a:srgbClr val="FFFFFF"/>
                          </a:highlight>
                          <a:latin typeface="Avenir"/>
                          <a:ea typeface="Avenir"/>
                          <a:cs typeface="Avenir"/>
                          <a:sym typeface="Avenir"/>
                        </a:rPr>
                        <a:t> </a:t>
                      </a:r>
                      <a:r>
                        <a:rPr lang="en-US" sz="6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600">
                          <a:solidFill>
                            <a:srgbClr val="6FA8DC"/>
                          </a:solidFill>
                          <a:highlight>
                            <a:srgbClr val="FFFFFF"/>
                          </a:highlight>
                          <a:latin typeface="Avenir"/>
                          <a:ea typeface="Avenir"/>
                          <a:cs typeface="Avenir"/>
                          <a:sym typeface="Avenir"/>
                        </a:rPr>
                        <a:t> </a:t>
                      </a:r>
                      <a:r>
                        <a:rPr lang="en-US" sz="6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600">
                          <a:solidFill>
                            <a:srgbClr val="6FA8DC"/>
                          </a:solidFill>
                          <a:highlight>
                            <a:srgbClr val="FFFFFF"/>
                          </a:highlight>
                          <a:latin typeface="Avenir"/>
                          <a:ea typeface="Avenir"/>
                          <a:cs typeface="Avenir"/>
                          <a:sym typeface="Avenir"/>
                        </a:rPr>
                        <a:t> </a:t>
                      </a:r>
                      <a:r>
                        <a:rPr lang="en-US" sz="6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600">
                          <a:solidFill>
                            <a:srgbClr val="6FA8DC"/>
                          </a:solidFill>
                          <a:highlight>
                            <a:srgbClr val="FFFFFF"/>
                          </a:highlight>
                          <a:latin typeface="Avenir"/>
                          <a:ea typeface="Avenir"/>
                          <a:cs typeface="Avenir"/>
                          <a:sym typeface="Avenir"/>
                        </a:rPr>
                        <a:t> </a:t>
                      </a:r>
                      <a:r>
                        <a:rPr lang="en-US" sz="6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600">
                          <a:solidFill>
                            <a:srgbClr val="6FA8DC"/>
                          </a:solidFill>
                          <a:highlight>
                            <a:srgbClr val="FFFFFF"/>
                          </a:highlight>
                          <a:latin typeface="Avenir"/>
                          <a:ea typeface="Avenir"/>
                          <a:cs typeface="Avenir"/>
                          <a:sym typeface="Avenir"/>
                        </a:rPr>
                        <a:t> </a:t>
                      </a:r>
                      <a:r>
                        <a:rPr lang="en-US" sz="6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700"/>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225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388" name="Google Shape;388;p34"/>
          <p:cNvGrpSpPr/>
          <p:nvPr/>
        </p:nvGrpSpPr>
        <p:grpSpPr>
          <a:xfrm>
            <a:off x="-238076" y="5143497"/>
            <a:ext cx="9149644" cy="83700"/>
            <a:chOff x="0" y="0"/>
            <a:chExt cx="9149644" cy="83700"/>
          </a:xfrm>
        </p:grpSpPr>
        <p:sp>
          <p:nvSpPr>
            <p:cNvPr id="389" name="Google Shape;389;p34"/>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90" name="Google Shape;390;p34"/>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91" name="Google Shape;391;p34"/>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92" name="Google Shape;392;p34"/>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93" name="Google Shape;393;p34"/>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394" name="Google Shape;394;p34"/>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395" name="Google Shape;395;p34"/>
          <p:cNvSpPr/>
          <p:nvPr/>
        </p:nvSpPr>
        <p:spPr>
          <a:xfrm>
            <a:off x="4859650" y="4130475"/>
            <a:ext cx="3434100" cy="391800"/>
          </a:xfrm>
          <a:prstGeom prst="rect">
            <a:avLst/>
          </a:prstGeom>
          <a:solidFill>
            <a:srgbClr val="1A1A1A"/>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000">
                <a:solidFill>
                  <a:srgbClr val="FFFFFF"/>
                </a:solidFill>
              </a:rPr>
              <a:t>NOTICIAS FINANCIERAS (COMPAÑÍAS / EMPRESAS)</a:t>
            </a:r>
            <a:endParaRPr b="1" sz="1000">
              <a:solidFill>
                <a:srgbClr val="FFFFFF"/>
              </a:solidFill>
            </a:endParaRPr>
          </a:p>
        </p:txBody>
      </p:sp>
      <p:sp>
        <p:nvSpPr>
          <p:cNvPr id="396" name="Google Shape;396;p34"/>
          <p:cNvSpPr/>
          <p:nvPr/>
        </p:nvSpPr>
        <p:spPr>
          <a:xfrm>
            <a:off x="4864900" y="591375"/>
            <a:ext cx="3423600" cy="342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US"/>
              <a:t>FOTO Y DEGRADADO</a:t>
            </a:r>
            <a:endParaRPr b="1"/>
          </a:p>
          <a:p>
            <a:pPr indent="0" lvl="0" marL="0" rtl="0" algn="l">
              <a:spcBef>
                <a:spcPts val="0"/>
              </a:spcBef>
              <a:spcAft>
                <a:spcPts val="0"/>
              </a:spcAft>
              <a:buNone/>
            </a:pPr>
            <a:r>
              <a:t/>
            </a:r>
            <a:endParaRPr b="1"/>
          </a:p>
          <a:p>
            <a:pPr indent="0" lvl="0" marL="0" rtl="0" algn="l">
              <a:spcBef>
                <a:spcPts val="0"/>
              </a:spcBef>
              <a:spcAft>
                <a:spcPts val="0"/>
              </a:spcAft>
              <a:buNone/>
            </a:pPr>
            <a:r>
              <a:rPr lang="en-US"/>
              <a:t>TEXTO: Capital economics anticipa recesión técnica en Chile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FOTO: Ciudad </a:t>
            </a:r>
            <a:endParaRPr/>
          </a:p>
          <a:p>
            <a:pPr indent="0" lvl="0" marL="0" rtl="0" algn="l">
              <a:spcBef>
                <a:spcPts val="0"/>
              </a:spcBef>
              <a:spcAft>
                <a:spcPts val="0"/>
              </a:spcAft>
              <a:buNone/>
            </a:pPr>
            <a:r>
              <a:t/>
            </a:r>
            <a:endParaRPr b="1"/>
          </a:p>
        </p:txBody>
      </p:sp>
      <p:pic>
        <p:nvPicPr>
          <p:cNvPr id="397" name="Google Shape;397;p34"/>
          <p:cNvPicPr preferRelativeResize="0"/>
          <p:nvPr/>
        </p:nvPicPr>
        <p:blipFill>
          <a:blip r:embed="rId15">
            <a:alphaModFix/>
          </a:blip>
          <a:stretch>
            <a:fillRect/>
          </a:stretch>
        </p:blipFill>
        <p:spPr>
          <a:xfrm>
            <a:off x="4864900" y="598371"/>
            <a:ext cx="3423599" cy="3409617"/>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grpSp>
        <p:nvGrpSpPr>
          <p:cNvPr id="402" name="Google Shape;402;p35"/>
          <p:cNvGrpSpPr/>
          <p:nvPr/>
        </p:nvGrpSpPr>
        <p:grpSpPr>
          <a:xfrm>
            <a:off x="-2779" y="5059872"/>
            <a:ext cx="9149644" cy="83700"/>
            <a:chOff x="0" y="0"/>
            <a:chExt cx="9149644" cy="83700"/>
          </a:xfrm>
        </p:grpSpPr>
        <p:sp>
          <p:nvSpPr>
            <p:cNvPr id="403" name="Google Shape;403;p35"/>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04" name="Google Shape;404;p35"/>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05" name="Google Shape;405;p35"/>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06" name="Google Shape;406;p35"/>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07" name="Google Shape;407;p35"/>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graphicFrame>
        <p:nvGraphicFramePr>
          <p:cNvPr id="408" name="Google Shape;408;p35"/>
          <p:cNvGraphicFramePr/>
          <p:nvPr/>
        </p:nvGraphicFramePr>
        <p:xfrm>
          <a:off x="401450" y="776300"/>
          <a:ext cx="3000000" cy="3000000"/>
        </p:xfrm>
        <a:graphic>
          <a:graphicData uri="http://schemas.openxmlformats.org/drawingml/2006/table">
            <a:tbl>
              <a:tblPr>
                <a:noFill/>
                <a:tableStyleId>{C96D3D04-CBA0-4FCE-8545-43A42D731995}</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Martes 6 de Septiembre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12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HISTORIA</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descr="Imagen" id="409" name="Google Shape;409;p35"/>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sp>
        <p:nvSpPr>
          <p:cNvPr id="410" name="Google Shape;410;p35"/>
          <p:cNvSpPr/>
          <p:nvPr/>
        </p:nvSpPr>
        <p:spPr>
          <a:xfrm>
            <a:off x="4576350" y="564525"/>
            <a:ext cx="2023500" cy="3744900"/>
          </a:xfrm>
          <a:prstGeom prst="rect">
            <a:avLst/>
          </a:prstGeom>
          <a:solidFill>
            <a:srgbClr val="535353"/>
          </a:solidFill>
          <a:ln cap="flat" cmpd="sng" w="9525">
            <a:solidFill>
              <a:srgbClr val="A7A7A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sz="1200">
                <a:solidFill>
                  <a:srgbClr val="FFFFFF"/>
                </a:solidFill>
              </a:rPr>
              <a:t>En Costa Rica…</a:t>
            </a:r>
            <a:endParaRPr sz="1200">
              <a:solidFill>
                <a:srgbClr val="FFFFFF"/>
              </a:solidFill>
            </a:endParaRPr>
          </a:p>
          <a:p>
            <a:pPr indent="0" lvl="0" marL="0" rtl="0" algn="l">
              <a:spcBef>
                <a:spcPts val="0"/>
              </a:spcBef>
              <a:spcAft>
                <a:spcPts val="0"/>
              </a:spcAft>
              <a:buNone/>
            </a:pPr>
            <a:r>
              <a:rPr lang="en-US" sz="1200">
                <a:solidFill>
                  <a:srgbClr val="FFFFFF"/>
                </a:solidFill>
              </a:rPr>
              <a:t>un 30% de la población económicamente activa no cotiza para una pensión, mayormente porque trabajan de manera informal</a:t>
            </a:r>
            <a:endParaRPr sz="1200">
              <a:solidFill>
                <a:srgbClr val="FFFFFF"/>
              </a:solidFill>
            </a:endParaRPr>
          </a:p>
          <a:p>
            <a:pPr indent="0" lvl="0" marL="0" rtl="0" algn="l">
              <a:spcBef>
                <a:spcPts val="0"/>
              </a:spcBef>
              <a:spcAft>
                <a:spcPts val="0"/>
              </a:spcAft>
              <a:buNone/>
            </a:pPr>
            <a:r>
              <a:t/>
            </a:r>
            <a:endParaRPr sz="1200"/>
          </a:p>
        </p:txBody>
      </p:sp>
      <p:pic>
        <p:nvPicPr>
          <p:cNvPr id="411" name="Google Shape;411;p35"/>
          <p:cNvPicPr preferRelativeResize="0"/>
          <p:nvPr/>
        </p:nvPicPr>
        <p:blipFill>
          <a:blip r:embed="rId4">
            <a:alphaModFix/>
          </a:blip>
          <a:stretch>
            <a:fillRect/>
          </a:stretch>
        </p:blipFill>
        <p:spPr>
          <a:xfrm>
            <a:off x="4576350" y="564525"/>
            <a:ext cx="2106495" cy="3744901"/>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5" name="Shape 415"/>
        <p:cNvGrpSpPr/>
        <p:nvPr/>
      </p:nvGrpSpPr>
      <p:grpSpPr>
        <a:xfrm>
          <a:off x="0" y="0"/>
          <a:ext cx="0" cy="0"/>
          <a:chOff x="0" y="0"/>
          <a:chExt cx="0" cy="0"/>
        </a:xfrm>
      </p:grpSpPr>
      <p:graphicFrame>
        <p:nvGraphicFramePr>
          <p:cNvPr id="416" name="Google Shape;416;p36"/>
          <p:cNvGraphicFramePr/>
          <p:nvPr/>
        </p:nvGraphicFramePr>
        <p:xfrm>
          <a:off x="401450" y="359912"/>
          <a:ext cx="3000000" cy="3000000"/>
        </p:xfrm>
        <a:graphic>
          <a:graphicData uri="http://schemas.openxmlformats.org/drawingml/2006/table">
            <a:tbl>
              <a:tblPr>
                <a:noFill/>
                <a:tableStyleId>{C96D3D04-CBA0-4FCE-8545-43A42D731995}</a:tableStyleId>
              </a:tblPr>
              <a:tblGrid>
                <a:gridCol w="823550"/>
                <a:gridCol w="2681375"/>
              </a:tblGrid>
              <a:tr h="323350">
                <a:tc gridSpan="2">
                  <a:txBody>
                    <a:bodyPr/>
                    <a:lstStyle/>
                    <a:p>
                      <a:pPr indent="0" lvl="0" marL="0" rtl="0" algn="ctr">
                        <a:spcBef>
                          <a:spcPts val="0"/>
                        </a:spcBef>
                        <a:spcAft>
                          <a:spcPts val="0"/>
                        </a:spcAft>
                        <a:buClr>
                          <a:schemeClr val="dk1"/>
                        </a:buClr>
                        <a:buSzPts val="1400"/>
                        <a:buFont typeface="Exo"/>
                        <a:buNone/>
                      </a:pPr>
                      <a:r>
                        <a:rPr b="1" lang="en-US"/>
                        <a:t>Miércoles 7 de Septiembre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marR="38100" rtl="0" algn="l">
                        <a:lnSpc>
                          <a:spcPct val="128571"/>
                        </a:lnSpc>
                        <a:spcBef>
                          <a:spcPts val="0"/>
                        </a:spcBef>
                        <a:spcAft>
                          <a:spcPts val="0"/>
                        </a:spcAft>
                        <a:buNone/>
                      </a:pPr>
                      <a:r>
                        <a:rPr lang="en-US" sz="800"/>
                        <a:t>Una inversión alternativa es un activo financiero no convencional. Incluye el capital privado o de riesgo, fondos de cobertura, futuros administrados, arte</a:t>
                      </a:r>
                      <a:r>
                        <a:rPr lang="en-US" sz="1100"/>
                        <a:t> </a:t>
                      </a:r>
                      <a:r>
                        <a:rPr lang="en-US" sz="800"/>
                        <a:t>y</a:t>
                      </a:r>
                      <a:r>
                        <a:rPr lang="en-US" sz="700"/>
                        <a:t> </a:t>
                      </a:r>
                      <a:r>
                        <a:rPr lang="en-US" sz="800"/>
                        <a:t>antigüedades, materias primas y contratos de derivados. </a:t>
                      </a:r>
                      <a:endParaRPr sz="500"/>
                    </a:p>
                    <a:p>
                      <a:pPr indent="0" lvl="0" marL="0" marR="38100" rtl="0" algn="l">
                        <a:lnSpc>
                          <a:spcPct val="128571"/>
                        </a:lnSpc>
                        <a:spcBef>
                          <a:spcPts val="0"/>
                        </a:spcBef>
                        <a:spcAft>
                          <a:spcPts val="0"/>
                        </a:spcAft>
                        <a:buNone/>
                      </a:pPr>
                      <a:r>
                        <a:t/>
                      </a:r>
                      <a:endParaRPr sz="800"/>
                    </a:p>
                    <a:p>
                      <a:pPr indent="0" lvl="0" marL="0" marR="38100" rtl="0" algn="l">
                        <a:lnSpc>
                          <a:spcPct val="128571"/>
                        </a:lnSpc>
                        <a:spcBef>
                          <a:spcPts val="0"/>
                        </a:spcBef>
                        <a:spcAft>
                          <a:spcPts val="0"/>
                        </a:spcAft>
                        <a:buNone/>
                      </a:pPr>
                      <a:r>
                        <a:rPr lang="en-US" sz="800"/>
                        <a:t>Otro </a:t>
                      </a:r>
                      <a:r>
                        <a:rPr lang="en-US" sz="800"/>
                        <a:t>abanico</a:t>
                      </a:r>
                      <a:r>
                        <a:rPr lang="en-US" sz="800"/>
                        <a:t> de opciones para inversión se puede abrir para ti. Mándanos mensaje y recibe una asesoría 100% gratuita. 👌🏼</a:t>
                      </a:r>
                      <a:endParaRPr sz="800"/>
                    </a:p>
                    <a:p>
                      <a:pPr indent="0" lvl="0" marL="0" rtl="0" algn="l">
                        <a:lnSpc>
                          <a:spcPct val="115000"/>
                        </a:lnSpc>
                        <a:spcBef>
                          <a:spcPts val="0"/>
                        </a:spcBef>
                        <a:spcAft>
                          <a:spcPts val="0"/>
                        </a:spcAft>
                        <a:buNone/>
                      </a:pPr>
                      <a:r>
                        <a:t/>
                      </a:r>
                      <a:endParaRPr sz="800"/>
                    </a:p>
                    <a:p>
                      <a:pPr indent="0" lvl="0" marL="0" rtl="0" algn="l">
                        <a:lnSpc>
                          <a:spcPct val="115000"/>
                        </a:lnSpc>
                        <a:spcBef>
                          <a:spcPts val="0"/>
                        </a:spcBef>
                        <a:spcAft>
                          <a:spcPts val="0"/>
                        </a:spcAft>
                        <a:buNone/>
                      </a:pPr>
                      <a:r>
                        <a:rPr lang="en-US" sz="800">
                          <a:solidFill>
                            <a:srgbClr val="6FA8DC"/>
                          </a:solidFill>
                          <a:highlight>
                            <a:srgbClr val="FFFFFF"/>
                          </a:highlight>
                          <a:latin typeface="Avenir"/>
                          <a:ea typeface="Avenir"/>
                          <a:cs typeface="Avenir"/>
                          <a:sym typeface="Avenir"/>
                        </a:rPr>
                        <a:t>#finanzas #segurodevida #inversiones #lifeinsurance </a:t>
                      </a:r>
                      <a:r>
                        <a:rPr lang="en-US" sz="8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850">
                        <a:solidFill>
                          <a:srgbClr val="3D3D3D"/>
                        </a:solidFill>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rgbClr val="1A9988"/>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417" name="Google Shape;417;p36"/>
          <p:cNvGrpSpPr/>
          <p:nvPr/>
        </p:nvGrpSpPr>
        <p:grpSpPr>
          <a:xfrm>
            <a:off x="-2779" y="5059872"/>
            <a:ext cx="9149644" cy="83700"/>
            <a:chOff x="0" y="0"/>
            <a:chExt cx="9149644" cy="83700"/>
          </a:xfrm>
        </p:grpSpPr>
        <p:sp>
          <p:nvSpPr>
            <p:cNvPr id="418" name="Google Shape;418;p36"/>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19" name="Google Shape;419;p36"/>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20" name="Google Shape;420;p36"/>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21" name="Google Shape;421;p36"/>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22" name="Google Shape;422;p36"/>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423" name="Google Shape;423;p36"/>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424" name="Google Shape;424;p36"/>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US"/>
              <a:t>FOTO Y CUADRO DE TEXTO AZUL</a:t>
            </a:r>
            <a:endParaRPr b="1"/>
          </a:p>
          <a:p>
            <a:pPr indent="0" lvl="0" marL="0" rtl="0" algn="l">
              <a:spcBef>
                <a:spcPts val="0"/>
              </a:spcBef>
              <a:spcAft>
                <a:spcPts val="0"/>
              </a:spcAft>
              <a:buNone/>
            </a:pPr>
            <a:r>
              <a:t/>
            </a:r>
            <a:endParaRPr b="1"/>
          </a:p>
          <a:p>
            <a:pPr indent="0" lvl="0" marL="0" rtl="0" algn="l">
              <a:spcBef>
                <a:spcPts val="0"/>
              </a:spcBef>
              <a:spcAft>
                <a:spcPts val="0"/>
              </a:spcAft>
              <a:buNone/>
            </a:pPr>
            <a:r>
              <a:rPr lang="en-US"/>
              <a:t>TÍTULO: Inversiones Alternativas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FOTO: Antigüedades</a:t>
            </a:r>
            <a:endParaRPr b="1" sz="2000"/>
          </a:p>
        </p:txBody>
      </p:sp>
      <p:sp>
        <p:nvSpPr>
          <p:cNvPr id="425" name="Google Shape;425;p36"/>
          <p:cNvSpPr/>
          <p:nvPr/>
        </p:nvSpPr>
        <p:spPr>
          <a:xfrm>
            <a:off x="4859650" y="4130475"/>
            <a:ext cx="3434100" cy="3918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BENEFICIOS DE INVERTIR CON KNG</a:t>
            </a:r>
            <a:endParaRPr b="1" sz="1200">
              <a:solidFill>
                <a:srgbClr val="FFFFFF"/>
              </a:solidFill>
            </a:endParaRPr>
          </a:p>
        </p:txBody>
      </p:sp>
      <p:sp>
        <p:nvSpPr>
          <p:cNvPr id="426" name="Google Shape;426;p36"/>
          <p:cNvSpPr/>
          <p:nvPr/>
        </p:nvSpPr>
        <p:spPr>
          <a:xfrm>
            <a:off x="275550" y="294575"/>
            <a:ext cx="350700" cy="350700"/>
          </a:xfrm>
          <a:prstGeom prst="ellipse">
            <a:avLst/>
          </a:prstGeom>
          <a:solidFill>
            <a:srgbClr val="CC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27" name="Google Shape;427;p36"/>
          <p:cNvPicPr preferRelativeResize="0"/>
          <p:nvPr/>
        </p:nvPicPr>
        <p:blipFill>
          <a:blip r:embed="rId15">
            <a:alphaModFix/>
          </a:blip>
          <a:stretch>
            <a:fillRect/>
          </a:stretch>
        </p:blipFill>
        <p:spPr>
          <a:xfrm>
            <a:off x="4859650" y="511750"/>
            <a:ext cx="3434100" cy="34341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graphicFrame>
        <p:nvGraphicFramePr>
          <p:cNvPr id="112" name="Google Shape;112;p16"/>
          <p:cNvGraphicFramePr/>
          <p:nvPr/>
        </p:nvGraphicFramePr>
        <p:xfrm>
          <a:off x="401450" y="511762"/>
          <a:ext cx="3000000" cy="3000000"/>
        </p:xfrm>
        <a:graphic>
          <a:graphicData uri="http://schemas.openxmlformats.org/drawingml/2006/table">
            <a:tbl>
              <a:tblPr>
                <a:noFill/>
                <a:tableStyleId>{C96D3D04-CBA0-4FCE-8545-43A42D731995}</a:tableStyleId>
              </a:tblPr>
              <a:tblGrid>
                <a:gridCol w="823550"/>
                <a:gridCol w="2681375"/>
              </a:tblGrid>
              <a:tr h="323350">
                <a:tc gridSpan="2">
                  <a:txBody>
                    <a:bodyPr/>
                    <a:lstStyle/>
                    <a:p>
                      <a:pPr indent="0" lvl="0" marL="0" marR="0" rtl="0" algn="ctr">
                        <a:lnSpc>
                          <a:spcPct val="100000"/>
                        </a:lnSpc>
                        <a:spcBef>
                          <a:spcPts val="0"/>
                        </a:spcBef>
                        <a:spcAft>
                          <a:spcPts val="0"/>
                        </a:spcAft>
                        <a:buClr>
                          <a:srgbClr val="1A9988"/>
                        </a:buClr>
                        <a:buSzPts val="1400"/>
                        <a:buFont typeface="Exo"/>
                        <a:buNone/>
                      </a:pPr>
                      <a:r>
                        <a:rPr b="1" lang="en-US"/>
                        <a:t>Miércoles 10 de </a:t>
                      </a:r>
                      <a:r>
                        <a:rPr b="1" lang="en-US"/>
                        <a:t>Agosto</a:t>
                      </a:r>
                      <a:r>
                        <a:rPr b="1" lang="en-US"/>
                        <a:t>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800">
                          <a:solidFill>
                            <a:srgbClr val="222222"/>
                          </a:solidFill>
                          <a:highlight>
                            <a:srgbClr val="FFFFFF"/>
                          </a:highlight>
                        </a:rPr>
                        <a:t>Un bono corporativo tal como dice su nombre es un préstamo realizado por parte de una corporación. Este se utiliza para hacer crecer un negocio, la idea es comercializar estos bonos y producir un ingreso.</a:t>
                      </a:r>
                      <a:endParaRPr sz="900">
                        <a:latin typeface="Helvetica Neue"/>
                        <a:ea typeface="Helvetica Neue"/>
                        <a:cs typeface="Helvetica Neue"/>
                        <a:sym typeface="Helvetica Neue"/>
                      </a:endParaRPr>
                    </a:p>
                    <a:p>
                      <a:pPr indent="0" lvl="0" marL="0" rtl="0" algn="l">
                        <a:lnSpc>
                          <a:spcPct val="115000"/>
                        </a:lnSpc>
                        <a:spcBef>
                          <a:spcPts val="0"/>
                        </a:spcBef>
                        <a:spcAft>
                          <a:spcPts val="0"/>
                        </a:spcAft>
                        <a:buNone/>
                      </a:pPr>
                      <a:r>
                        <a:t/>
                      </a:r>
                      <a:endParaRPr sz="800">
                        <a:solidFill>
                          <a:srgbClr val="222222"/>
                        </a:solidFill>
                        <a:highlight>
                          <a:srgbClr val="FFFFFF"/>
                        </a:highlight>
                      </a:endParaRPr>
                    </a:p>
                    <a:p>
                      <a:pPr indent="0" lvl="0" marL="0" rtl="0" algn="l">
                        <a:lnSpc>
                          <a:spcPct val="115000"/>
                        </a:lnSpc>
                        <a:spcBef>
                          <a:spcPts val="0"/>
                        </a:spcBef>
                        <a:spcAft>
                          <a:spcPts val="0"/>
                        </a:spcAft>
                        <a:buNone/>
                      </a:pPr>
                      <a:r>
                        <a:rPr lang="en-US" sz="800">
                          <a:solidFill>
                            <a:srgbClr val="222222"/>
                          </a:solidFill>
                          <a:highlight>
                            <a:srgbClr val="FFFFFF"/>
                          </a:highlight>
                        </a:rPr>
                        <a:t>Antes de seleccionar uno, hay varios aspectos a considerar. ☝️🏼 </a:t>
                      </a:r>
                      <a:endParaRPr sz="800">
                        <a:solidFill>
                          <a:srgbClr val="222222"/>
                        </a:solidFill>
                        <a:highlight>
                          <a:srgbClr val="FFFFFF"/>
                        </a:highlight>
                      </a:endParaRPr>
                    </a:p>
                    <a:p>
                      <a:pPr indent="0" lvl="0" marL="0" rtl="0" algn="l">
                        <a:lnSpc>
                          <a:spcPct val="115000"/>
                        </a:lnSpc>
                        <a:spcBef>
                          <a:spcPts val="0"/>
                        </a:spcBef>
                        <a:spcAft>
                          <a:spcPts val="0"/>
                        </a:spcAft>
                        <a:buNone/>
                      </a:pPr>
                      <a:r>
                        <a:t/>
                      </a:r>
                      <a:endParaRPr sz="800">
                        <a:solidFill>
                          <a:srgbClr val="222222"/>
                        </a:solidFill>
                        <a:highlight>
                          <a:srgbClr val="FFFFFF"/>
                        </a:highlight>
                      </a:endParaRPr>
                    </a:p>
                    <a:p>
                      <a:pPr indent="0" lvl="0" marL="0" rtl="0" algn="l">
                        <a:lnSpc>
                          <a:spcPct val="115000"/>
                        </a:lnSpc>
                        <a:spcBef>
                          <a:spcPts val="0"/>
                        </a:spcBef>
                        <a:spcAft>
                          <a:spcPts val="0"/>
                        </a:spcAft>
                        <a:buNone/>
                      </a:pPr>
                      <a:r>
                        <a:rPr lang="en-US" sz="800">
                          <a:solidFill>
                            <a:srgbClr val="222222"/>
                          </a:solidFill>
                          <a:highlight>
                            <a:srgbClr val="FFFFFF"/>
                          </a:highlight>
                        </a:rPr>
                        <a:t>Mándanos mensaje y recibe una asesoría gratuita.</a:t>
                      </a:r>
                      <a:endParaRPr sz="800">
                        <a:solidFill>
                          <a:srgbClr val="222222"/>
                        </a:solidFill>
                        <a:highlight>
                          <a:srgbClr val="FFFFFF"/>
                        </a:highlight>
                      </a:endParaRPr>
                    </a:p>
                    <a:p>
                      <a:pPr indent="0" lvl="0" marL="0" rtl="0" algn="l">
                        <a:lnSpc>
                          <a:spcPct val="115000"/>
                        </a:lnSpc>
                        <a:spcBef>
                          <a:spcPts val="0"/>
                        </a:spcBef>
                        <a:spcAft>
                          <a:spcPts val="0"/>
                        </a:spcAft>
                        <a:buNone/>
                      </a:pPr>
                      <a:r>
                        <a:t/>
                      </a:r>
                      <a:endParaRPr sz="800">
                        <a:solidFill>
                          <a:srgbClr val="222222"/>
                        </a:solidFill>
                        <a:highlight>
                          <a:srgbClr val="FFFFFF"/>
                        </a:highlight>
                      </a:endParaRPr>
                    </a:p>
                    <a:p>
                      <a:pPr indent="0" lvl="0" marL="0" rtl="0" algn="l">
                        <a:lnSpc>
                          <a:spcPct val="115000"/>
                        </a:lnSpc>
                        <a:spcBef>
                          <a:spcPts val="0"/>
                        </a:spcBef>
                        <a:spcAft>
                          <a:spcPts val="0"/>
                        </a:spcAft>
                        <a:buNone/>
                      </a:pPr>
                      <a:r>
                        <a:rPr lang="en-US" sz="700">
                          <a:solidFill>
                            <a:srgbClr val="6FA8DC"/>
                          </a:solidFill>
                          <a:highlight>
                            <a:srgbClr val="FFFFFF"/>
                          </a:highlight>
                          <a:latin typeface="Avenir"/>
                          <a:ea typeface="Avenir"/>
                          <a:cs typeface="Avenir"/>
                          <a:sym typeface="Avenir"/>
                        </a:rPr>
                        <a:t>#finanzas #segurodevida #inversiones #lifeinsurance </a:t>
                      </a:r>
                      <a:r>
                        <a:rPr lang="en-US" sz="7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800">
                        <a:solidFill>
                          <a:schemeClr val="accent2"/>
                        </a:solidFill>
                      </a:endParaRPr>
                    </a:p>
                    <a:p>
                      <a:pPr indent="0" lvl="0" marL="0" rtl="0" algn="l">
                        <a:lnSpc>
                          <a:spcPct val="120000"/>
                        </a:lnSpc>
                        <a:spcBef>
                          <a:spcPts val="200"/>
                        </a:spcBef>
                        <a:spcAft>
                          <a:spcPts val="4500"/>
                        </a:spcAft>
                        <a:buNone/>
                      </a:pPr>
                      <a:r>
                        <a:t/>
                      </a:r>
                      <a:endParaRPr sz="850">
                        <a:solidFill>
                          <a:srgbClr val="3D3D3D"/>
                        </a:solidFill>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rgbClr val="1A9988"/>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113" name="Google Shape;113;p16"/>
          <p:cNvGrpSpPr/>
          <p:nvPr/>
        </p:nvGrpSpPr>
        <p:grpSpPr>
          <a:xfrm>
            <a:off x="-2779" y="5059872"/>
            <a:ext cx="9149644" cy="83700"/>
            <a:chOff x="0" y="0"/>
            <a:chExt cx="9149644" cy="83700"/>
          </a:xfrm>
        </p:grpSpPr>
        <p:sp>
          <p:nvSpPr>
            <p:cNvPr id="114" name="Google Shape;114;p16"/>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15" name="Google Shape;115;p16"/>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16" name="Google Shape;116;p16"/>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17" name="Google Shape;117;p16"/>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18" name="Google Shape;118;p16"/>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119" name="Google Shape;119;p16"/>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120" name="Google Shape;120;p16"/>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US"/>
              <a:t>FOTO Y DEGRADADO</a:t>
            </a:r>
            <a:endParaRPr b="1"/>
          </a:p>
          <a:p>
            <a:pPr indent="0" lvl="0" marL="0" rtl="0" algn="l">
              <a:spcBef>
                <a:spcPts val="0"/>
              </a:spcBef>
              <a:spcAft>
                <a:spcPts val="0"/>
              </a:spcAft>
              <a:buNone/>
            </a:pPr>
            <a:r>
              <a:t/>
            </a:r>
            <a:endParaRPr b="1"/>
          </a:p>
          <a:p>
            <a:pPr indent="0" lvl="0" marL="0" rtl="0" algn="l">
              <a:spcBef>
                <a:spcPts val="0"/>
              </a:spcBef>
              <a:spcAft>
                <a:spcPts val="0"/>
              </a:spcAft>
              <a:buNone/>
            </a:pPr>
            <a:r>
              <a:rPr lang="en-US"/>
              <a:t>TEXTO: </a:t>
            </a:r>
            <a:r>
              <a:rPr lang="en-US"/>
              <a:t>Acciones y Bonos corporativos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FOTO: Foto relacionada al servicio (al título)</a:t>
            </a:r>
            <a:endParaRPr/>
          </a:p>
        </p:txBody>
      </p:sp>
      <p:sp>
        <p:nvSpPr>
          <p:cNvPr id="121" name="Google Shape;121;p16"/>
          <p:cNvSpPr/>
          <p:nvPr/>
        </p:nvSpPr>
        <p:spPr>
          <a:xfrm>
            <a:off x="4859650" y="4130475"/>
            <a:ext cx="3434100" cy="3918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BENEFICIOS DE INVERTIR CON KNG</a:t>
            </a:r>
            <a:endParaRPr b="1" sz="1200">
              <a:solidFill>
                <a:srgbClr val="FFFFFF"/>
              </a:solidFill>
            </a:endParaRPr>
          </a:p>
        </p:txBody>
      </p:sp>
      <p:pic>
        <p:nvPicPr>
          <p:cNvPr id="122" name="Google Shape;122;p16"/>
          <p:cNvPicPr preferRelativeResize="0"/>
          <p:nvPr/>
        </p:nvPicPr>
        <p:blipFill>
          <a:blip r:embed="rId15">
            <a:alphaModFix/>
          </a:blip>
          <a:stretch>
            <a:fillRect/>
          </a:stretch>
        </p:blipFill>
        <p:spPr>
          <a:xfrm>
            <a:off x="4859650" y="511750"/>
            <a:ext cx="3434101" cy="343410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graphicFrame>
        <p:nvGraphicFramePr>
          <p:cNvPr id="127" name="Google Shape;127;p17"/>
          <p:cNvGraphicFramePr/>
          <p:nvPr/>
        </p:nvGraphicFramePr>
        <p:xfrm>
          <a:off x="434575" y="762425"/>
          <a:ext cx="3000000" cy="3000000"/>
        </p:xfrm>
        <a:graphic>
          <a:graphicData uri="http://schemas.openxmlformats.org/drawingml/2006/table">
            <a:tbl>
              <a:tblPr>
                <a:noFill/>
                <a:tableStyleId>{C96D3D04-CBA0-4FCE-8545-43A42D731995}</a:tableStyleId>
              </a:tblPr>
              <a:tblGrid>
                <a:gridCol w="819250"/>
                <a:gridCol w="2667375"/>
              </a:tblGrid>
              <a:tr h="1092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Jueves 11 de </a:t>
                      </a:r>
                      <a:r>
                        <a:rPr b="1" lang="en-US"/>
                        <a:t>Agosto</a:t>
                      </a:r>
                      <a:r>
                        <a:rPr b="1" lang="en-US"/>
                        <a:t>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26283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800">
                          <a:solidFill>
                            <a:srgbClr val="222222"/>
                          </a:solidFill>
                          <a:highlight>
                            <a:srgbClr val="FFFFFF"/>
                          </a:highlight>
                        </a:rPr>
                        <a:t>¿Ya conoces nuestro simulador de inversión de renta fija?</a:t>
                      </a:r>
                      <a:r>
                        <a:rPr lang="en-US" sz="800"/>
                        <a:t> </a:t>
                      </a:r>
                      <a:r>
                        <a:rPr lang="en-US" sz="800"/>
                        <a:t>Puedes encontrarlo en nuestra página web. </a:t>
                      </a:r>
                      <a:endParaRPr sz="800"/>
                    </a:p>
                    <a:p>
                      <a:pPr indent="0" lvl="0" marL="0" rtl="0" algn="l">
                        <a:lnSpc>
                          <a:spcPct val="115000"/>
                        </a:lnSpc>
                        <a:spcBef>
                          <a:spcPts val="0"/>
                        </a:spcBef>
                        <a:spcAft>
                          <a:spcPts val="0"/>
                        </a:spcAft>
                        <a:buNone/>
                      </a:pPr>
                      <a:r>
                        <a:t/>
                      </a:r>
                      <a:endParaRPr sz="800"/>
                    </a:p>
                    <a:p>
                      <a:pPr indent="0" lvl="0" marL="0" rtl="0" algn="l">
                        <a:lnSpc>
                          <a:spcPct val="115000"/>
                        </a:lnSpc>
                        <a:spcBef>
                          <a:spcPts val="0"/>
                        </a:spcBef>
                        <a:spcAft>
                          <a:spcPts val="0"/>
                        </a:spcAft>
                        <a:buNone/>
                      </a:pPr>
                      <a:r>
                        <a:rPr lang="en-US" sz="800"/>
                        <a:t>Visita </a:t>
                      </a:r>
                      <a:r>
                        <a:rPr lang="en-US" sz="800">
                          <a:highlight>
                            <a:srgbClr val="FFFFFF"/>
                          </a:highlight>
                        </a:rPr>
                        <a:t>👉 kngadvisors.co.uk o da clic al link de nuestra bio. </a:t>
                      </a:r>
                      <a:endParaRPr sz="700">
                        <a:solidFill>
                          <a:srgbClr val="222222"/>
                        </a:solidFill>
                        <a:highlight>
                          <a:srgbClr val="FFFFFF"/>
                        </a:highlight>
                      </a:endParaRPr>
                    </a:p>
                    <a:p>
                      <a:pPr indent="0" lvl="0" marL="0" rtl="0" algn="l">
                        <a:spcBef>
                          <a:spcPts val="0"/>
                        </a:spcBef>
                        <a:spcAft>
                          <a:spcPts val="0"/>
                        </a:spcAft>
                        <a:buNone/>
                      </a:pPr>
                      <a:r>
                        <a:t/>
                      </a:r>
                      <a:endParaRPr sz="700">
                        <a:solidFill>
                          <a:srgbClr val="222222"/>
                        </a:solidFill>
                        <a:highlight>
                          <a:srgbClr val="FFFFFF"/>
                        </a:highlight>
                      </a:endParaRPr>
                    </a:p>
                    <a:p>
                      <a:pPr indent="0" lvl="0" marL="0" rtl="0" algn="l">
                        <a:lnSpc>
                          <a:spcPct val="115000"/>
                        </a:lnSpc>
                        <a:spcBef>
                          <a:spcPts val="1100"/>
                        </a:spcBef>
                        <a:spcAft>
                          <a:spcPts val="0"/>
                        </a:spcAft>
                        <a:buNone/>
                      </a:pPr>
                      <a:r>
                        <a:rPr lang="en-US" sz="800">
                          <a:highlight>
                            <a:srgbClr val="FFFFFF"/>
                          </a:highlight>
                        </a:rPr>
                        <a:t>#Finanzas #Segurodevida #Inversiones #Finanzaspersonales #Finanzasbursátiles #Banca #Educaciónfinanciera #Finanzasinteligentes #Finanzasexitosas #Finanzasparaemprendedores #Finanzassanas #Finanzasparatodos #Emprendedores #Rentafija #Asesoresfinancieros #Consultoriafinanciera</a:t>
                      </a:r>
                      <a:endParaRPr sz="800">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5979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128" name="Google Shape;128;p17"/>
          <p:cNvGrpSpPr/>
          <p:nvPr/>
        </p:nvGrpSpPr>
        <p:grpSpPr>
          <a:xfrm>
            <a:off x="-2779" y="5059872"/>
            <a:ext cx="9149644" cy="83700"/>
            <a:chOff x="0" y="0"/>
            <a:chExt cx="9149644" cy="83700"/>
          </a:xfrm>
        </p:grpSpPr>
        <p:sp>
          <p:nvSpPr>
            <p:cNvPr id="129" name="Google Shape;129;p17"/>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30" name="Google Shape;130;p17"/>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31" name="Google Shape;131;p17"/>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32" name="Google Shape;132;p17"/>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33" name="Google Shape;133;p17"/>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134" name="Google Shape;134;p17"/>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sp>
        <p:nvSpPr>
          <p:cNvPr id="135" name="Google Shape;135;p17"/>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US"/>
              <a:t>FOTO Y CUADRO DE TEXTO AZUL</a:t>
            </a:r>
            <a:endParaRPr b="1"/>
          </a:p>
          <a:p>
            <a:pPr indent="0" lvl="0" marL="0" rtl="0" algn="l">
              <a:spcBef>
                <a:spcPts val="0"/>
              </a:spcBef>
              <a:spcAft>
                <a:spcPts val="0"/>
              </a:spcAft>
              <a:buNone/>
            </a:pPr>
            <a:r>
              <a:t/>
            </a:r>
            <a:endParaRPr b="1"/>
          </a:p>
          <a:p>
            <a:pPr indent="0" lvl="0" marL="0" rtl="0" algn="l">
              <a:spcBef>
                <a:spcPts val="0"/>
              </a:spcBef>
              <a:spcAft>
                <a:spcPts val="0"/>
              </a:spcAft>
              <a:buNone/>
            </a:pPr>
            <a:r>
              <a:rPr lang="en-US"/>
              <a:t>TÍTULO: Prueba nuestro Simulador de Inversión de Renta Fija</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FOTO: Mockup de iPad con screenshot de página web (en el simulador)</a:t>
            </a:r>
            <a:endParaRPr/>
          </a:p>
        </p:txBody>
      </p:sp>
      <p:sp>
        <p:nvSpPr>
          <p:cNvPr id="136" name="Google Shape;136;p17"/>
          <p:cNvSpPr/>
          <p:nvPr/>
        </p:nvSpPr>
        <p:spPr>
          <a:xfrm>
            <a:off x="4859650" y="4130475"/>
            <a:ext cx="3434100" cy="391800"/>
          </a:xfrm>
          <a:prstGeom prst="rect">
            <a:avLst/>
          </a:prstGeom>
          <a:solidFill>
            <a:srgbClr val="9E9E9E"/>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RELACIONADO AL SIMULADOR KNG</a:t>
            </a:r>
            <a:endParaRPr b="1" sz="1200">
              <a:solidFill>
                <a:srgbClr val="FFFFFF"/>
              </a:solidFill>
            </a:endParaRPr>
          </a:p>
          <a:p>
            <a:pPr indent="0" lvl="0" marL="0" rtl="0" algn="ctr">
              <a:spcBef>
                <a:spcPts val="0"/>
              </a:spcBef>
              <a:spcAft>
                <a:spcPts val="0"/>
              </a:spcAft>
              <a:buNone/>
            </a:pPr>
            <a:r>
              <a:t/>
            </a:r>
            <a:endParaRPr b="1" sz="1000">
              <a:solidFill>
                <a:srgbClr val="FFFFFF"/>
              </a:solidFill>
            </a:endParaRPr>
          </a:p>
        </p:txBody>
      </p:sp>
      <p:pic>
        <p:nvPicPr>
          <p:cNvPr id="137" name="Google Shape;137;p17"/>
          <p:cNvPicPr preferRelativeResize="0"/>
          <p:nvPr/>
        </p:nvPicPr>
        <p:blipFill>
          <a:blip r:embed="rId4">
            <a:alphaModFix/>
          </a:blip>
          <a:stretch>
            <a:fillRect/>
          </a:stretch>
        </p:blipFill>
        <p:spPr>
          <a:xfrm>
            <a:off x="4859650" y="511750"/>
            <a:ext cx="3434100" cy="34341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graphicFrame>
        <p:nvGraphicFramePr>
          <p:cNvPr id="142" name="Google Shape;142;p18"/>
          <p:cNvGraphicFramePr/>
          <p:nvPr/>
        </p:nvGraphicFramePr>
        <p:xfrm>
          <a:off x="401450" y="324712"/>
          <a:ext cx="3000000" cy="3000000"/>
        </p:xfrm>
        <a:graphic>
          <a:graphicData uri="http://schemas.openxmlformats.org/drawingml/2006/table">
            <a:tbl>
              <a:tblPr>
                <a:noFill/>
                <a:tableStyleId>{C96D3D04-CBA0-4FCE-8545-43A42D731995}</a:tableStyleId>
              </a:tblPr>
              <a:tblGrid>
                <a:gridCol w="823550"/>
                <a:gridCol w="2681375"/>
              </a:tblGrid>
              <a:tr h="528850">
                <a:tc gridSpan="2">
                  <a:txBody>
                    <a:bodyPr/>
                    <a:lstStyle/>
                    <a:p>
                      <a:pPr indent="0" lvl="0" marL="0" rtl="0" algn="ctr">
                        <a:spcBef>
                          <a:spcPts val="0"/>
                        </a:spcBef>
                        <a:spcAft>
                          <a:spcPts val="0"/>
                        </a:spcAft>
                        <a:buClr>
                          <a:schemeClr val="dk1"/>
                        </a:buClr>
                        <a:buSzPts val="1400"/>
                        <a:buFont typeface="Exo"/>
                        <a:buNone/>
                      </a:pPr>
                      <a:r>
                        <a:rPr b="1" lang="en-US"/>
                        <a:t>Sábado 13 de </a:t>
                      </a:r>
                      <a:r>
                        <a:rPr b="1" lang="en-US"/>
                        <a:t>Agosto</a:t>
                      </a:r>
                      <a:r>
                        <a:rPr b="1" lang="en-US"/>
                        <a:t>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800">
                          <a:highlight>
                            <a:srgbClr val="FFFFFF"/>
                          </a:highlight>
                        </a:rPr>
                        <a:t>Conoce las últimas noticias sobre el mercado internacional, para estar al tanto de los movimientos de otros países y poder </a:t>
                      </a:r>
                      <a:r>
                        <a:rPr lang="en-US" sz="800">
                          <a:highlight>
                            <a:srgbClr val="FFFFFF"/>
                          </a:highlight>
                        </a:rPr>
                        <a:t>prever</a:t>
                      </a:r>
                      <a:r>
                        <a:rPr lang="en-US" sz="800">
                          <a:highlight>
                            <a:srgbClr val="FFFFFF"/>
                          </a:highlight>
                        </a:rPr>
                        <a:t> de qué manera afectará a nuestras inversiones y situación financiera. </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rPr lang="en-US" sz="800">
                          <a:highlight>
                            <a:srgbClr val="FFFFFF"/>
                          </a:highlight>
                        </a:rPr>
                        <a:t>👉 </a:t>
                      </a:r>
                      <a:r>
                        <a:rPr lang="en-US" sz="800">
                          <a:highlight>
                            <a:srgbClr val="FFFFFF"/>
                          </a:highlight>
                        </a:rPr>
                        <a:t>Visita kngadvisors.co.uk o da clic al link de nuestra bio. </a:t>
                      </a:r>
                      <a:endParaRPr sz="9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rPr lang="en-US" sz="800">
                          <a:solidFill>
                            <a:schemeClr val="accent2"/>
                          </a:solidFill>
                        </a:rPr>
                        <a:t>#Finanzas #Segurodevida #Inversiones #Finanzaspersonales #Finanzasbursátiles #Banca #Educaciónfinanciera #Finanzasinteligentes #Finanzasparaemprendedores #Finanzassanas #Finanzasparatodos #Emprendedores #Noticiasfinancieras #Finanzasaldía #Finanzasinternacionales #Mercadofinanciero</a:t>
                      </a:r>
                      <a:endParaRPr sz="8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143" name="Google Shape;143;p18"/>
          <p:cNvGrpSpPr/>
          <p:nvPr/>
        </p:nvGrpSpPr>
        <p:grpSpPr>
          <a:xfrm>
            <a:off x="-2779" y="5059872"/>
            <a:ext cx="9149644" cy="83700"/>
            <a:chOff x="0" y="0"/>
            <a:chExt cx="9149644" cy="83700"/>
          </a:xfrm>
        </p:grpSpPr>
        <p:sp>
          <p:nvSpPr>
            <p:cNvPr id="144" name="Google Shape;144;p18"/>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45" name="Google Shape;145;p18"/>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46" name="Google Shape;146;p18"/>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47" name="Google Shape;147;p18"/>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48" name="Google Shape;148;p18"/>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149" name="Google Shape;149;p18"/>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sp>
        <p:nvSpPr>
          <p:cNvPr id="150" name="Google Shape;150;p18"/>
          <p:cNvSpPr/>
          <p:nvPr/>
        </p:nvSpPr>
        <p:spPr>
          <a:xfrm>
            <a:off x="4864900" y="615200"/>
            <a:ext cx="3423600" cy="342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US"/>
              <a:t>FONDO AZUL + ILUSTRACIÓN</a:t>
            </a:r>
            <a:endParaRPr b="1"/>
          </a:p>
          <a:p>
            <a:pPr indent="0" lvl="0" marL="0" rtl="0" algn="l">
              <a:spcBef>
                <a:spcPts val="0"/>
              </a:spcBef>
              <a:spcAft>
                <a:spcPts val="0"/>
              </a:spcAft>
              <a:buNone/>
            </a:pPr>
            <a:r>
              <a:t/>
            </a:r>
            <a:endParaRPr b="1"/>
          </a:p>
          <a:p>
            <a:pPr indent="0" lvl="0" marL="0" rtl="0" algn="l">
              <a:spcBef>
                <a:spcPts val="0"/>
              </a:spcBef>
              <a:spcAft>
                <a:spcPts val="0"/>
              </a:spcAft>
              <a:buNone/>
            </a:pPr>
            <a:r>
              <a:rPr lang="en-US"/>
              <a:t>TÍTULO: Market Overview</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ILUSTRACIÓN: Persona mostrando laptop y screenshot de la página web (home - market overview)</a:t>
            </a:r>
            <a:endParaRPr/>
          </a:p>
        </p:txBody>
      </p:sp>
      <p:sp>
        <p:nvSpPr>
          <p:cNvPr id="151" name="Google Shape;151;p18"/>
          <p:cNvSpPr/>
          <p:nvPr/>
        </p:nvSpPr>
        <p:spPr>
          <a:xfrm>
            <a:off x="4859650" y="4130475"/>
            <a:ext cx="3434100" cy="391800"/>
          </a:xfrm>
          <a:prstGeom prst="rect">
            <a:avLst/>
          </a:prstGeom>
          <a:solidFill>
            <a:srgbClr val="76A5A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CALL TO ACTION A PÁGINA WEB</a:t>
            </a:r>
            <a:endParaRPr b="1" sz="1200">
              <a:solidFill>
                <a:srgbClr val="FFFFFF"/>
              </a:solidFill>
            </a:endParaRPr>
          </a:p>
        </p:txBody>
      </p:sp>
      <p:pic>
        <p:nvPicPr>
          <p:cNvPr id="152" name="Google Shape;152;p18"/>
          <p:cNvPicPr preferRelativeResize="0"/>
          <p:nvPr/>
        </p:nvPicPr>
        <p:blipFill>
          <a:blip r:embed="rId4">
            <a:alphaModFix/>
          </a:blip>
          <a:stretch>
            <a:fillRect/>
          </a:stretch>
        </p:blipFill>
        <p:spPr>
          <a:xfrm>
            <a:off x="4854400" y="603025"/>
            <a:ext cx="3434101" cy="343410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grpSp>
        <p:nvGrpSpPr>
          <p:cNvPr id="157" name="Google Shape;157;p19"/>
          <p:cNvGrpSpPr/>
          <p:nvPr/>
        </p:nvGrpSpPr>
        <p:grpSpPr>
          <a:xfrm>
            <a:off x="-238076" y="5143497"/>
            <a:ext cx="9149644" cy="83700"/>
            <a:chOff x="0" y="0"/>
            <a:chExt cx="9149644" cy="83700"/>
          </a:xfrm>
        </p:grpSpPr>
        <p:sp>
          <p:nvSpPr>
            <p:cNvPr id="158" name="Google Shape;158;p19"/>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59" name="Google Shape;159;p19"/>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60" name="Google Shape;160;p19"/>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61" name="Google Shape;161;p19"/>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62" name="Google Shape;162;p19"/>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163" name="Google Shape;163;p19"/>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sp>
        <p:nvSpPr>
          <p:cNvPr id="164" name="Google Shape;164;p19"/>
          <p:cNvSpPr/>
          <p:nvPr/>
        </p:nvSpPr>
        <p:spPr>
          <a:xfrm>
            <a:off x="4859650" y="4130475"/>
            <a:ext cx="3434100" cy="391800"/>
          </a:xfrm>
          <a:prstGeom prst="rect">
            <a:avLst/>
          </a:prstGeom>
          <a:solidFill>
            <a:srgbClr val="1A1A1A"/>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000">
                <a:solidFill>
                  <a:srgbClr val="FFFFFF"/>
                </a:solidFill>
              </a:rPr>
              <a:t>NOTICIAS FINANCIERAS (COMPAÑÍAS / EMPRESAS)</a:t>
            </a:r>
            <a:endParaRPr b="1" sz="1000">
              <a:solidFill>
                <a:srgbClr val="FFFFFF"/>
              </a:solidFill>
            </a:endParaRPr>
          </a:p>
        </p:txBody>
      </p:sp>
      <p:graphicFrame>
        <p:nvGraphicFramePr>
          <p:cNvPr id="165" name="Google Shape;165;p19"/>
          <p:cNvGraphicFramePr/>
          <p:nvPr/>
        </p:nvGraphicFramePr>
        <p:xfrm>
          <a:off x="385800" y="294275"/>
          <a:ext cx="3000000" cy="3000000"/>
        </p:xfrm>
        <a:graphic>
          <a:graphicData uri="http://schemas.openxmlformats.org/drawingml/2006/table">
            <a:tbl>
              <a:tblPr>
                <a:noFill/>
                <a:tableStyleId>{C96D3D04-CBA0-4FCE-8545-43A42D731995}</a:tableStyleId>
              </a:tblPr>
              <a:tblGrid>
                <a:gridCol w="823550"/>
                <a:gridCol w="2681375"/>
              </a:tblGrid>
              <a:tr h="527025">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Domingo 14 de </a:t>
                      </a:r>
                      <a:r>
                        <a:rPr b="1" lang="en-US"/>
                        <a:t>Agosto</a:t>
                      </a:r>
                      <a:r>
                        <a:rPr b="1" lang="en-US"/>
                        <a:t>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27640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900">
                          <a:latin typeface="Helvetica Neue"/>
                          <a:ea typeface="Helvetica Neue"/>
                          <a:cs typeface="Helvetica Neue"/>
                          <a:sym typeface="Helvetica Neue"/>
                        </a:rPr>
                        <a:t>¿Sabías qué… En Perú,</a:t>
                      </a:r>
                      <a:endParaRPr sz="900">
                        <a:latin typeface="Helvetica Neue"/>
                        <a:ea typeface="Helvetica Neue"/>
                        <a:cs typeface="Helvetica Neue"/>
                        <a:sym typeface="Helvetica Neue"/>
                      </a:endParaRPr>
                    </a:p>
                    <a:p>
                      <a:pPr indent="0" lvl="0" marL="0" rtl="0" algn="l">
                        <a:lnSpc>
                          <a:spcPct val="115000"/>
                        </a:lnSpc>
                        <a:spcBef>
                          <a:spcPts val="0"/>
                        </a:spcBef>
                        <a:spcAft>
                          <a:spcPts val="0"/>
                        </a:spcAft>
                        <a:buNone/>
                      </a:pPr>
                      <a:r>
                        <a:rPr lang="en-US" sz="900">
                          <a:latin typeface="Helvetica Neue"/>
                          <a:ea typeface="Helvetica Neue"/>
                          <a:cs typeface="Helvetica Neue"/>
                          <a:sym typeface="Helvetica Neue"/>
                        </a:rPr>
                        <a:t>3.6 millones de peruanos tienen un</a:t>
                      </a:r>
                      <a:endParaRPr sz="900">
                        <a:latin typeface="Helvetica Neue"/>
                        <a:ea typeface="Helvetica Neue"/>
                        <a:cs typeface="Helvetica Neue"/>
                        <a:sym typeface="Helvetica Neue"/>
                      </a:endParaRPr>
                    </a:p>
                    <a:p>
                      <a:pPr indent="0" lvl="0" marL="0" rtl="0" algn="l">
                        <a:lnSpc>
                          <a:spcPct val="115000"/>
                        </a:lnSpc>
                        <a:spcBef>
                          <a:spcPts val="0"/>
                        </a:spcBef>
                        <a:spcAft>
                          <a:spcPts val="0"/>
                        </a:spcAft>
                        <a:buNone/>
                      </a:pPr>
                      <a:r>
                        <a:rPr lang="en-US" sz="900">
                          <a:latin typeface="Helvetica Neue"/>
                          <a:ea typeface="Helvetica Neue"/>
                          <a:cs typeface="Helvetica Neue"/>
                          <a:sym typeface="Helvetica Neue"/>
                        </a:rPr>
                        <a:t>saldo de cero en su fondo de pensión?</a:t>
                      </a:r>
                      <a:endParaRPr sz="900">
                        <a:latin typeface="Helvetica Neue"/>
                        <a:ea typeface="Helvetica Neue"/>
                        <a:cs typeface="Helvetica Neue"/>
                        <a:sym typeface="Helvetica Neue"/>
                      </a:endParaRPr>
                    </a:p>
                    <a:p>
                      <a:pPr indent="0" lvl="0" marL="0" rtl="0" algn="l">
                        <a:lnSpc>
                          <a:spcPct val="115000"/>
                        </a:lnSpc>
                        <a:spcBef>
                          <a:spcPts val="0"/>
                        </a:spcBef>
                        <a:spcAft>
                          <a:spcPts val="0"/>
                        </a:spcAft>
                        <a:buNone/>
                      </a:pPr>
                      <a:r>
                        <a:t/>
                      </a:r>
                      <a:endParaRPr sz="900">
                        <a:latin typeface="Helvetica Neue"/>
                        <a:ea typeface="Helvetica Neue"/>
                        <a:cs typeface="Helvetica Neue"/>
                        <a:sym typeface="Helvetica Neue"/>
                      </a:endParaRPr>
                    </a:p>
                    <a:p>
                      <a:pPr indent="0" lvl="0" marL="0" rtl="0" algn="l">
                        <a:lnSpc>
                          <a:spcPct val="115000"/>
                        </a:lnSpc>
                        <a:spcBef>
                          <a:spcPts val="0"/>
                        </a:spcBef>
                        <a:spcAft>
                          <a:spcPts val="0"/>
                        </a:spcAft>
                        <a:buNone/>
                      </a:pPr>
                      <a:r>
                        <a:t/>
                      </a:r>
                      <a:endParaRPr sz="900">
                        <a:latin typeface="Helvetica Neue"/>
                        <a:ea typeface="Helvetica Neue"/>
                        <a:cs typeface="Helvetica Neue"/>
                        <a:sym typeface="Helvetica Neue"/>
                      </a:endParaRPr>
                    </a:p>
                    <a:p>
                      <a:pPr indent="0" lvl="0" marL="0" rtl="0" algn="l">
                        <a:spcBef>
                          <a:spcPts val="0"/>
                        </a:spcBef>
                        <a:spcAft>
                          <a:spcPts val="0"/>
                        </a:spcAft>
                        <a:buNone/>
                      </a:pPr>
                      <a:r>
                        <a:rPr lang="en-US" sz="700">
                          <a:solidFill>
                            <a:srgbClr val="6FA8DC"/>
                          </a:solidFill>
                          <a:highlight>
                            <a:srgbClr val="FFFFFF"/>
                          </a:highlight>
                          <a:latin typeface="Avenir"/>
                          <a:ea typeface="Avenir"/>
                          <a:cs typeface="Avenir"/>
                          <a:sym typeface="Avenir"/>
                        </a:rPr>
                        <a:t>#Finanzas #Segurodevida #Inversiones #Finanzaspersonales #Finanzasbursátiles #Banca #Educaciónfinanciera #Finanzasinteligentes #Finanzasexitosas #Finanzasparaemprendedores #Finanzassanas #Finanzasparatodos #Emprendedores #Chile #Datosfinancieros #MercadoFinanciero #Planderetiro #Pensión</a:t>
                      </a:r>
                      <a:endParaRPr sz="700">
                        <a:solidFill>
                          <a:srgbClr val="222222"/>
                        </a:solidFill>
                        <a:highlight>
                          <a:srgbClr val="FFFFFF"/>
                        </a:highlight>
                      </a:endParaRPr>
                    </a:p>
                    <a:p>
                      <a:pPr indent="0" lvl="0" marL="0" rtl="0" algn="l">
                        <a:lnSpc>
                          <a:spcPct val="115000"/>
                        </a:lnSpc>
                        <a:spcBef>
                          <a:spcPts val="1100"/>
                        </a:spcBef>
                        <a:spcAft>
                          <a:spcPts val="0"/>
                        </a:spcAft>
                        <a:buNone/>
                      </a:pPr>
                      <a:r>
                        <a:t/>
                      </a:r>
                      <a:endParaRPr sz="700">
                        <a:solidFill>
                          <a:srgbClr val="222222"/>
                        </a:solidFill>
                        <a:highlight>
                          <a:srgbClr val="FFFFFF"/>
                        </a:highlight>
                      </a:endParaRPr>
                    </a:p>
                    <a:p>
                      <a:pPr indent="0" lvl="0" marL="0" rtl="0" algn="l">
                        <a:spcBef>
                          <a:spcPts val="0"/>
                        </a:spcBef>
                        <a:spcAft>
                          <a:spcPts val="0"/>
                        </a:spcAft>
                        <a:buNone/>
                      </a:pPr>
                      <a:r>
                        <a:t/>
                      </a:r>
                      <a:endParaRPr sz="900">
                        <a:solidFill>
                          <a:srgbClr val="222222"/>
                        </a:solidFill>
                        <a:highlight>
                          <a:srgbClr val="FFFFFF"/>
                        </a:highlight>
                      </a:endParaRPr>
                    </a:p>
                    <a:p>
                      <a:pPr indent="0" lvl="0" marL="0" rtl="0" algn="l">
                        <a:lnSpc>
                          <a:spcPct val="100000"/>
                        </a:lnSpc>
                        <a:spcBef>
                          <a:spcPts val="1100"/>
                        </a:spcBef>
                        <a:spcAft>
                          <a:spcPts val="1100"/>
                        </a:spcAft>
                        <a:buNone/>
                      </a:pPr>
                      <a:r>
                        <a:t/>
                      </a:r>
                      <a:endParaRPr sz="800">
                        <a:solidFill>
                          <a:srgbClr val="222222"/>
                        </a:solidFill>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225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66" name="Google Shape;166;p19"/>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US"/>
              <a:t>FOTO Y DEGRADADO</a:t>
            </a:r>
            <a:endParaRPr b="1"/>
          </a:p>
          <a:p>
            <a:pPr indent="0" lvl="0" marL="0" rtl="0" algn="l">
              <a:spcBef>
                <a:spcPts val="0"/>
              </a:spcBef>
              <a:spcAft>
                <a:spcPts val="0"/>
              </a:spcAft>
              <a:buNone/>
            </a:pPr>
            <a:r>
              <a:t/>
            </a:r>
            <a:endParaRPr/>
          </a:p>
          <a:p>
            <a:pPr indent="0" lvl="0" marL="0" rtl="0" algn="l">
              <a:spcBef>
                <a:spcPts val="0"/>
              </a:spcBef>
              <a:spcAft>
                <a:spcPts val="0"/>
              </a:spcAft>
              <a:buNone/>
            </a:pPr>
            <a:r>
              <a:rPr lang="en-US"/>
              <a:t>TEXTO: ¿Sabías qué?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FOTO: Bandera de Perú</a:t>
            </a:r>
            <a:endParaRPr/>
          </a:p>
        </p:txBody>
      </p:sp>
      <p:pic>
        <p:nvPicPr>
          <p:cNvPr id="167" name="Google Shape;167;p19"/>
          <p:cNvPicPr preferRelativeResize="0"/>
          <p:nvPr/>
        </p:nvPicPr>
        <p:blipFill>
          <a:blip r:embed="rId4">
            <a:alphaModFix/>
          </a:blip>
          <a:stretch>
            <a:fillRect/>
          </a:stretch>
        </p:blipFill>
        <p:spPr>
          <a:xfrm>
            <a:off x="4869963" y="511762"/>
            <a:ext cx="3413473" cy="341347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grpSp>
        <p:nvGrpSpPr>
          <p:cNvPr id="172" name="Google Shape;172;p20"/>
          <p:cNvGrpSpPr/>
          <p:nvPr/>
        </p:nvGrpSpPr>
        <p:grpSpPr>
          <a:xfrm>
            <a:off x="-2779" y="5059872"/>
            <a:ext cx="9149644" cy="83700"/>
            <a:chOff x="0" y="0"/>
            <a:chExt cx="9149644" cy="83700"/>
          </a:xfrm>
        </p:grpSpPr>
        <p:sp>
          <p:nvSpPr>
            <p:cNvPr id="173" name="Google Shape;173;p20"/>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74" name="Google Shape;174;p20"/>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75" name="Google Shape;175;p20"/>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76" name="Google Shape;176;p20"/>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77" name="Google Shape;177;p20"/>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graphicFrame>
        <p:nvGraphicFramePr>
          <p:cNvPr id="178" name="Google Shape;178;p20"/>
          <p:cNvGraphicFramePr/>
          <p:nvPr/>
        </p:nvGraphicFramePr>
        <p:xfrm>
          <a:off x="401450" y="776300"/>
          <a:ext cx="3000000" cy="3000000"/>
        </p:xfrm>
        <a:graphic>
          <a:graphicData uri="http://schemas.openxmlformats.org/drawingml/2006/table">
            <a:tbl>
              <a:tblPr>
                <a:noFill/>
                <a:tableStyleId>{C96D3D04-CBA0-4FCE-8545-43A42D731995}</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Martes 16 de </a:t>
                      </a:r>
                      <a:r>
                        <a:rPr b="1" lang="en-US"/>
                        <a:t>Agosto</a:t>
                      </a:r>
                      <a:r>
                        <a:rPr b="1" lang="en-US"/>
                        <a:t>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12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HISTORIA</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descr="Imagen" id="179" name="Google Shape;179;p20"/>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sp>
        <p:nvSpPr>
          <p:cNvPr id="180" name="Google Shape;180;p20"/>
          <p:cNvSpPr/>
          <p:nvPr/>
        </p:nvSpPr>
        <p:spPr>
          <a:xfrm>
            <a:off x="4576350" y="564525"/>
            <a:ext cx="2023500" cy="3744900"/>
          </a:xfrm>
          <a:prstGeom prst="rect">
            <a:avLst/>
          </a:prstGeom>
          <a:solidFill>
            <a:srgbClr val="535353"/>
          </a:solidFill>
          <a:ln cap="flat" cmpd="sng" w="9525">
            <a:solidFill>
              <a:srgbClr val="A7A7A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sz="1200">
                <a:solidFill>
                  <a:srgbClr val="FFFFFF"/>
                </a:solidFill>
              </a:rPr>
              <a:t>En Perú…</a:t>
            </a:r>
            <a:endParaRPr sz="1200">
              <a:solidFill>
                <a:srgbClr val="FFFFFF"/>
              </a:solidFill>
            </a:endParaRPr>
          </a:p>
          <a:p>
            <a:pPr indent="0" lvl="0" marL="0" rtl="0" algn="l">
              <a:spcBef>
                <a:spcPts val="0"/>
              </a:spcBef>
              <a:spcAft>
                <a:spcPts val="0"/>
              </a:spcAft>
              <a:buNone/>
            </a:pPr>
            <a:r>
              <a:rPr lang="en-US" sz="1200">
                <a:solidFill>
                  <a:srgbClr val="FFFFFF"/>
                </a:solidFill>
              </a:rPr>
              <a:t>3.6 millones de peruanos tienen un saldo de cero en su fondo de pensión.</a:t>
            </a:r>
            <a:endParaRPr sz="1200">
              <a:solidFill>
                <a:srgbClr val="FFFFFF"/>
              </a:solidFill>
            </a:endParaRPr>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p:txBody>
      </p:sp>
      <p:pic>
        <p:nvPicPr>
          <p:cNvPr id="181" name="Google Shape;181;p20"/>
          <p:cNvPicPr preferRelativeResize="0"/>
          <p:nvPr/>
        </p:nvPicPr>
        <p:blipFill>
          <a:blip r:embed="rId4">
            <a:alphaModFix/>
          </a:blip>
          <a:stretch>
            <a:fillRect/>
          </a:stretch>
        </p:blipFill>
        <p:spPr>
          <a:xfrm>
            <a:off x="4576350" y="564525"/>
            <a:ext cx="2106510" cy="374490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graphicFrame>
        <p:nvGraphicFramePr>
          <p:cNvPr id="186" name="Google Shape;186;p21"/>
          <p:cNvGraphicFramePr/>
          <p:nvPr/>
        </p:nvGraphicFramePr>
        <p:xfrm>
          <a:off x="401450" y="359912"/>
          <a:ext cx="3000000" cy="3000000"/>
        </p:xfrm>
        <a:graphic>
          <a:graphicData uri="http://schemas.openxmlformats.org/drawingml/2006/table">
            <a:tbl>
              <a:tblPr>
                <a:noFill/>
                <a:tableStyleId>{C96D3D04-CBA0-4FCE-8545-43A42D731995}</a:tableStyleId>
              </a:tblPr>
              <a:tblGrid>
                <a:gridCol w="823550"/>
                <a:gridCol w="2681375"/>
              </a:tblGrid>
              <a:tr h="323350">
                <a:tc gridSpan="2">
                  <a:txBody>
                    <a:bodyPr/>
                    <a:lstStyle/>
                    <a:p>
                      <a:pPr indent="0" lvl="0" marL="0" rtl="0" algn="ctr">
                        <a:spcBef>
                          <a:spcPts val="0"/>
                        </a:spcBef>
                        <a:spcAft>
                          <a:spcPts val="0"/>
                        </a:spcAft>
                        <a:buClr>
                          <a:schemeClr val="dk1"/>
                        </a:buClr>
                        <a:buSzPts val="1400"/>
                        <a:buFont typeface="Exo"/>
                        <a:buNone/>
                      </a:pPr>
                      <a:r>
                        <a:rPr b="1" lang="en-US"/>
                        <a:t>Miércoles 17 de </a:t>
                      </a:r>
                      <a:r>
                        <a:rPr b="1" lang="en-US"/>
                        <a:t>Agosto</a:t>
                      </a:r>
                      <a:r>
                        <a:rPr b="1" lang="en-US"/>
                        <a:t>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marR="38100" rtl="0" algn="l">
                        <a:lnSpc>
                          <a:spcPct val="128571"/>
                        </a:lnSpc>
                        <a:spcBef>
                          <a:spcPts val="0"/>
                        </a:spcBef>
                        <a:spcAft>
                          <a:spcPts val="0"/>
                        </a:spcAft>
                        <a:buNone/>
                      </a:pPr>
                      <a:r>
                        <a:rPr lang="en-US" sz="800"/>
                        <a:t>Las fibras internacionales o fondos de inversión inmobiliaria son empresas que financian propiedades con las que generan ingresos. Ellos se encargan de reunir inversionistas para pagar los inmuebles y gestionar el proceso. </a:t>
                      </a:r>
                      <a:endParaRPr sz="800"/>
                    </a:p>
                    <a:p>
                      <a:pPr indent="0" lvl="0" marL="0" marR="38100" rtl="0" algn="l">
                        <a:lnSpc>
                          <a:spcPct val="128571"/>
                        </a:lnSpc>
                        <a:spcBef>
                          <a:spcPts val="0"/>
                        </a:spcBef>
                        <a:spcAft>
                          <a:spcPts val="0"/>
                        </a:spcAft>
                        <a:buNone/>
                      </a:pPr>
                      <a:r>
                        <a:t/>
                      </a:r>
                      <a:endParaRPr sz="800"/>
                    </a:p>
                    <a:p>
                      <a:pPr indent="0" lvl="0" marL="0" marR="38100" rtl="0" algn="l">
                        <a:lnSpc>
                          <a:spcPct val="128571"/>
                        </a:lnSpc>
                        <a:spcBef>
                          <a:spcPts val="0"/>
                        </a:spcBef>
                        <a:spcAft>
                          <a:spcPts val="0"/>
                        </a:spcAft>
                        <a:buNone/>
                      </a:pPr>
                      <a:r>
                        <a:rPr lang="en-US" sz="800"/>
                        <a:t>Tú como inversionista recibes dividendos por tu aportación, sin participar directamente en la búsqueda o compra del inmueble.</a:t>
                      </a:r>
                      <a:endParaRPr sz="800"/>
                    </a:p>
                    <a:p>
                      <a:pPr indent="0" lvl="0" marL="0" marR="38100" rtl="0" algn="l">
                        <a:lnSpc>
                          <a:spcPct val="128571"/>
                        </a:lnSpc>
                        <a:spcBef>
                          <a:spcPts val="0"/>
                        </a:spcBef>
                        <a:spcAft>
                          <a:spcPts val="0"/>
                        </a:spcAft>
                        <a:buNone/>
                      </a:pPr>
                      <a:r>
                        <a:t/>
                      </a:r>
                      <a:endParaRPr sz="800"/>
                    </a:p>
                    <a:p>
                      <a:pPr indent="0" lvl="0" marL="0" marR="38100" rtl="0" algn="l">
                        <a:lnSpc>
                          <a:spcPct val="128571"/>
                        </a:lnSpc>
                        <a:spcBef>
                          <a:spcPts val="0"/>
                        </a:spcBef>
                        <a:spcAft>
                          <a:spcPts val="0"/>
                        </a:spcAft>
                        <a:buNone/>
                      </a:pPr>
                      <a:r>
                        <a:rPr lang="en-US" sz="800"/>
                        <a:t>¿Estás interesado/a? Mándanos mensaje y recibe una asesoría 100% gratuita ✉️</a:t>
                      </a:r>
                      <a:endParaRPr sz="800"/>
                    </a:p>
                    <a:p>
                      <a:pPr indent="0" lvl="0" marL="0" rtl="0" algn="l">
                        <a:lnSpc>
                          <a:spcPct val="115000"/>
                        </a:lnSpc>
                        <a:spcBef>
                          <a:spcPts val="0"/>
                        </a:spcBef>
                        <a:spcAft>
                          <a:spcPts val="0"/>
                        </a:spcAft>
                        <a:buNone/>
                      </a:pPr>
                      <a:r>
                        <a:t/>
                      </a:r>
                      <a:endParaRPr sz="800"/>
                    </a:p>
                    <a:p>
                      <a:pPr indent="0" lvl="0" marL="0" rtl="0" algn="l">
                        <a:lnSpc>
                          <a:spcPct val="115000"/>
                        </a:lnSpc>
                        <a:spcBef>
                          <a:spcPts val="0"/>
                        </a:spcBef>
                        <a:spcAft>
                          <a:spcPts val="0"/>
                        </a:spcAft>
                        <a:buNone/>
                      </a:pPr>
                      <a:r>
                        <a:rPr lang="en-US" sz="800">
                          <a:solidFill>
                            <a:srgbClr val="6FA8DC"/>
                          </a:solidFill>
                          <a:highlight>
                            <a:srgbClr val="FFFFFF"/>
                          </a:highlight>
                          <a:latin typeface="Avenir"/>
                          <a:ea typeface="Avenir"/>
                          <a:cs typeface="Avenir"/>
                          <a:sym typeface="Avenir"/>
                        </a:rPr>
                        <a:t>#finanzas #segurodevida #inversiones #lifeinsurance </a:t>
                      </a:r>
                      <a:r>
                        <a:rPr lang="en-US" sz="8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850">
                        <a:solidFill>
                          <a:srgbClr val="3D3D3D"/>
                        </a:solidFill>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rgbClr val="1A9988"/>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187" name="Google Shape;187;p21"/>
          <p:cNvGrpSpPr/>
          <p:nvPr/>
        </p:nvGrpSpPr>
        <p:grpSpPr>
          <a:xfrm>
            <a:off x="-2779" y="5059872"/>
            <a:ext cx="9149644" cy="83700"/>
            <a:chOff x="0" y="0"/>
            <a:chExt cx="9149644" cy="83700"/>
          </a:xfrm>
        </p:grpSpPr>
        <p:sp>
          <p:nvSpPr>
            <p:cNvPr id="188" name="Google Shape;188;p21"/>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89" name="Google Shape;189;p21"/>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90" name="Google Shape;190;p21"/>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91" name="Google Shape;191;p21"/>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92" name="Google Shape;192;p21"/>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193" name="Google Shape;193;p21"/>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194" name="Google Shape;194;p21"/>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US"/>
              <a:t>FOTO Y CUADRO DE TEXTO AZUL</a:t>
            </a:r>
            <a:endParaRPr b="1"/>
          </a:p>
          <a:p>
            <a:pPr indent="0" lvl="0" marL="0" rtl="0" algn="l">
              <a:spcBef>
                <a:spcPts val="0"/>
              </a:spcBef>
              <a:spcAft>
                <a:spcPts val="0"/>
              </a:spcAft>
              <a:buNone/>
            </a:pPr>
            <a:r>
              <a:t/>
            </a:r>
            <a:endParaRPr b="1"/>
          </a:p>
          <a:p>
            <a:pPr indent="0" lvl="0" marL="0" rtl="0" algn="l">
              <a:spcBef>
                <a:spcPts val="0"/>
              </a:spcBef>
              <a:spcAft>
                <a:spcPts val="0"/>
              </a:spcAft>
              <a:buNone/>
            </a:pPr>
            <a:r>
              <a:rPr lang="en-US"/>
              <a:t>TEXTO:</a:t>
            </a:r>
            <a:r>
              <a:rPr lang="en-US"/>
              <a:t> FIBRAS Internacionales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FOTO: </a:t>
            </a:r>
            <a:r>
              <a:rPr lang="en-US"/>
              <a:t>Foto relacionada al servicio (al título)</a:t>
            </a:r>
            <a:endParaRPr/>
          </a:p>
        </p:txBody>
      </p:sp>
      <p:sp>
        <p:nvSpPr>
          <p:cNvPr id="195" name="Google Shape;195;p21"/>
          <p:cNvSpPr/>
          <p:nvPr/>
        </p:nvSpPr>
        <p:spPr>
          <a:xfrm>
            <a:off x="4859650" y="4130475"/>
            <a:ext cx="3434100" cy="3918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BENEFICIOS DE INVERTIR CON KNG</a:t>
            </a:r>
            <a:endParaRPr b="1" sz="1200">
              <a:solidFill>
                <a:srgbClr val="FFFFFF"/>
              </a:solidFill>
            </a:endParaRPr>
          </a:p>
        </p:txBody>
      </p:sp>
      <p:sp>
        <p:nvSpPr>
          <p:cNvPr id="196" name="Google Shape;196;p21"/>
          <p:cNvSpPr/>
          <p:nvPr/>
        </p:nvSpPr>
        <p:spPr>
          <a:xfrm>
            <a:off x="275550" y="246000"/>
            <a:ext cx="350700" cy="350700"/>
          </a:xfrm>
          <a:prstGeom prst="ellipse">
            <a:avLst/>
          </a:prstGeom>
          <a:solidFill>
            <a:srgbClr val="CC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97" name="Google Shape;197;p21"/>
          <p:cNvPicPr preferRelativeResize="0"/>
          <p:nvPr/>
        </p:nvPicPr>
        <p:blipFill>
          <a:blip r:embed="rId15">
            <a:alphaModFix/>
          </a:blip>
          <a:stretch>
            <a:fillRect/>
          </a:stretch>
        </p:blipFill>
        <p:spPr>
          <a:xfrm>
            <a:off x="4859650" y="511750"/>
            <a:ext cx="3434100" cy="34341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grpSp>
        <p:nvGrpSpPr>
          <p:cNvPr id="202" name="Google Shape;202;p22"/>
          <p:cNvGrpSpPr/>
          <p:nvPr/>
        </p:nvGrpSpPr>
        <p:grpSpPr>
          <a:xfrm>
            <a:off x="-2779" y="5059872"/>
            <a:ext cx="9149644" cy="83700"/>
            <a:chOff x="0" y="0"/>
            <a:chExt cx="9149644" cy="83700"/>
          </a:xfrm>
        </p:grpSpPr>
        <p:sp>
          <p:nvSpPr>
            <p:cNvPr id="203" name="Google Shape;203;p22"/>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04" name="Google Shape;204;p22"/>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05" name="Google Shape;205;p22"/>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06" name="Google Shape;206;p22"/>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07" name="Google Shape;207;p22"/>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208" name="Google Shape;208;p22"/>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sp>
        <p:nvSpPr>
          <p:cNvPr id="209" name="Google Shape;209;p22"/>
          <p:cNvSpPr/>
          <p:nvPr/>
        </p:nvSpPr>
        <p:spPr>
          <a:xfrm>
            <a:off x="4859650" y="4130475"/>
            <a:ext cx="3434100" cy="391800"/>
          </a:xfrm>
          <a:prstGeom prst="rect">
            <a:avLst/>
          </a:prstGeom>
          <a:solidFill>
            <a:srgbClr val="9E9E9E"/>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RELACIONADO AL SIMULADOR KNG</a:t>
            </a:r>
            <a:endParaRPr b="1" sz="1200">
              <a:solidFill>
                <a:srgbClr val="FFFFFF"/>
              </a:solidFill>
            </a:endParaRPr>
          </a:p>
        </p:txBody>
      </p:sp>
      <p:graphicFrame>
        <p:nvGraphicFramePr>
          <p:cNvPr id="210" name="Google Shape;210;p22"/>
          <p:cNvGraphicFramePr/>
          <p:nvPr/>
        </p:nvGraphicFramePr>
        <p:xfrm>
          <a:off x="405475" y="178550"/>
          <a:ext cx="3000000" cy="3000000"/>
        </p:xfrm>
        <a:graphic>
          <a:graphicData uri="http://schemas.openxmlformats.org/drawingml/2006/table">
            <a:tbl>
              <a:tblPr>
                <a:noFill/>
                <a:tableStyleId>{C96D3D04-CBA0-4FCE-8545-43A42D731995}</a:tableStyleId>
              </a:tblPr>
              <a:tblGrid>
                <a:gridCol w="819250"/>
                <a:gridCol w="2667375"/>
              </a:tblGrid>
              <a:tr h="442450">
                <a:tc gridSpan="2">
                  <a:txBody>
                    <a:bodyPr/>
                    <a:lstStyle/>
                    <a:p>
                      <a:pPr indent="0" lvl="0" marL="0" rtl="0" algn="ctr">
                        <a:spcBef>
                          <a:spcPts val="0"/>
                        </a:spcBef>
                        <a:spcAft>
                          <a:spcPts val="0"/>
                        </a:spcAft>
                        <a:buClr>
                          <a:schemeClr val="dk1"/>
                        </a:buClr>
                        <a:buSzPts val="1400"/>
                        <a:buFont typeface="Exo"/>
                        <a:buNone/>
                      </a:pPr>
                      <a:r>
                        <a:rPr b="1" lang="en-US"/>
                        <a:t>Jueves 18 de </a:t>
                      </a:r>
                      <a:r>
                        <a:rPr b="1" lang="en-US"/>
                        <a:t>Agosto</a:t>
                      </a:r>
                      <a:r>
                        <a:rPr b="1" lang="en-US"/>
                        <a:t>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35086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800"/>
                        <a:t>Tus finanzas de hoy tienen impacto en el mañana, prueba nuestra Calculadora de fondo de retiro.</a:t>
                      </a:r>
                      <a:endParaRPr sz="800"/>
                    </a:p>
                    <a:p>
                      <a:pPr indent="0" lvl="0" marL="0" rtl="0" algn="l">
                        <a:lnSpc>
                          <a:spcPct val="115000"/>
                        </a:lnSpc>
                        <a:spcBef>
                          <a:spcPts val="0"/>
                        </a:spcBef>
                        <a:spcAft>
                          <a:spcPts val="0"/>
                        </a:spcAft>
                        <a:buNone/>
                      </a:pPr>
                      <a:r>
                        <a:t/>
                      </a:r>
                      <a:endParaRPr sz="800"/>
                    </a:p>
                    <a:p>
                      <a:pPr indent="0" lvl="0" marL="0" rtl="0" algn="l">
                        <a:lnSpc>
                          <a:spcPct val="115000"/>
                        </a:lnSpc>
                        <a:spcBef>
                          <a:spcPts val="0"/>
                        </a:spcBef>
                        <a:spcAft>
                          <a:spcPts val="0"/>
                        </a:spcAft>
                        <a:buNone/>
                      </a:pPr>
                      <a:r>
                        <a:rPr lang="en-US" sz="800">
                          <a:highlight>
                            <a:srgbClr val="FFFFFF"/>
                          </a:highlight>
                        </a:rPr>
                        <a:t>👉 </a:t>
                      </a:r>
                      <a:r>
                        <a:rPr lang="en-US" sz="800"/>
                        <a:t>Encuéntrala en </a:t>
                      </a:r>
                      <a:r>
                        <a:rPr lang="en-US" sz="800">
                          <a:highlight>
                            <a:srgbClr val="FFFFFF"/>
                          </a:highlight>
                        </a:rPr>
                        <a:t>kngadvisors.co.uk o da clic al link de nuestra bio. </a:t>
                      </a:r>
                      <a:endParaRPr sz="900">
                        <a:highlight>
                          <a:srgbClr val="FFFFFF"/>
                        </a:highlight>
                      </a:endParaRPr>
                    </a:p>
                    <a:p>
                      <a:pPr indent="0" lvl="0" marL="0" rtl="0" algn="l">
                        <a:lnSpc>
                          <a:spcPct val="115000"/>
                        </a:lnSpc>
                        <a:spcBef>
                          <a:spcPts val="0"/>
                        </a:spcBef>
                        <a:spcAft>
                          <a:spcPts val="0"/>
                        </a:spcAft>
                        <a:buNone/>
                      </a:pPr>
                      <a:r>
                        <a:t/>
                      </a:r>
                      <a:endParaRPr sz="800"/>
                    </a:p>
                    <a:p>
                      <a:pPr indent="0" lvl="0" marL="0" rtl="0" algn="l">
                        <a:lnSpc>
                          <a:spcPct val="115000"/>
                        </a:lnSpc>
                        <a:spcBef>
                          <a:spcPts val="0"/>
                        </a:spcBef>
                        <a:spcAft>
                          <a:spcPts val="0"/>
                        </a:spcAft>
                        <a:buNone/>
                      </a:pPr>
                      <a:r>
                        <a:t/>
                      </a:r>
                      <a:endParaRPr sz="800"/>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rPr lang="en-US" sz="800">
                          <a:solidFill>
                            <a:srgbClr val="6FA8DC"/>
                          </a:solidFill>
                          <a:highlight>
                            <a:srgbClr val="FFFFFF"/>
                          </a:highlight>
                          <a:latin typeface="Avenir"/>
                          <a:ea typeface="Avenir"/>
                          <a:cs typeface="Avenir"/>
                          <a:sym typeface="Avenir"/>
                        </a:rPr>
                        <a:t>#Finanzas #Segurodevida #Inversiones #Finanzaspersonales #Finanzasbursátiles #Banca #Educaciónfinanciera #Finanzasinteligentes #Finanzasexitosas #Finanzasparaemprendedores #Finanzasparatodos #Emprendedores #Planderetiro #Pensión #Ahorro #Ahorroparaelretiro</a:t>
                      </a:r>
                      <a:endParaRPr sz="1000">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5979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211" name="Google Shape;211;p22"/>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US"/>
              <a:t>FONDO AZUL + ILUSTRACIÓN</a:t>
            </a:r>
            <a:endParaRPr b="1"/>
          </a:p>
          <a:p>
            <a:pPr indent="0" lvl="0" marL="0" rtl="0" algn="l">
              <a:spcBef>
                <a:spcPts val="0"/>
              </a:spcBef>
              <a:spcAft>
                <a:spcPts val="0"/>
              </a:spcAft>
              <a:buNone/>
            </a:pPr>
            <a:r>
              <a:t/>
            </a:r>
            <a:endParaRPr b="1"/>
          </a:p>
          <a:p>
            <a:pPr indent="0" lvl="0" marL="0" rtl="0" algn="l">
              <a:spcBef>
                <a:spcPts val="0"/>
              </a:spcBef>
              <a:spcAft>
                <a:spcPts val="0"/>
              </a:spcAft>
              <a:buNone/>
            </a:pPr>
            <a:r>
              <a:rPr lang="en-US"/>
              <a:t>TÍTULO: Calculadora de fondo de retiro</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ILUSTRACIÓN: 2 personas (una jovén y una tercera edad) sosteniendo una pantalla con ss de la calculadora</a:t>
            </a:r>
            <a:endParaRPr/>
          </a:p>
        </p:txBody>
      </p:sp>
      <p:pic>
        <p:nvPicPr>
          <p:cNvPr id="212" name="Google Shape;212;p22"/>
          <p:cNvPicPr preferRelativeResize="0"/>
          <p:nvPr/>
        </p:nvPicPr>
        <p:blipFill>
          <a:blip r:embed="rId4">
            <a:alphaModFix/>
          </a:blip>
          <a:stretch>
            <a:fillRect/>
          </a:stretch>
        </p:blipFill>
        <p:spPr>
          <a:xfrm>
            <a:off x="4859650" y="511750"/>
            <a:ext cx="3434101" cy="343410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treamline">
  <a:themeElements>
    <a:clrScheme name="Streamline">
      <a:dk1>
        <a:srgbClr val="1A9988"/>
      </a:dk1>
      <a:lt1>
        <a:srgbClr val="1A9988"/>
      </a:lt1>
      <a:dk2>
        <a:srgbClr val="A7A7A7"/>
      </a:dk2>
      <a:lt2>
        <a:srgbClr val="535353"/>
      </a:lt2>
      <a:accent1>
        <a:srgbClr val="595959"/>
      </a:accent1>
      <a:accent2>
        <a:srgbClr val="6AA4C8"/>
      </a:accent2>
      <a:accent3>
        <a:srgbClr val="EB5600"/>
      </a:accent3>
      <a:accent4>
        <a:srgbClr val="A2FFE8"/>
      </a:accent4>
      <a:accent5>
        <a:srgbClr val="1C3678"/>
      </a:accent5>
      <a:accent6>
        <a:srgbClr val="FFB8A2"/>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treamline">
  <a:themeElements>
    <a:clrScheme name="Streamline">
      <a:dk1>
        <a:srgbClr val="000000"/>
      </a:dk1>
      <a:lt1>
        <a:srgbClr val="FFFFFF"/>
      </a:lt1>
      <a:dk2>
        <a:srgbClr val="A7A7A7"/>
      </a:dk2>
      <a:lt2>
        <a:srgbClr val="535353"/>
      </a:lt2>
      <a:accent1>
        <a:srgbClr val="595959"/>
      </a:accent1>
      <a:accent2>
        <a:srgbClr val="6AA4C8"/>
      </a:accent2>
      <a:accent3>
        <a:srgbClr val="EB5600"/>
      </a:accent3>
      <a:accent4>
        <a:srgbClr val="A2FFE8"/>
      </a:accent4>
      <a:accent5>
        <a:srgbClr val="1C3678"/>
      </a:accent5>
      <a:accent6>
        <a:srgbClr val="FFB8A2"/>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