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70" r:id="rId2"/>
    <p:sldId id="374" r:id="rId3"/>
    <p:sldId id="327" r:id="rId4"/>
  </p:sldIdLst>
  <p:sldSz cx="9144000" cy="6858000" type="screen4x3"/>
  <p:notesSz cx="6858000" cy="93138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4258B2"/>
    <a:srgbClr val="121E5A"/>
    <a:srgbClr val="002060"/>
    <a:srgbClr val="666262"/>
    <a:srgbClr val="2D2D64"/>
    <a:srgbClr val="25DB91"/>
    <a:srgbClr val="850000"/>
    <a:srgbClr val="FFB7B7"/>
    <a:srgbClr val="725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2025" autoAdjust="0"/>
  </p:normalViewPr>
  <p:slideViewPr>
    <p:cSldViewPr snapToGrid="0">
      <p:cViewPr>
        <p:scale>
          <a:sx n="250" d="100"/>
          <a:sy n="250" d="100"/>
        </p:scale>
        <p:origin x="180" y="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2B73-AAE5-4B52-872F-B8E832C0D241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69BB-50AE-4CBB-8454-FC2D823736ED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672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Están cambiando las actitudes de los consumidores, la regulación corporativa y la creciente conciencia de las empresas sobre la gestión de datos no financieros. Esto significa que el futuro de la inversión socialmente responsable tiene mucho futuro. </a:t>
            </a:r>
          </a:p>
          <a:p>
            <a:endParaRPr lang="es-MX" dirty="0"/>
          </a:p>
          <a:p>
            <a:r>
              <a:rPr lang="es-MX" dirty="0"/>
              <a:t>El surgimiento de fondos y estrategias de inversión responsables ofrece un montón de oportunidades para los inversores que buscan invertir en fondos que trabajan para hacer del mundo un lugar mejor, mientras que todavía apunta a rendimientos positivos.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769BB-50AE-4CBB-8454-FC2D823736ED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887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769BB-50AE-4CBB-8454-FC2D823736ED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102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07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697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447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826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76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007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961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764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78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1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508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369C-65F2-4F5A-BFB0-110662D44FF0}" type="datetimeFigureOut">
              <a:rPr lang="es-MX" smtClean="0"/>
              <a:t>16/07/2021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1430-5F5E-4678-A5D9-C22A94DBBA8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06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en.wikipedia.org/wiki/Flag_Day_in_Mexico" TargetMode="External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openxmlformats.org/officeDocument/2006/relationships/hyperlink" Target="https://es.wikipedia.org/wiki/Bandera_de_Suiza" TargetMode="External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en.wikipedia.org/wiki/Flag_of_the_United_States" TargetMode="External"/><Relationship Id="rId24" Type="http://schemas.openxmlformats.org/officeDocument/2006/relationships/hyperlink" Target="http://favsco.deviantart.com/art/South-America-Flags-259687666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://anabelblascomartin.blogspot.com/2012/03/conociendo-reino-unido.html" TargetMode="External"/><Relationship Id="rId23" Type="http://schemas.openxmlformats.org/officeDocument/2006/relationships/image" Target="../media/image17.jp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hyperlink" Target="https://commons.wikimedia.org/wiki/File:Flag_of_Hong_Kong_(vertical).svg" TargetMode="External"/><Relationship Id="rId14" Type="http://schemas.openxmlformats.org/officeDocument/2006/relationships/image" Target="../media/image11.JP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FBA41-765E-4680-935C-F50E9ABEF74D}"/>
              </a:ext>
            </a:extLst>
          </p:cNvPr>
          <p:cNvSpPr/>
          <p:nvPr/>
        </p:nvSpPr>
        <p:spPr>
          <a:xfrm>
            <a:off x="291548" y="219195"/>
            <a:ext cx="3048000" cy="132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01662" y="418498"/>
            <a:ext cx="79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Independencia</a:t>
            </a:r>
          </a:p>
        </p:txBody>
      </p:sp>
      <p:pic>
        <p:nvPicPr>
          <p:cNvPr id="35" name="Picture 16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CF814D84-9220-4001-89A4-293FD113F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r="11396" b="71989"/>
          <a:stretch/>
        </p:blipFill>
        <p:spPr>
          <a:xfrm>
            <a:off x="-6" y="4871137"/>
            <a:ext cx="9144000" cy="19868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E4E0A8-2B8F-4F05-9D45-E19D3C052153}"/>
              </a:ext>
            </a:extLst>
          </p:cNvPr>
          <p:cNvCxnSpPr>
            <a:cxnSpLocks/>
          </p:cNvCxnSpPr>
          <p:nvPr/>
        </p:nvCxnSpPr>
        <p:spPr>
          <a:xfrm>
            <a:off x="674956" y="1474400"/>
            <a:ext cx="13414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8B0EB60C-1D3D-4589-9CEF-81E70282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34132" r="67990" b="32636"/>
          <a:stretch/>
        </p:blipFill>
        <p:spPr>
          <a:xfrm>
            <a:off x="212652" y="569329"/>
            <a:ext cx="304379" cy="317543"/>
          </a:xfrm>
          <a:prstGeom prst="rect">
            <a:avLst/>
          </a:prstGeom>
        </p:spPr>
      </p:pic>
      <p:sp>
        <p:nvSpPr>
          <p:cNvPr id="37" name="CuadroTexto 35">
            <a:extLst>
              <a:ext uri="{FF2B5EF4-FFF2-40B4-BE49-F238E27FC236}">
                <a16:creationId xmlns:a16="http://schemas.microsoft.com/office/drawing/2014/main" id="{2E2B7DEC-648E-F84C-B032-9D80834F7994}"/>
              </a:ext>
            </a:extLst>
          </p:cNvPr>
          <p:cNvSpPr txBox="1"/>
          <p:nvPr/>
        </p:nvSpPr>
        <p:spPr>
          <a:xfrm>
            <a:off x="601662" y="977092"/>
            <a:ext cx="794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Somos </a:t>
            </a:r>
            <a:r>
              <a:rPr lang="es-419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brokers</a:t>
            </a:r>
            <a:r>
              <a:rPr lang="es-419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más </a:t>
            </a:r>
            <a:r>
              <a:rPr lang="es-419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100 </a:t>
            </a:r>
            <a:r>
              <a:rPr lang="es-419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Instituciones Financieras Globales</a:t>
            </a:r>
          </a:p>
        </p:txBody>
      </p:sp>
      <p:sp>
        <p:nvSpPr>
          <p:cNvPr id="16" name="CuadroTexto 35">
            <a:extLst>
              <a:ext uri="{FF2B5EF4-FFF2-40B4-BE49-F238E27FC236}">
                <a16:creationId xmlns:a16="http://schemas.microsoft.com/office/drawing/2014/main" id="{63E3A46E-FDB2-4FA8-B1CC-D7418DC34ED9}"/>
              </a:ext>
            </a:extLst>
          </p:cNvPr>
          <p:cNvSpPr txBox="1"/>
          <p:nvPr/>
        </p:nvSpPr>
        <p:spPr>
          <a:xfrm>
            <a:off x="299803" y="2794639"/>
            <a:ext cx="4463190" cy="177638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UK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Suiza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EUA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Canadá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Bermuda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Malta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Luxemburgo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LATAM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Mauricio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s-ES_tradn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0422C-9BF9-4846-959A-E13C367F1191}"/>
              </a:ext>
            </a:extLst>
          </p:cNvPr>
          <p:cNvSpPr txBox="1"/>
          <p:nvPr/>
        </p:nvSpPr>
        <p:spPr>
          <a:xfrm>
            <a:off x="609917" y="2302029"/>
            <a:ext cx="4700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00" kern="1200" dirty="0">
                <a:solidFill>
                  <a:srgbClr val="001F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Mercado Internacional</a:t>
            </a:r>
            <a:endParaRPr lang="es-419" dirty="0">
              <a:effectLst/>
            </a:endParaRPr>
          </a:p>
        </p:txBody>
      </p:sp>
      <p:pic>
        <p:nvPicPr>
          <p:cNvPr id="22" name="Picture 21" descr="A person holding a frisbee&#10;&#10;Description automatically generated with medium confidence">
            <a:extLst>
              <a:ext uri="{FF2B5EF4-FFF2-40B4-BE49-F238E27FC236}">
                <a16:creationId xmlns:a16="http://schemas.microsoft.com/office/drawing/2014/main" id="{5EB08682-47F4-43C8-8FAB-D4726AFF99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8"/>
          <a:stretch/>
        </p:blipFill>
        <p:spPr>
          <a:xfrm flipH="1">
            <a:off x="5530767" y="2017941"/>
            <a:ext cx="3071603" cy="241005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195579-9B29-42B1-ADB7-BDC78EE40856}"/>
              </a:ext>
            </a:extLst>
          </p:cNvPr>
          <p:cNvSpPr/>
          <p:nvPr/>
        </p:nvSpPr>
        <p:spPr>
          <a:xfrm>
            <a:off x="5492172" y="4417686"/>
            <a:ext cx="3156237" cy="1905000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52">
            <a:extLst>
              <a:ext uri="{FF2B5EF4-FFF2-40B4-BE49-F238E27FC236}">
                <a16:creationId xmlns:a16="http://schemas.microsoft.com/office/drawing/2014/main" id="{A79C4687-9C39-47B6-9DE6-3EE1B5F353CE}"/>
              </a:ext>
            </a:extLst>
          </p:cNvPr>
          <p:cNvSpPr txBox="1"/>
          <p:nvPr/>
        </p:nvSpPr>
        <p:spPr>
          <a:xfrm>
            <a:off x="5492173" y="4595901"/>
            <a:ext cx="315623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Patrimonial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Plataformas de Inversión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Aseguradoras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de Inversión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Emisores de bono corporativos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Fideicomisarios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DD3BA2-9C10-4C68-A439-131985B4FCDF}"/>
              </a:ext>
            </a:extLst>
          </p:cNvPr>
          <p:cNvSpPr txBox="1"/>
          <p:nvPr/>
        </p:nvSpPr>
        <p:spPr>
          <a:xfrm>
            <a:off x="6555228" y="193579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BC89E49D-08FB-4C8D-983D-6A3CBD3B6B99}"/>
              </a:ext>
            </a:extLst>
          </p:cNvPr>
          <p:cNvSpPr/>
          <p:nvPr/>
        </p:nvSpPr>
        <p:spPr>
          <a:xfrm>
            <a:off x="4778421" y="2243573"/>
            <a:ext cx="475834" cy="3595078"/>
          </a:xfrm>
          <a:prstGeom prst="rightBrace">
            <a:avLst>
              <a:gd name="adj1" fmla="val 85229"/>
              <a:gd name="adj2" fmla="val 44385"/>
            </a:avLst>
          </a:prstGeom>
          <a:ln w="28575">
            <a:solidFill>
              <a:srgbClr val="001F60"/>
            </a:solidFill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  <a:gd name="connsiteX7" fmla="*/ 0 w 972541"/>
                      <a:gd name="connsiteY7" fmla="*/ 0 h 3830398"/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2541" h="3830398" stroke="0" extrusionOk="0">
                        <a:moveTo>
                          <a:pt x="0" y="0"/>
                        </a:moveTo>
                        <a:cubicBezTo>
                          <a:pt x="264936" y="456"/>
                          <a:pt x="482177" y="38193"/>
                          <a:pt x="486271" y="81042"/>
                        </a:cubicBezTo>
                        <a:cubicBezTo>
                          <a:pt x="337333" y="729513"/>
                          <a:pt x="556794" y="1292014"/>
                          <a:pt x="486271" y="1834157"/>
                        </a:cubicBezTo>
                        <a:cubicBezTo>
                          <a:pt x="447891" y="1877169"/>
                          <a:pt x="717504" y="1910669"/>
                          <a:pt x="972542" y="1915199"/>
                        </a:cubicBezTo>
                        <a:cubicBezTo>
                          <a:pt x="702218" y="1909403"/>
                          <a:pt x="491408" y="1956264"/>
                          <a:pt x="486271" y="1996241"/>
                        </a:cubicBezTo>
                        <a:cubicBezTo>
                          <a:pt x="602697" y="2331837"/>
                          <a:pt x="395293" y="3135175"/>
                          <a:pt x="486271" y="3749356"/>
                        </a:cubicBezTo>
                        <a:cubicBezTo>
                          <a:pt x="482621" y="3755110"/>
                          <a:pt x="265762" y="3851448"/>
                          <a:pt x="0" y="3830398"/>
                        </a:cubicBezTo>
                        <a:cubicBezTo>
                          <a:pt x="-100529" y="2068582"/>
                          <a:pt x="-11466" y="1054902"/>
                          <a:pt x="0" y="0"/>
                        </a:cubicBezTo>
                        <a:close/>
                      </a:path>
                      <a:path w="972541" h="3830398" fill="none" extrusionOk="0">
                        <a:moveTo>
                          <a:pt x="0" y="0"/>
                        </a:moveTo>
                        <a:cubicBezTo>
                          <a:pt x="267106" y="-2085"/>
                          <a:pt x="484187" y="36498"/>
                          <a:pt x="486271" y="81042"/>
                        </a:cubicBezTo>
                        <a:cubicBezTo>
                          <a:pt x="609339" y="757487"/>
                          <a:pt x="368395" y="1646389"/>
                          <a:pt x="486271" y="1834157"/>
                        </a:cubicBezTo>
                        <a:cubicBezTo>
                          <a:pt x="470560" y="1852623"/>
                          <a:pt x="732708" y="1907782"/>
                          <a:pt x="972542" y="1915199"/>
                        </a:cubicBezTo>
                        <a:cubicBezTo>
                          <a:pt x="712685" y="1916631"/>
                          <a:pt x="485935" y="1953876"/>
                          <a:pt x="486271" y="1996241"/>
                        </a:cubicBezTo>
                        <a:cubicBezTo>
                          <a:pt x="514961" y="2861770"/>
                          <a:pt x="341864" y="3053792"/>
                          <a:pt x="486271" y="3749356"/>
                        </a:cubicBezTo>
                        <a:cubicBezTo>
                          <a:pt x="483136" y="3754203"/>
                          <a:pt x="261968" y="3865342"/>
                          <a:pt x="0" y="383039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10A435-ED75-40E2-B105-65D286DEB604}"/>
              </a:ext>
            </a:extLst>
          </p:cNvPr>
          <p:cNvSpPr txBox="1"/>
          <p:nvPr/>
        </p:nvSpPr>
        <p:spPr>
          <a:xfrm>
            <a:off x="326658" y="4518132"/>
            <a:ext cx="4483050" cy="2062103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HSBC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Blackrock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Templeton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Fidelity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JP Morgan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Citigroup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Hansard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RL360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Dominion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Cronox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MX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14BECB-28A8-4B51-9997-88C0CEEF6B29}"/>
              </a:ext>
            </a:extLst>
          </p:cNvPr>
          <p:cNvSpPr txBox="1"/>
          <p:nvPr/>
        </p:nvSpPr>
        <p:spPr>
          <a:xfrm>
            <a:off x="569445" y="4148800"/>
            <a:ext cx="47000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600" b="1" i="1" kern="1200" dirty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  <a:endParaRPr lang="es-419" sz="1600" b="1" i="1" dirty="0"/>
          </a:p>
        </p:txBody>
      </p:sp>
    </p:spTree>
    <p:extLst>
      <p:ext uri="{BB962C8B-B14F-4D97-AF65-F5344CB8AC3E}">
        <p14:creationId xmlns:p14="http://schemas.microsoft.com/office/powerpoint/2010/main" val="3078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text, outdoor, white, old&#10;&#10;Description automatically generated">
            <a:extLst>
              <a:ext uri="{FF2B5EF4-FFF2-40B4-BE49-F238E27FC236}">
                <a16:creationId xmlns:a16="http://schemas.microsoft.com/office/drawing/2014/main" id="{1549E1C0-89AC-4397-9AB0-856A891693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9"/>
          <a:stretch/>
        </p:blipFill>
        <p:spPr>
          <a:xfrm>
            <a:off x="0" y="4023360"/>
            <a:ext cx="9144000" cy="2834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971278-E9BA-499C-A16C-647FD801D827}"/>
              </a:ext>
            </a:extLst>
          </p:cNvPr>
          <p:cNvSpPr/>
          <p:nvPr/>
        </p:nvSpPr>
        <p:spPr>
          <a:xfrm>
            <a:off x="21582" y="135612"/>
            <a:ext cx="3048000" cy="132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CuadroTexto 37"/>
          <p:cNvSpPr txBox="1"/>
          <p:nvPr/>
        </p:nvSpPr>
        <p:spPr>
          <a:xfrm>
            <a:off x="993059" y="319174"/>
            <a:ext cx="9396856" cy="646331"/>
          </a:xfrm>
          <a:prstGeom prst="rect">
            <a:avLst/>
          </a:prstGeom>
          <a:noFill/>
          <a:effectLst>
            <a:outerShdw blurRad="165100" dist="50800" dir="5400000" sx="82000" sy="82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Seguridad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2CD78C-E5E4-48FE-AEE1-CEC88B8CDD08}"/>
              </a:ext>
            </a:extLst>
          </p:cNvPr>
          <p:cNvSpPr/>
          <p:nvPr/>
        </p:nvSpPr>
        <p:spPr>
          <a:xfrm>
            <a:off x="617683" y="1620070"/>
            <a:ext cx="420360" cy="407364"/>
          </a:xfrm>
          <a:prstGeom prst="ellipse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9E567B-3946-4FDE-886A-4851101D8519}"/>
              </a:ext>
            </a:extLst>
          </p:cNvPr>
          <p:cNvSpPr/>
          <p:nvPr/>
        </p:nvSpPr>
        <p:spPr>
          <a:xfrm>
            <a:off x="617683" y="2134077"/>
            <a:ext cx="420360" cy="407364"/>
          </a:xfrm>
          <a:prstGeom prst="ellipse">
            <a:avLst/>
          </a:prstGeom>
          <a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 t="-20698" b="-206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21">
            <a:extLst>
              <a:ext uri="{FF2B5EF4-FFF2-40B4-BE49-F238E27FC236}">
                <a16:creationId xmlns:a16="http://schemas.microsoft.com/office/drawing/2014/main" id="{CC3AB20A-28FD-46B3-94ED-80828B3841A6}"/>
              </a:ext>
            </a:extLst>
          </p:cNvPr>
          <p:cNvSpPr txBox="1"/>
          <p:nvPr/>
        </p:nvSpPr>
        <p:spPr>
          <a:xfrm>
            <a:off x="2482414" y="1845099"/>
            <a:ext cx="183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Beneficios Fiscales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Mín. $1,000,000 USD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590F5A-20DE-45D5-9FB2-73A7E7CCB4B1}"/>
              </a:ext>
            </a:extLst>
          </p:cNvPr>
          <p:cNvSpPr txBox="1"/>
          <p:nvPr/>
        </p:nvSpPr>
        <p:spPr>
          <a:xfrm>
            <a:off x="1083958" y="1648549"/>
            <a:ext cx="1167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kern="1200" dirty="0">
                <a:solidFill>
                  <a:srgbClr val="001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Suiza </a:t>
            </a: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es-ES_tradnl" sz="1200" dirty="0">
              <a:solidFill>
                <a:srgbClr val="001F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es-ES_tradnl" sz="1200" kern="1200" dirty="0">
              <a:solidFill>
                <a:srgbClr val="001F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_tradnl" sz="1200" kern="1200" dirty="0">
                <a:solidFill>
                  <a:srgbClr val="001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  <a:endParaRPr lang="es-419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6D0F995-100E-4FCE-84A6-7E2ECA169AAA}"/>
              </a:ext>
            </a:extLst>
          </p:cNvPr>
          <p:cNvSpPr/>
          <p:nvPr/>
        </p:nvSpPr>
        <p:spPr>
          <a:xfrm>
            <a:off x="2162711" y="1619986"/>
            <a:ext cx="164428" cy="894040"/>
          </a:xfrm>
          <a:prstGeom prst="rightBrace">
            <a:avLst>
              <a:gd name="adj1" fmla="val 42548"/>
              <a:gd name="adj2" fmla="val 49221"/>
            </a:avLst>
          </a:prstGeom>
          <a:ln w="19050">
            <a:solidFill>
              <a:srgbClr val="001F60"/>
            </a:solidFill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  <a:gd name="connsiteX7" fmla="*/ 0 w 972541"/>
                      <a:gd name="connsiteY7" fmla="*/ 0 h 3830398"/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2541" h="3830398" stroke="0" extrusionOk="0">
                        <a:moveTo>
                          <a:pt x="0" y="0"/>
                        </a:moveTo>
                        <a:cubicBezTo>
                          <a:pt x="264936" y="456"/>
                          <a:pt x="482177" y="38193"/>
                          <a:pt x="486271" y="81042"/>
                        </a:cubicBezTo>
                        <a:cubicBezTo>
                          <a:pt x="337333" y="729513"/>
                          <a:pt x="556794" y="1292014"/>
                          <a:pt x="486271" y="1834157"/>
                        </a:cubicBezTo>
                        <a:cubicBezTo>
                          <a:pt x="447891" y="1877169"/>
                          <a:pt x="717504" y="1910669"/>
                          <a:pt x="972542" y="1915199"/>
                        </a:cubicBezTo>
                        <a:cubicBezTo>
                          <a:pt x="702218" y="1909403"/>
                          <a:pt x="491408" y="1956264"/>
                          <a:pt x="486271" y="1996241"/>
                        </a:cubicBezTo>
                        <a:cubicBezTo>
                          <a:pt x="602697" y="2331837"/>
                          <a:pt x="395293" y="3135175"/>
                          <a:pt x="486271" y="3749356"/>
                        </a:cubicBezTo>
                        <a:cubicBezTo>
                          <a:pt x="482621" y="3755110"/>
                          <a:pt x="265762" y="3851448"/>
                          <a:pt x="0" y="3830398"/>
                        </a:cubicBezTo>
                        <a:cubicBezTo>
                          <a:pt x="-100529" y="2068582"/>
                          <a:pt x="-11466" y="1054902"/>
                          <a:pt x="0" y="0"/>
                        </a:cubicBezTo>
                        <a:close/>
                      </a:path>
                      <a:path w="972541" h="3830398" fill="none" extrusionOk="0">
                        <a:moveTo>
                          <a:pt x="0" y="0"/>
                        </a:moveTo>
                        <a:cubicBezTo>
                          <a:pt x="267106" y="-2085"/>
                          <a:pt x="484187" y="36498"/>
                          <a:pt x="486271" y="81042"/>
                        </a:cubicBezTo>
                        <a:cubicBezTo>
                          <a:pt x="609339" y="757487"/>
                          <a:pt x="368395" y="1646389"/>
                          <a:pt x="486271" y="1834157"/>
                        </a:cubicBezTo>
                        <a:cubicBezTo>
                          <a:pt x="470560" y="1852623"/>
                          <a:pt x="732708" y="1907782"/>
                          <a:pt x="972542" y="1915199"/>
                        </a:cubicBezTo>
                        <a:cubicBezTo>
                          <a:pt x="712685" y="1916631"/>
                          <a:pt x="485935" y="1953876"/>
                          <a:pt x="486271" y="1996241"/>
                        </a:cubicBezTo>
                        <a:cubicBezTo>
                          <a:pt x="514961" y="2861770"/>
                          <a:pt x="341864" y="3053792"/>
                          <a:pt x="486271" y="3749356"/>
                        </a:cubicBezTo>
                        <a:cubicBezTo>
                          <a:pt x="483136" y="3754203"/>
                          <a:pt x="261968" y="3865342"/>
                          <a:pt x="0" y="383039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A52A33-1251-460F-8A4D-D4BBE80BA85D}"/>
              </a:ext>
            </a:extLst>
          </p:cNvPr>
          <p:cNvSpPr/>
          <p:nvPr/>
        </p:nvSpPr>
        <p:spPr>
          <a:xfrm>
            <a:off x="617683" y="2991790"/>
            <a:ext cx="420360" cy="407364"/>
          </a:xfrm>
          <a:prstGeom prst="ellipse">
            <a:avLst/>
          </a:prstGeom>
          <a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CuadroTexto 21">
            <a:extLst>
              <a:ext uri="{FF2B5EF4-FFF2-40B4-BE49-F238E27FC236}">
                <a16:creationId xmlns:a16="http://schemas.microsoft.com/office/drawing/2014/main" id="{FBB78DE8-76B0-4DD9-905C-F05FC9554DAF}"/>
              </a:ext>
            </a:extLst>
          </p:cNvPr>
          <p:cNvSpPr txBox="1"/>
          <p:nvPr/>
        </p:nvSpPr>
        <p:spPr>
          <a:xfrm>
            <a:off x="2583487" y="2738510"/>
            <a:ext cx="257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Dólares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Acuerdo FATCA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FDIC para cuentas sencillas</a:t>
            </a:r>
            <a:b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por 250,000 USD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No seguridad para inversiones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Mín. $1,000,000 USD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C5B595-8E17-49CD-87F8-2EF5B9194BA5}"/>
              </a:ext>
            </a:extLst>
          </p:cNvPr>
          <p:cNvSpPr txBox="1"/>
          <p:nvPr/>
        </p:nvSpPr>
        <p:spPr>
          <a:xfrm>
            <a:off x="1066855" y="3056972"/>
            <a:ext cx="1260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419" sz="1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Estados Unidos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33555F86-328D-4223-ACB5-295631F8A607}"/>
              </a:ext>
            </a:extLst>
          </p:cNvPr>
          <p:cNvSpPr/>
          <p:nvPr/>
        </p:nvSpPr>
        <p:spPr>
          <a:xfrm>
            <a:off x="2278892" y="2834640"/>
            <a:ext cx="164428" cy="1058227"/>
          </a:xfrm>
          <a:prstGeom prst="rightBrace">
            <a:avLst>
              <a:gd name="adj1" fmla="val 42548"/>
              <a:gd name="adj2" fmla="val 32834"/>
            </a:avLst>
          </a:prstGeom>
          <a:ln w="19050">
            <a:solidFill>
              <a:srgbClr val="001F60"/>
            </a:solidFill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  <a:gd name="connsiteX7" fmla="*/ 0 w 972541"/>
                      <a:gd name="connsiteY7" fmla="*/ 0 h 3830398"/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2541" h="3830398" stroke="0" extrusionOk="0">
                        <a:moveTo>
                          <a:pt x="0" y="0"/>
                        </a:moveTo>
                        <a:cubicBezTo>
                          <a:pt x="264936" y="456"/>
                          <a:pt x="482177" y="38193"/>
                          <a:pt x="486271" y="81042"/>
                        </a:cubicBezTo>
                        <a:cubicBezTo>
                          <a:pt x="337333" y="729513"/>
                          <a:pt x="556794" y="1292014"/>
                          <a:pt x="486271" y="1834157"/>
                        </a:cubicBezTo>
                        <a:cubicBezTo>
                          <a:pt x="447891" y="1877169"/>
                          <a:pt x="717504" y="1910669"/>
                          <a:pt x="972542" y="1915199"/>
                        </a:cubicBezTo>
                        <a:cubicBezTo>
                          <a:pt x="702218" y="1909403"/>
                          <a:pt x="491408" y="1956264"/>
                          <a:pt x="486271" y="1996241"/>
                        </a:cubicBezTo>
                        <a:cubicBezTo>
                          <a:pt x="602697" y="2331837"/>
                          <a:pt x="395293" y="3135175"/>
                          <a:pt x="486271" y="3749356"/>
                        </a:cubicBezTo>
                        <a:cubicBezTo>
                          <a:pt x="482621" y="3755110"/>
                          <a:pt x="265762" y="3851448"/>
                          <a:pt x="0" y="3830398"/>
                        </a:cubicBezTo>
                        <a:cubicBezTo>
                          <a:pt x="-100529" y="2068582"/>
                          <a:pt x="-11466" y="1054902"/>
                          <a:pt x="0" y="0"/>
                        </a:cubicBezTo>
                        <a:close/>
                      </a:path>
                      <a:path w="972541" h="3830398" fill="none" extrusionOk="0">
                        <a:moveTo>
                          <a:pt x="0" y="0"/>
                        </a:moveTo>
                        <a:cubicBezTo>
                          <a:pt x="267106" y="-2085"/>
                          <a:pt x="484187" y="36498"/>
                          <a:pt x="486271" y="81042"/>
                        </a:cubicBezTo>
                        <a:cubicBezTo>
                          <a:pt x="609339" y="757487"/>
                          <a:pt x="368395" y="1646389"/>
                          <a:pt x="486271" y="1834157"/>
                        </a:cubicBezTo>
                        <a:cubicBezTo>
                          <a:pt x="470560" y="1852623"/>
                          <a:pt x="732708" y="1907782"/>
                          <a:pt x="972542" y="1915199"/>
                        </a:cubicBezTo>
                        <a:cubicBezTo>
                          <a:pt x="712685" y="1916631"/>
                          <a:pt x="485935" y="1953876"/>
                          <a:pt x="486271" y="1996241"/>
                        </a:cubicBezTo>
                        <a:cubicBezTo>
                          <a:pt x="514961" y="2861770"/>
                          <a:pt x="341864" y="3053792"/>
                          <a:pt x="486271" y="3749356"/>
                        </a:cubicBezTo>
                        <a:cubicBezTo>
                          <a:pt x="483136" y="3754203"/>
                          <a:pt x="261968" y="3865342"/>
                          <a:pt x="0" y="383039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6876FC-6CDF-4805-96E2-206A411E9DB3}"/>
              </a:ext>
            </a:extLst>
          </p:cNvPr>
          <p:cNvSpPr/>
          <p:nvPr/>
        </p:nvSpPr>
        <p:spPr>
          <a:xfrm>
            <a:off x="617683" y="4387773"/>
            <a:ext cx="420360" cy="407364"/>
          </a:xfrm>
          <a:prstGeom prst="ellipse">
            <a:avLst/>
          </a:prstGeom>
          <a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 l="-18512" r="-185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CuadroTexto 21">
            <a:extLst>
              <a:ext uri="{FF2B5EF4-FFF2-40B4-BE49-F238E27FC236}">
                <a16:creationId xmlns:a16="http://schemas.microsoft.com/office/drawing/2014/main" id="{744F3AE1-F2F9-4F68-A9C4-2F7C0C1EDB3A}"/>
              </a:ext>
            </a:extLst>
          </p:cNvPr>
          <p:cNvSpPr txBox="1"/>
          <p:nvPr/>
        </p:nvSpPr>
        <p:spPr>
          <a:xfrm>
            <a:off x="2201140" y="4127149"/>
            <a:ext cx="309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Pesos (Moneda débil)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ISR (Articulo 93, 151 y 185)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IPAB para cuentas sencillas por 400,000 UDIS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No seguridad para inversiones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018E9-EC0C-46E7-95FE-9C083085E65F}"/>
              </a:ext>
            </a:extLst>
          </p:cNvPr>
          <p:cNvSpPr txBox="1"/>
          <p:nvPr/>
        </p:nvSpPr>
        <p:spPr>
          <a:xfrm>
            <a:off x="1083958" y="4452955"/>
            <a:ext cx="1167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419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FC83FCB9-D6C9-4244-A739-E9A75DD7DF4C}"/>
              </a:ext>
            </a:extLst>
          </p:cNvPr>
          <p:cNvSpPr/>
          <p:nvPr/>
        </p:nvSpPr>
        <p:spPr>
          <a:xfrm>
            <a:off x="1859792" y="4199232"/>
            <a:ext cx="164428" cy="851336"/>
          </a:xfrm>
          <a:prstGeom prst="rightBrace">
            <a:avLst>
              <a:gd name="adj1" fmla="val 42548"/>
              <a:gd name="adj2" fmla="val 32834"/>
            </a:avLst>
          </a:prstGeom>
          <a:ln w="19050">
            <a:solidFill>
              <a:srgbClr val="001F60"/>
            </a:solidFill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  <a:gd name="connsiteX7" fmla="*/ 0 w 972541"/>
                      <a:gd name="connsiteY7" fmla="*/ 0 h 3830398"/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2541" h="3830398" stroke="0" extrusionOk="0">
                        <a:moveTo>
                          <a:pt x="0" y="0"/>
                        </a:moveTo>
                        <a:cubicBezTo>
                          <a:pt x="264936" y="456"/>
                          <a:pt x="482177" y="38193"/>
                          <a:pt x="486271" y="81042"/>
                        </a:cubicBezTo>
                        <a:cubicBezTo>
                          <a:pt x="337333" y="729513"/>
                          <a:pt x="556794" y="1292014"/>
                          <a:pt x="486271" y="1834157"/>
                        </a:cubicBezTo>
                        <a:cubicBezTo>
                          <a:pt x="447891" y="1877169"/>
                          <a:pt x="717504" y="1910669"/>
                          <a:pt x="972542" y="1915199"/>
                        </a:cubicBezTo>
                        <a:cubicBezTo>
                          <a:pt x="702218" y="1909403"/>
                          <a:pt x="491408" y="1956264"/>
                          <a:pt x="486271" y="1996241"/>
                        </a:cubicBezTo>
                        <a:cubicBezTo>
                          <a:pt x="602697" y="2331837"/>
                          <a:pt x="395293" y="3135175"/>
                          <a:pt x="486271" y="3749356"/>
                        </a:cubicBezTo>
                        <a:cubicBezTo>
                          <a:pt x="482621" y="3755110"/>
                          <a:pt x="265762" y="3851448"/>
                          <a:pt x="0" y="3830398"/>
                        </a:cubicBezTo>
                        <a:cubicBezTo>
                          <a:pt x="-100529" y="2068582"/>
                          <a:pt x="-11466" y="1054902"/>
                          <a:pt x="0" y="0"/>
                        </a:cubicBezTo>
                        <a:close/>
                      </a:path>
                      <a:path w="972541" h="3830398" fill="none" extrusionOk="0">
                        <a:moveTo>
                          <a:pt x="0" y="0"/>
                        </a:moveTo>
                        <a:cubicBezTo>
                          <a:pt x="267106" y="-2085"/>
                          <a:pt x="484187" y="36498"/>
                          <a:pt x="486271" y="81042"/>
                        </a:cubicBezTo>
                        <a:cubicBezTo>
                          <a:pt x="609339" y="757487"/>
                          <a:pt x="368395" y="1646389"/>
                          <a:pt x="486271" y="1834157"/>
                        </a:cubicBezTo>
                        <a:cubicBezTo>
                          <a:pt x="470560" y="1852623"/>
                          <a:pt x="732708" y="1907782"/>
                          <a:pt x="972542" y="1915199"/>
                        </a:cubicBezTo>
                        <a:cubicBezTo>
                          <a:pt x="712685" y="1916631"/>
                          <a:pt x="485935" y="1953876"/>
                          <a:pt x="486271" y="1996241"/>
                        </a:cubicBezTo>
                        <a:cubicBezTo>
                          <a:pt x="514961" y="2861770"/>
                          <a:pt x="341864" y="3053792"/>
                          <a:pt x="486271" y="3749356"/>
                        </a:cubicBezTo>
                        <a:cubicBezTo>
                          <a:pt x="483136" y="3754203"/>
                          <a:pt x="261968" y="3865342"/>
                          <a:pt x="0" y="383039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ED4C30-D1E2-42AC-A3D4-35AABF27347D}"/>
              </a:ext>
            </a:extLst>
          </p:cNvPr>
          <p:cNvSpPr/>
          <p:nvPr/>
        </p:nvSpPr>
        <p:spPr>
          <a:xfrm>
            <a:off x="5328869" y="1619986"/>
            <a:ext cx="420360" cy="407364"/>
          </a:xfrm>
          <a:prstGeom prst="ellipse">
            <a:avLst/>
          </a:prstGeom>
          <a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 l="-27077" r="-270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2" name="CuadroTexto 21">
            <a:extLst>
              <a:ext uri="{FF2B5EF4-FFF2-40B4-BE49-F238E27FC236}">
                <a16:creationId xmlns:a16="http://schemas.microsoft.com/office/drawing/2014/main" id="{CE7E0F1F-9B05-4400-8489-5A3811493DE1}"/>
              </a:ext>
            </a:extLst>
          </p:cNvPr>
          <p:cNvSpPr txBox="1"/>
          <p:nvPr/>
        </p:nvSpPr>
        <p:spPr>
          <a:xfrm>
            <a:off x="5749229" y="2054298"/>
            <a:ext cx="2840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Alto Nivel de Protección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100% administrado  en Fideicomisos y Cuentas Segregadas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Beneficios fiscales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Confidencialidad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Monedas Fuertes (dólar, euro, Libra, esterlina, Franco Suizo, Yen)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Cuentas Portables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Mínima inversión desde $10,000 </a:t>
            </a:r>
            <a:r>
              <a:rPr lang="es-419" sz="1100" dirty="0"/>
              <a:t>USD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Mínima inversión regular $250 </a:t>
            </a:r>
            <a:r>
              <a:rPr lang="es-419" sz="1000" dirty="0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endParaRPr lang="es-419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99126B-118E-4850-B1A3-1282FDF3E11D}"/>
              </a:ext>
            </a:extLst>
          </p:cNvPr>
          <p:cNvSpPr txBox="1"/>
          <p:nvPr/>
        </p:nvSpPr>
        <p:spPr>
          <a:xfrm>
            <a:off x="5909091" y="1648549"/>
            <a:ext cx="1260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419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Reino Unido</a:t>
            </a:r>
          </a:p>
        </p:txBody>
      </p:sp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DB4B4E7F-C737-4259-B232-9978AAAFF6F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34132" r="67990" b="32636"/>
          <a:stretch/>
        </p:blipFill>
        <p:spPr>
          <a:xfrm>
            <a:off x="656661" y="486784"/>
            <a:ext cx="304379" cy="317543"/>
          </a:xfrm>
          <a:prstGeom prst="rect">
            <a:avLst/>
          </a:prstGeom>
        </p:spPr>
      </p:pic>
      <p:pic>
        <p:nvPicPr>
          <p:cNvPr id="49" name="Picture 2" descr="Icon&#10;&#10;Description automatically generated">
            <a:extLst>
              <a:ext uri="{FF2B5EF4-FFF2-40B4-BE49-F238E27FC236}">
                <a16:creationId xmlns:a16="http://schemas.microsoft.com/office/drawing/2014/main" id="{8AE73928-3E9B-4ED9-8B50-9FD28DF6EA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44" y="4299772"/>
            <a:ext cx="384091" cy="384091"/>
          </a:xfrm>
          <a:prstGeom prst="rect">
            <a:avLst/>
          </a:prstGeom>
        </p:spPr>
      </p:pic>
      <p:pic>
        <p:nvPicPr>
          <p:cNvPr id="50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73AE2F3-4F18-41F7-A1E7-31D3DB3A69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4200" y="4329608"/>
            <a:ext cx="384091" cy="384091"/>
          </a:xfrm>
          <a:prstGeom prst="rect">
            <a:avLst/>
          </a:prstGeom>
        </p:spPr>
      </p:pic>
      <p:pic>
        <p:nvPicPr>
          <p:cNvPr id="51" name="Picture 15" descr="Icon&#10;&#10;Description automatically generated">
            <a:extLst>
              <a:ext uri="{FF2B5EF4-FFF2-40B4-BE49-F238E27FC236}">
                <a16:creationId xmlns:a16="http://schemas.microsoft.com/office/drawing/2014/main" id="{29805D79-36E8-44D5-A2CE-F25C3F0EE42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69" y="4329608"/>
            <a:ext cx="384091" cy="384091"/>
          </a:xfrm>
          <a:prstGeom prst="rect">
            <a:avLst/>
          </a:prstGeom>
        </p:spPr>
      </p:pic>
      <p:pic>
        <p:nvPicPr>
          <p:cNvPr id="52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C1D4800-2D37-4B75-BD08-ED3E831A67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538" y="4344220"/>
            <a:ext cx="384091" cy="384091"/>
          </a:xfrm>
          <a:prstGeom prst="rect">
            <a:avLst/>
          </a:prstGeom>
        </p:spPr>
      </p:pic>
      <p:pic>
        <p:nvPicPr>
          <p:cNvPr id="53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39A96B73-425B-49C8-B631-CD4A80FC945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4194" y="4368443"/>
            <a:ext cx="407365" cy="407365"/>
          </a:xfrm>
          <a:prstGeom prst="rect">
            <a:avLst/>
          </a:prstGeom>
        </p:spPr>
      </p:pic>
      <p:sp>
        <p:nvSpPr>
          <p:cNvPr id="54" name="Right Brace 53">
            <a:extLst>
              <a:ext uri="{FF2B5EF4-FFF2-40B4-BE49-F238E27FC236}">
                <a16:creationId xmlns:a16="http://schemas.microsoft.com/office/drawing/2014/main" id="{B0502D60-78A6-48A3-AF91-DB14B55CE329}"/>
              </a:ext>
            </a:extLst>
          </p:cNvPr>
          <p:cNvSpPr/>
          <p:nvPr/>
        </p:nvSpPr>
        <p:spPr>
          <a:xfrm rot="5400000">
            <a:off x="7087160" y="2755754"/>
            <a:ext cx="164428" cy="2582839"/>
          </a:xfrm>
          <a:prstGeom prst="rightBrace">
            <a:avLst>
              <a:gd name="adj1" fmla="val 42548"/>
              <a:gd name="adj2" fmla="val 49743"/>
            </a:avLst>
          </a:prstGeom>
          <a:ln w="19050">
            <a:solidFill>
              <a:srgbClr val="001F60"/>
            </a:solidFill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  <a:gd name="connsiteX7" fmla="*/ 0 w 972541"/>
                      <a:gd name="connsiteY7" fmla="*/ 0 h 3830398"/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2541" h="3830398" stroke="0" extrusionOk="0">
                        <a:moveTo>
                          <a:pt x="0" y="0"/>
                        </a:moveTo>
                        <a:cubicBezTo>
                          <a:pt x="264936" y="456"/>
                          <a:pt x="482177" y="38193"/>
                          <a:pt x="486271" y="81042"/>
                        </a:cubicBezTo>
                        <a:cubicBezTo>
                          <a:pt x="337333" y="729513"/>
                          <a:pt x="556794" y="1292014"/>
                          <a:pt x="486271" y="1834157"/>
                        </a:cubicBezTo>
                        <a:cubicBezTo>
                          <a:pt x="447891" y="1877169"/>
                          <a:pt x="717504" y="1910669"/>
                          <a:pt x="972542" y="1915199"/>
                        </a:cubicBezTo>
                        <a:cubicBezTo>
                          <a:pt x="702218" y="1909403"/>
                          <a:pt x="491408" y="1956264"/>
                          <a:pt x="486271" y="1996241"/>
                        </a:cubicBezTo>
                        <a:cubicBezTo>
                          <a:pt x="602697" y="2331837"/>
                          <a:pt x="395293" y="3135175"/>
                          <a:pt x="486271" y="3749356"/>
                        </a:cubicBezTo>
                        <a:cubicBezTo>
                          <a:pt x="482621" y="3755110"/>
                          <a:pt x="265762" y="3851448"/>
                          <a:pt x="0" y="3830398"/>
                        </a:cubicBezTo>
                        <a:cubicBezTo>
                          <a:pt x="-100529" y="2068582"/>
                          <a:pt x="-11466" y="1054902"/>
                          <a:pt x="0" y="0"/>
                        </a:cubicBezTo>
                        <a:close/>
                      </a:path>
                      <a:path w="972541" h="3830398" fill="none" extrusionOk="0">
                        <a:moveTo>
                          <a:pt x="0" y="0"/>
                        </a:moveTo>
                        <a:cubicBezTo>
                          <a:pt x="267106" y="-2085"/>
                          <a:pt x="484187" y="36498"/>
                          <a:pt x="486271" y="81042"/>
                        </a:cubicBezTo>
                        <a:cubicBezTo>
                          <a:pt x="609339" y="757487"/>
                          <a:pt x="368395" y="1646389"/>
                          <a:pt x="486271" y="1834157"/>
                        </a:cubicBezTo>
                        <a:cubicBezTo>
                          <a:pt x="470560" y="1852623"/>
                          <a:pt x="732708" y="1907782"/>
                          <a:pt x="972542" y="1915199"/>
                        </a:cubicBezTo>
                        <a:cubicBezTo>
                          <a:pt x="712685" y="1916631"/>
                          <a:pt x="485935" y="1953876"/>
                          <a:pt x="486271" y="1996241"/>
                        </a:cubicBezTo>
                        <a:cubicBezTo>
                          <a:pt x="514961" y="2861770"/>
                          <a:pt x="341864" y="3053792"/>
                          <a:pt x="486271" y="3749356"/>
                        </a:cubicBezTo>
                        <a:cubicBezTo>
                          <a:pt x="483136" y="3754203"/>
                          <a:pt x="261968" y="3865342"/>
                          <a:pt x="0" y="383039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AA8C19-1306-4E7B-9FCD-D86A54DA1F14}"/>
              </a:ext>
            </a:extLst>
          </p:cNvPr>
          <p:cNvSpPr/>
          <p:nvPr/>
        </p:nvSpPr>
        <p:spPr>
          <a:xfrm>
            <a:off x="8578132" y="0"/>
            <a:ext cx="57150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E73248-4046-4741-8CA0-FA7FD5C168DF}"/>
              </a:ext>
            </a:extLst>
          </p:cNvPr>
          <p:cNvSpPr/>
          <p:nvPr/>
        </p:nvSpPr>
        <p:spPr>
          <a:xfrm>
            <a:off x="8949690" y="584775"/>
            <a:ext cx="194310" cy="2038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7C5360-91F0-474C-9E2B-D74F1D0EC240}"/>
              </a:ext>
            </a:extLst>
          </p:cNvPr>
          <p:cNvSpPr/>
          <p:nvPr/>
        </p:nvSpPr>
        <p:spPr>
          <a:xfrm>
            <a:off x="8383822" y="0"/>
            <a:ext cx="194310" cy="2038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206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7CBD6D-446C-4B43-8EB3-C6E4E75C70F8}"/>
              </a:ext>
            </a:extLst>
          </p:cNvPr>
          <p:cNvSpPr/>
          <p:nvPr/>
        </p:nvSpPr>
        <p:spPr>
          <a:xfrm>
            <a:off x="617683" y="5495222"/>
            <a:ext cx="420360" cy="407364"/>
          </a:xfrm>
          <a:prstGeom prst="ellipse">
            <a:avLst/>
          </a:prstGeom>
          <a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 l="-18512" r="-185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  <p:sp>
        <p:nvSpPr>
          <p:cNvPr id="35" name="CuadroTexto 21">
            <a:extLst>
              <a:ext uri="{FF2B5EF4-FFF2-40B4-BE49-F238E27FC236}">
                <a16:creationId xmlns:a16="http://schemas.microsoft.com/office/drawing/2014/main" id="{01F25110-A181-40B4-B539-C70A19FFE25F}"/>
              </a:ext>
            </a:extLst>
          </p:cNvPr>
          <p:cNvSpPr txBox="1"/>
          <p:nvPr/>
        </p:nvSpPr>
        <p:spPr>
          <a:xfrm>
            <a:off x="2153463" y="5360989"/>
            <a:ext cx="321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Devaluación de la moneda local)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Beneficios fiscales escasos o inexistentes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Protección baja o inexistente para ahorrar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Sin protección a los inversionistas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2D1E96DA-705A-41DE-93AC-9B22BF429DAA}"/>
              </a:ext>
            </a:extLst>
          </p:cNvPr>
          <p:cNvSpPr txBox="1"/>
          <p:nvPr/>
        </p:nvSpPr>
        <p:spPr>
          <a:xfrm>
            <a:off x="1072206" y="5560404"/>
            <a:ext cx="1167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419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LATAM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33447DEF-36CE-4797-90F3-10625ACA122E}"/>
              </a:ext>
            </a:extLst>
          </p:cNvPr>
          <p:cNvSpPr/>
          <p:nvPr/>
        </p:nvSpPr>
        <p:spPr>
          <a:xfrm>
            <a:off x="1788501" y="5360989"/>
            <a:ext cx="164428" cy="803591"/>
          </a:xfrm>
          <a:prstGeom prst="rightBrace">
            <a:avLst>
              <a:gd name="adj1" fmla="val 42548"/>
              <a:gd name="adj2" fmla="val 42824"/>
            </a:avLst>
          </a:prstGeom>
          <a:ln w="19050">
            <a:solidFill>
              <a:srgbClr val="001F60"/>
            </a:solidFill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  <a:gd name="connsiteX7" fmla="*/ 0 w 972541"/>
                      <a:gd name="connsiteY7" fmla="*/ 0 h 3830398"/>
                      <a:gd name="connsiteX0" fmla="*/ 0 w 972541"/>
                      <a:gd name="connsiteY0" fmla="*/ 0 h 3830398"/>
                      <a:gd name="connsiteX1" fmla="*/ 486271 w 972541"/>
                      <a:gd name="connsiteY1" fmla="*/ 81042 h 3830398"/>
                      <a:gd name="connsiteX2" fmla="*/ 486271 w 972541"/>
                      <a:gd name="connsiteY2" fmla="*/ 1834157 h 3830398"/>
                      <a:gd name="connsiteX3" fmla="*/ 972542 w 972541"/>
                      <a:gd name="connsiteY3" fmla="*/ 1915199 h 3830398"/>
                      <a:gd name="connsiteX4" fmla="*/ 486271 w 972541"/>
                      <a:gd name="connsiteY4" fmla="*/ 1996241 h 3830398"/>
                      <a:gd name="connsiteX5" fmla="*/ 486271 w 972541"/>
                      <a:gd name="connsiteY5" fmla="*/ 3749356 h 3830398"/>
                      <a:gd name="connsiteX6" fmla="*/ 0 w 972541"/>
                      <a:gd name="connsiteY6" fmla="*/ 3830398 h 38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2541" h="3830398" stroke="0" extrusionOk="0">
                        <a:moveTo>
                          <a:pt x="0" y="0"/>
                        </a:moveTo>
                        <a:cubicBezTo>
                          <a:pt x="264936" y="456"/>
                          <a:pt x="482177" y="38193"/>
                          <a:pt x="486271" y="81042"/>
                        </a:cubicBezTo>
                        <a:cubicBezTo>
                          <a:pt x="337333" y="729513"/>
                          <a:pt x="556794" y="1292014"/>
                          <a:pt x="486271" y="1834157"/>
                        </a:cubicBezTo>
                        <a:cubicBezTo>
                          <a:pt x="447891" y="1877169"/>
                          <a:pt x="717504" y="1910669"/>
                          <a:pt x="972542" y="1915199"/>
                        </a:cubicBezTo>
                        <a:cubicBezTo>
                          <a:pt x="702218" y="1909403"/>
                          <a:pt x="491408" y="1956264"/>
                          <a:pt x="486271" y="1996241"/>
                        </a:cubicBezTo>
                        <a:cubicBezTo>
                          <a:pt x="602697" y="2331837"/>
                          <a:pt x="395293" y="3135175"/>
                          <a:pt x="486271" y="3749356"/>
                        </a:cubicBezTo>
                        <a:cubicBezTo>
                          <a:pt x="482621" y="3755110"/>
                          <a:pt x="265762" y="3851448"/>
                          <a:pt x="0" y="3830398"/>
                        </a:cubicBezTo>
                        <a:cubicBezTo>
                          <a:pt x="-100529" y="2068582"/>
                          <a:pt x="-11466" y="1054902"/>
                          <a:pt x="0" y="0"/>
                        </a:cubicBezTo>
                        <a:close/>
                      </a:path>
                      <a:path w="972541" h="3830398" fill="none" extrusionOk="0">
                        <a:moveTo>
                          <a:pt x="0" y="0"/>
                        </a:moveTo>
                        <a:cubicBezTo>
                          <a:pt x="267106" y="-2085"/>
                          <a:pt x="484187" y="36498"/>
                          <a:pt x="486271" y="81042"/>
                        </a:cubicBezTo>
                        <a:cubicBezTo>
                          <a:pt x="609339" y="757487"/>
                          <a:pt x="368395" y="1646389"/>
                          <a:pt x="486271" y="1834157"/>
                        </a:cubicBezTo>
                        <a:cubicBezTo>
                          <a:pt x="470560" y="1852623"/>
                          <a:pt x="732708" y="1907782"/>
                          <a:pt x="972542" y="1915199"/>
                        </a:cubicBezTo>
                        <a:cubicBezTo>
                          <a:pt x="712685" y="1916631"/>
                          <a:pt x="485935" y="1953876"/>
                          <a:pt x="486271" y="1996241"/>
                        </a:cubicBezTo>
                        <a:cubicBezTo>
                          <a:pt x="514961" y="2861770"/>
                          <a:pt x="341864" y="3053792"/>
                          <a:pt x="486271" y="3749356"/>
                        </a:cubicBezTo>
                        <a:cubicBezTo>
                          <a:pt x="483136" y="3754203"/>
                          <a:pt x="261968" y="3865342"/>
                          <a:pt x="0" y="383039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684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6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F0D15E64-9D0D-4181-8BFC-AD6D4662B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r="11396" b="71989"/>
          <a:stretch/>
        </p:blipFill>
        <p:spPr>
          <a:xfrm>
            <a:off x="-6" y="4871137"/>
            <a:ext cx="9144000" cy="19868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958D65-1B58-41DD-A7C5-F9DB0ADF74B4}"/>
              </a:ext>
            </a:extLst>
          </p:cNvPr>
          <p:cNvSpPr/>
          <p:nvPr/>
        </p:nvSpPr>
        <p:spPr>
          <a:xfrm>
            <a:off x="184935" y="198733"/>
            <a:ext cx="3048000" cy="132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CuadroTexto 37"/>
          <p:cNvSpPr txBox="1"/>
          <p:nvPr/>
        </p:nvSpPr>
        <p:spPr>
          <a:xfrm>
            <a:off x="805491" y="418539"/>
            <a:ext cx="5849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Servicio </a:t>
            </a:r>
          </a:p>
        </p:txBody>
      </p:sp>
      <p:sp>
        <p:nvSpPr>
          <p:cNvPr id="15" name="CuadroTexto 36">
            <a:extLst>
              <a:ext uri="{FF2B5EF4-FFF2-40B4-BE49-F238E27FC236}">
                <a16:creationId xmlns:a16="http://schemas.microsoft.com/office/drawing/2014/main" id="{FBD4BE2F-AB0B-46E5-8C6D-389BC7B1CF43}"/>
              </a:ext>
            </a:extLst>
          </p:cNvPr>
          <p:cNvSpPr txBox="1"/>
          <p:nvPr/>
        </p:nvSpPr>
        <p:spPr>
          <a:xfrm>
            <a:off x="448341" y="1830273"/>
            <a:ext cx="3415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Servicio y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/ 7 días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Revisiones cada 6 meses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Asesoría Financiera Personal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Investigación de Fondos de inversión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Recomendaciones de acuerdo a tu perfil</a:t>
            </a:r>
          </a:p>
        </p:txBody>
      </p:sp>
      <p:sp>
        <p:nvSpPr>
          <p:cNvPr id="16" name="CuadroTexto 40">
            <a:extLst>
              <a:ext uri="{FF2B5EF4-FFF2-40B4-BE49-F238E27FC236}">
                <a16:creationId xmlns:a16="http://schemas.microsoft.com/office/drawing/2014/main" id="{AED4403E-140C-451F-B743-F3E873FC796F}"/>
              </a:ext>
            </a:extLst>
          </p:cNvPr>
          <p:cNvSpPr txBox="1"/>
          <p:nvPr/>
        </p:nvSpPr>
        <p:spPr>
          <a:xfrm>
            <a:off x="452720" y="3531576"/>
            <a:ext cx="304602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rgbClr val="001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años de servicio gratis</a:t>
            </a:r>
          </a:p>
          <a:p>
            <a:b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Después cobramos 1% del valor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la inversión a partir del 3er año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E.j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9% anual bruto = 8% anual neto</a:t>
            </a:r>
          </a:p>
        </p:txBody>
      </p:sp>
      <p:sp>
        <p:nvSpPr>
          <p:cNvPr id="17" name="CuadroTexto 61">
            <a:extLst>
              <a:ext uri="{FF2B5EF4-FFF2-40B4-BE49-F238E27FC236}">
                <a16:creationId xmlns:a16="http://schemas.microsoft.com/office/drawing/2014/main" id="{8A724950-F189-4F7C-A0B1-13450DB8414D}"/>
              </a:ext>
            </a:extLst>
          </p:cNvPr>
          <p:cNvSpPr txBox="1"/>
          <p:nvPr/>
        </p:nvSpPr>
        <p:spPr>
          <a:xfrm>
            <a:off x="5699926" y="5135136"/>
            <a:ext cx="304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Contrato, Depósitos y Retiros</a:t>
            </a:r>
            <a:b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directos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con la Institución Financiera</a:t>
            </a:r>
            <a:b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person holding a frisbee&#10;&#10;Description automatically generated with medium confidence">
            <a:extLst>
              <a:ext uri="{FF2B5EF4-FFF2-40B4-BE49-F238E27FC236}">
                <a16:creationId xmlns:a16="http://schemas.microsoft.com/office/drawing/2014/main" id="{C7A2ABA8-874E-4195-A126-A77F2D79F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9" b="85011" l="9961" r="89844">
                        <a14:foregroundMark x1="59668" y1="81544" x2="48535" y2="77405"/>
                        <a14:foregroundMark x1="48145" y1="85011" x2="39648" y2="829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13006" b="10128"/>
          <a:stretch/>
        </p:blipFill>
        <p:spPr>
          <a:xfrm flipH="1">
            <a:off x="3862929" y="2986792"/>
            <a:ext cx="1428073" cy="1578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F9BC16-72D6-43AA-87F9-46D8778C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59" y="610557"/>
            <a:ext cx="304800" cy="323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98BA57-413E-496D-BD65-FF90AF9343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95" y="1175900"/>
            <a:ext cx="2260163" cy="1579109"/>
          </a:xfrm>
          <a:prstGeom prst="rect">
            <a:avLst/>
          </a:prstGeom>
        </p:spPr>
      </p:pic>
      <p:sp>
        <p:nvSpPr>
          <p:cNvPr id="67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748655" y="3582968"/>
            <a:ext cx="839967" cy="991814"/>
          </a:xfrm>
          <a:custGeom>
            <a:avLst/>
            <a:gdLst>
              <a:gd name="connsiteX0" fmla="*/ 16368 w 839967"/>
              <a:gd name="connsiteY0" fmla="*/ 991750 h 991814"/>
              <a:gd name="connsiteX1" fmla="*/ 16243 w 839967"/>
              <a:gd name="connsiteY1" fmla="*/ 991750 h 991814"/>
              <a:gd name="connsiteX2" fmla="*/ -95 w 839967"/>
              <a:gd name="connsiteY2" fmla="*/ 975412 h 991814"/>
              <a:gd name="connsiteX3" fmla="*/ -95 w 839967"/>
              <a:gd name="connsiteY3" fmla="*/ 16273 h 991814"/>
              <a:gd name="connsiteX4" fmla="*/ 16243 w 839967"/>
              <a:gd name="connsiteY4" fmla="*/ -65 h 991814"/>
              <a:gd name="connsiteX5" fmla="*/ 823535 w 839967"/>
              <a:gd name="connsiteY5" fmla="*/ -65 h 991814"/>
              <a:gd name="connsiteX6" fmla="*/ 839873 w 839967"/>
              <a:gd name="connsiteY6" fmla="*/ 16273 h 991814"/>
              <a:gd name="connsiteX7" fmla="*/ 839873 w 839967"/>
              <a:gd name="connsiteY7" fmla="*/ 762057 h 991814"/>
              <a:gd name="connsiteX8" fmla="*/ 823662 w 839967"/>
              <a:gd name="connsiteY8" fmla="*/ 778395 h 99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967" h="991814">
                <a:moveTo>
                  <a:pt x="16368" y="991750"/>
                </a:moveTo>
                <a:lnTo>
                  <a:pt x="16243" y="991750"/>
                </a:lnTo>
                <a:cubicBezTo>
                  <a:pt x="7223" y="991741"/>
                  <a:pt x="-85" y="984433"/>
                  <a:pt x="-95" y="975412"/>
                </a:cubicBezTo>
                <a:lnTo>
                  <a:pt x="-95" y="16273"/>
                </a:lnTo>
                <a:cubicBezTo>
                  <a:pt x="-85" y="7255"/>
                  <a:pt x="7223" y="-53"/>
                  <a:pt x="16243" y="-65"/>
                </a:cubicBezTo>
                <a:lnTo>
                  <a:pt x="823535" y="-65"/>
                </a:lnTo>
                <a:cubicBezTo>
                  <a:pt x="832553" y="-53"/>
                  <a:pt x="839861" y="7255"/>
                  <a:pt x="839873" y="16273"/>
                </a:cubicBezTo>
                <a:lnTo>
                  <a:pt x="839873" y="762057"/>
                </a:lnTo>
                <a:cubicBezTo>
                  <a:pt x="839863" y="771027"/>
                  <a:pt x="832630" y="778316"/>
                  <a:pt x="823662" y="778395"/>
                </a:cubicBezTo>
                <a:close/>
              </a:path>
            </a:pathLst>
          </a:custGeom>
          <a:solidFill>
            <a:srgbClr val="F2F2F2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8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986998" y="3212959"/>
            <a:ext cx="374813" cy="234498"/>
          </a:xfrm>
          <a:custGeom>
            <a:avLst/>
            <a:gdLst>
              <a:gd name="connsiteX0" fmla="*/ 374719 w 374813"/>
              <a:gd name="connsiteY0" fmla="*/ 234434 h 234498"/>
              <a:gd name="connsiteX1" fmla="*/ -95 w 374813"/>
              <a:gd name="connsiteY1" fmla="*/ 234434 h 234498"/>
              <a:gd name="connsiteX2" fmla="*/ -95 w 374813"/>
              <a:gd name="connsiteY2" fmla="*/ 17234 h 234498"/>
              <a:gd name="connsiteX3" fmla="*/ 17204 w 374813"/>
              <a:gd name="connsiteY3" fmla="*/ -65 h 234498"/>
              <a:gd name="connsiteX4" fmla="*/ 357420 w 374813"/>
              <a:gd name="connsiteY4" fmla="*/ -65 h 234498"/>
              <a:gd name="connsiteX5" fmla="*/ 374719 w 374813"/>
              <a:gd name="connsiteY5" fmla="*/ 17234 h 234498"/>
              <a:gd name="connsiteX6" fmla="*/ 3749 w 374813"/>
              <a:gd name="connsiteY6" fmla="*/ 230590 h 234498"/>
              <a:gd name="connsiteX7" fmla="*/ 370875 w 374813"/>
              <a:gd name="connsiteY7" fmla="*/ 230590 h 234498"/>
              <a:gd name="connsiteX8" fmla="*/ 370875 w 374813"/>
              <a:gd name="connsiteY8" fmla="*/ 17234 h 234498"/>
              <a:gd name="connsiteX9" fmla="*/ 357420 w 374813"/>
              <a:gd name="connsiteY9" fmla="*/ 3780 h 234498"/>
              <a:gd name="connsiteX10" fmla="*/ 17204 w 374813"/>
              <a:gd name="connsiteY10" fmla="*/ 3780 h 234498"/>
              <a:gd name="connsiteX11" fmla="*/ 3749 w 374813"/>
              <a:gd name="connsiteY11" fmla="*/ 17234 h 23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813" h="234498">
                <a:moveTo>
                  <a:pt x="374719" y="234434"/>
                </a:moveTo>
                <a:lnTo>
                  <a:pt x="-95" y="234434"/>
                </a:lnTo>
                <a:lnTo>
                  <a:pt x="-95" y="17234"/>
                </a:lnTo>
                <a:cubicBezTo>
                  <a:pt x="-85" y="7685"/>
                  <a:pt x="7653" y="-53"/>
                  <a:pt x="17204" y="-65"/>
                </a:cubicBezTo>
                <a:lnTo>
                  <a:pt x="357420" y="-65"/>
                </a:lnTo>
                <a:cubicBezTo>
                  <a:pt x="366969" y="-53"/>
                  <a:pt x="374707" y="7685"/>
                  <a:pt x="374719" y="17234"/>
                </a:cubicBezTo>
                <a:close/>
                <a:moveTo>
                  <a:pt x="3749" y="230590"/>
                </a:moveTo>
                <a:lnTo>
                  <a:pt x="370875" y="230590"/>
                </a:lnTo>
                <a:lnTo>
                  <a:pt x="370875" y="17234"/>
                </a:lnTo>
                <a:cubicBezTo>
                  <a:pt x="370865" y="9807"/>
                  <a:pt x="364847" y="3789"/>
                  <a:pt x="357420" y="3780"/>
                </a:cubicBezTo>
                <a:lnTo>
                  <a:pt x="17204" y="3780"/>
                </a:lnTo>
                <a:cubicBezTo>
                  <a:pt x="9775" y="3789"/>
                  <a:pt x="3757" y="9807"/>
                  <a:pt x="3749" y="17234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9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78299" y="3295611"/>
            <a:ext cx="192212" cy="246031"/>
          </a:xfrm>
          <a:custGeom>
            <a:avLst/>
            <a:gdLst>
              <a:gd name="connsiteX0" fmla="*/ 15377 w 192212"/>
              <a:gd name="connsiteY0" fmla="*/ 0 h 246031"/>
              <a:gd name="connsiteX1" fmla="*/ 176835 w 192212"/>
              <a:gd name="connsiteY1" fmla="*/ 0 h 246031"/>
              <a:gd name="connsiteX2" fmla="*/ 192212 w 192212"/>
              <a:gd name="connsiteY2" fmla="*/ 15377 h 246031"/>
              <a:gd name="connsiteX3" fmla="*/ 192212 w 192212"/>
              <a:gd name="connsiteY3" fmla="*/ 246032 h 246031"/>
              <a:gd name="connsiteX4" fmla="*/ 192212 w 192212"/>
              <a:gd name="connsiteY4" fmla="*/ 246032 h 246031"/>
              <a:gd name="connsiteX5" fmla="*/ 0 w 192212"/>
              <a:gd name="connsiteY5" fmla="*/ 246032 h 246031"/>
              <a:gd name="connsiteX6" fmla="*/ 0 w 192212"/>
              <a:gd name="connsiteY6" fmla="*/ 246032 h 246031"/>
              <a:gd name="connsiteX7" fmla="*/ 0 w 192212"/>
              <a:gd name="connsiteY7" fmla="*/ 15377 h 246031"/>
              <a:gd name="connsiteX8" fmla="*/ 15377 w 192212"/>
              <a:gd name="connsiteY8" fmla="*/ 0 h 2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12" h="246031">
                <a:moveTo>
                  <a:pt x="15377" y="0"/>
                </a:moveTo>
                <a:lnTo>
                  <a:pt x="176835" y="0"/>
                </a:lnTo>
                <a:cubicBezTo>
                  <a:pt x="185327" y="0"/>
                  <a:pt x="192212" y="6884"/>
                  <a:pt x="192212" y="15377"/>
                </a:cubicBezTo>
                <a:lnTo>
                  <a:pt x="192212" y="246032"/>
                </a:lnTo>
                <a:lnTo>
                  <a:pt x="192212" y="246032"/>
                </a:lnTo>
                <a:lnTo>
                  <a:pt x="0" y="246032"/>
                </a:lnTo>
                <a:lnTo>
                  <a:pt x="0" y="246032"/>
                </a:lnTo>
                <a:lnTo>
                  <a:pt x="0" y="15377"/>
                </a:lnTo>
                <a:cubicBezTo>
                  <a:pt x="0" y="6884"/>
                  <a:pt x="6883" y="0"/>
                  <a:pt x="15377" y="0"/>
                </a:cubicBezTo>
                <a:close/>
              </a:path>
            </a:pathLst>
          </a:custGeom>
          <a:solidFill>
            <a:srgbClr val="E6E6E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0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46584" y="3128386"/>
            <a:ext cx="78807" cy="88417"/>
          </a:xfrm>
          <a:custGeom>
            <a:avLst/>
            <a:gdLst>
              <a:gd name="connsiteX0" fmla="*/ 78712 w 78807"/>
              <a:gd name="connsiteY0" fmla="*/ 88352 h 88417"/>
              <a:gd name="connsiteX1" fmla="*/ -95 w 78807"/>
              <a:gd name="connsiteY1" fmla="*/ 88352 h 88417"/>
              <a:gd name="connsiteX2" fmla="*/ -95 w 78807"/>
              <a:gd name="connsiteY2" fmla="*/ 9546 h 88417"/>
              <a:gd name="connsiteX3" fmla="*/ 9516 w 78807"/>
              <a:gd name="connsiteY3" fmla="*/ -65 h 88417"/>
              <a:gd name="connsiteX4" fmla="*/ 69101 w 78807"/>
              <a:gd name="connsiteY4" fmla="*/ -65 h 88417"/>
              <a:gd name="connsiteX5" fmla="*/ 78712 w 78807"/>
              <a:gd name="connsiteY5" fmla="*/ 9546 h 88417"/>
              <a:gd name="connsiteX6" fmla="*/ 3749 w 78807"/>
              <a:gd name="connsiteY6" fmla="*/ 84508 h 88417"/>
              <a:gd name="connsiteX7" fmla="*/ 74868 w 78807"/>
              <a:gd name="connsiteY7" fmla="*/ 84508 h 88417"/>
              <a:gd name="connsiteX8" fmla="*/ 74868 w 78807"/>
              <a:gd name="connsiteY8" fmla="*/ 9546 h 88417"/>
              <a:gd name="connsiteX9" fmla="*/ 69101 w 78807"/>
              <a:gd name="connsiteY9" fmla="*/ 3780 h 88417"/>
              <a:gd name="connsiteX10" fmla="*/ 9516 w 78807"/>
              <a:gd name="connsiteY10" fmla="*/ 3780 h 88417"/>
              <a:gd name="connsiteX11" fmla="*/ 3749 w 78807"/>
              <a:gd name="connsiteY11" fmla="*/ 9546 h 8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807" h="88417">
                <a:moveTo>
                  <a:pt x="78712" y="88352"/>
                </a:moveTo>
                <a:lnTo>
                  <a:pt x="-95" y="88352"/>
                </a:lnTo>
                <a:lnTo>
                  <a:pt x="-95" y="9546"/>
                </a:lnTo>
                <a:cubicBezTo>
                  <a:pt x="-89" y="4240"/>
                  <a:pt x="4211" y="-59"/>
                  <a:pt x="9516" y="-65"/>
                </a:cubicBezTo>
                <a:lnTo>
                  <a:pt x="69101" y="-65"/>
                </a:lnTo>
                <a:cubicBezTo>
                  <a:pt x="74407" y="-59"/>
                  <a:pt x="78704" y="4240"/>
                  <a:pt x="78712" y="9546"/>
                </a:cubicBezTo>
                <a:close/>
                <a:moveTo>
                  <a:pt x="3749" y="84508"/>
                </a:moveTo>
                <a:lnTo>
                  <a:pt x="74868" y="84508"/>
                </a:lnTo>
                <a:lnTo>
                  <a:pt x="74868" y="9546"/>
                </a:lnTo>
                <a:cubicBezTo>
                  <a:pt x="74864" y="6363"/>
                  <a:pt x="72284" y="3783"/>
                  <a:pt x="69101" y="3780"/>
                </a:cubicBezTo>
                <a:lnTo>
                  <a:pt x="9516" y="3780"/>
                </a:lnTo>
                <a:cubicBezTo>
                  <a:pt x="6333" y="3783"/>
                  <a:pt x="3751" y="6363"/>
                  <a:pt x="3749" y="9546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1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637637" y="3818428"/>
            <a:ext cx="330643" cy="557107"/>
          </a:xfrm>
          <a:custGeom>
            <a:avLst/>
            <a:gdLst>
              <a:gd name="connsiteX0" fmla="*/ 135242 w 330643"/>
              <a:gd name="connsiteY0" fmla="*/ 557043 h 557107"/>
              <a:gd name="connsiteX1" fmla="*/ 132964 w 330643"/>
              <a:gd name="connsiteY1" fmla="*/ 557024 h 557107"/>
              <a:gd name="connsiteX2" fmla="*/ 4384 w 330643"/>
              <a:gd name="connsiteY2" fmla="*/ 506766 h 557107"/>
              <a:gd name="connsiteX3" fmla="*/ 499 w 330643"/>
              <a:gd name="connsiteY3" fmla="*/ 503154 h 557107"/>
              <a:gd name="connsiteX4" fmla="*/ -95 w 330643"/>
              <a:gd name="connsiteY4" fmla="*/ 502587 h 557107"/>
              <a:gd name="connsiteX5" fmla="*/ -95 w 330643"/>
              <a:gd name="connsiteY5" fmla="*/ 134207 h 557107"/>
              <a:gd name="connsiteX6" fmla="*/ 88 w 330643"/>
              <a:gd name="connsiteY6" fmla="*/ 133819 h 557107"/>
              <a:gd name="connsiteX7" fmla="*/ 3942 w 330643"/>
              <a:gd name="connsiteY7" fmla="*/ 125804 h 557107"/>
              <a:gd name="connsiteX8" fmla="*/ 135242 w 330643"/>
              <a:gd name="connsiteY8" fmla="*/ -65 h 557107"/>
              <a:gd name="connsiteX9" fmla="*/ 273729 w 330643"/>
              <a:gd name="connsiteY9" fmla="*/ 141038 h 557107"/>
              <a:gd name="connsiteX10" fmla="*/ 330549 w 330643"/>
              <a:gd name="connsiteY10" fmla="*/ 361852 h 557107"/>
              <a:gd name="connsiteX11" fmla="*/ 137473 w 330643"/>
              <a:gd name="connsiteY11" fmla="*/ 557024 h 557107"/>
              <a:gd name="connsiteX12" fmla="*/ 135242 w 330643"/>
              <a:gd name="connsiteY12" fmla="*/ 557043 h 557107"/>
              <a:gd name="connsiteX13" fmla="*/ 3749 w 330643"/>
              <a:gd name="connsiteY13" fmla="*/ 500938 h 557107"/>
              <a:gd name="connsiteX14" fmla="*/ 6965 w 330643"/>
              <a:gd name="connsiteY14" fmla="*/ 503918 h 557107"/>
              <a:gd name="connsiteX15" fmla="*/ 133033 w 330643"/>
              <a:gd name="connsiteY15" fmla="*/ 553180 h 557107"/>
              <a:gd name="connsiteX16" fmla="*/ 135292 w 330643"/>
              <a:gd name="connsiteY16" fmla="*/ 553199 h 557107"/>
              <a:gd name="connsiteX17" fmla="*/ 137402 w 330643"/>
              <a:gd name="connsiteY17" fmla="*/ 553182 h 557107"/>
              <a:gd name="connsiteX18" fmla="*/ 326704 w 330643"/>
              <a:gd name="connsiteY18" fmla="*/ 361852 h 557107"/>
              <a:gd name="connsiteX19" fmla="*/ 270232 w 330643"/>
              <a:gd name="connsiteY19" fmla="*/ 142634 h 557107"/>
              <a:gd name="connsiteX20" fmla="*/ 135242 w 330643"/>
              <a:gd name="connsiteY20" fmla="*/ 3780 h 557107"/>
              <a:gd name="connsiteX21" fmla="*/ 7396 w 330643"/>
              <a:gd name="connsiteY21" fmla="*/ 127491 h 557107"/>
              <a:gd name="connsiteX22" fmla="*/ 3749 w 330643"/>
              <a:gd name="connsiteY22" fmla="*/ 135068 h 5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0643" h="557107">
                <a:moveTo>
                  <a:pt x="135242" y="557043"/>
                </a:moveTo>
                <a:cubicBezTo>
                  <a:pt x="134475" y="557043"/>
                  <a:pt x="133729" y="557043"/>
                  <a:pt x="132964" y="557024"/>
                </a:cubicBezTo>
                <a:cubicBezTo>
                  <a:pt x="85411" y="556497"/>
                  <a:pt x="39687" y="538625"/>
                  <a:pt x="4384" y="506766"/>
                </a:cubicBezTo>
                <a:cubicBezTo>
                  <a:pt x="3078" y="505578"/>
                  <a:pt x="1783" y="504373"/>
                  <a:pt x="499" y="503154"/>
                </a:cubicBezTo>
                <a:lnTo>
                  <a:pt x="-95" y="502587"/>
                </a:lnTo>
                <a:lnTo>
                  <a:pt x="-95" y="134207"/>
                </a:lnTo>
                <a:lnTo>
                  <a:pt x="88" y="133819"/>
                </a:lnTo>
                <a:cubicBezTo>
                  <a:pt x="1360" y="131120"/>
                  <a:pt x="2652" y="128462"/>
                  <a:pt x="3942" y="125804"/>
                </a:cubicBezTo>
                <a:cubicBezTo>
                  <a:pt x="43922" y="44632"/>
                  <a:pt x="90551" y="-65"/>
                  <a:pt x="135242" y="-65"/>
                </a:cubicBezTo>
                <a:cubicBezTo>
                  <a:pt x="199689" y="-65"/>
                  <a:pt x="249672" y="88341"/>
                  <a:pt x="273729" y="141038"/>
                </a:cubicBezTo>
                <a:cubicBezTo>
                  <a:pt x="307183" y="214317"/>
                  <a:pt x="330549" y="305118"/>
                  <a:pt x="330549" y="361852"/>
                </a:cubicBezTo>
                <a:cubicBezTo>
                  <a:pt x="330516" y="468814"/>
                  <a:pt x="244428" y="555838"/>
                  <a:pt x="137473" y="557024"/>
                </a:cubicBezTo>
                <a:cubicBezTo>
                  <a:pt x="136754" y="557043"/>
                  <a:pt x="135988" y="557043"/>
                  <a:pt x="135242" y="557043"/>
                </a:cubicBezTo>
                <a:close/>
                <a:moveTo>
                  <a:pt x="3749" y="500938"/>
                </a:moveTo>
                <a:cubicBezTo>
                  <a:pt x="4814" y="501946"/>
                  <a:pt x="5889" y="502937"/>
                  <a:pt x="6965" y="503918"/>
                </a:cubicBezTo>
                <a:cubicBezTo>
                  <a:pt x="41580" y="535152"/>
                  <a:pt x="86410" y="552670"/>
                  <a:pt x="133033" y="553180"/>
                </a:cubicBezTo>
                <a:cubicBezTo>
                  <a:pt x="133812" y="553199"/>
                  <a:pt x="134548" y="553178"/>
                  <a:pt x="135292" y="553199"/>
                </a:cubicBezTo>
                <a:cubicBezTo>
                  <a:pt x="135989" y="553199"/>
                  <a:pt x="136704" y="553199"/>
                  <a:pt x="137402" y="553182"/>
                </a:cubicBezTo>
                <a:cubicBezTo>
                  <a:pt x="241796" y="552023"/>
                  <a:pt x="326704" y="466192"/>
                  <a:pt x="326704" y="361852"/>
                </a:cubicBezTo>
                <a:cubicBezTo>
                  <a:pt x="326704" y="305612"/>
                  <a:pt x="303481" y="215467"/>
                  <a:pt x="270232" y="142634"/>
                </a:cubicBezTo>
                <a:cubicBezTo>
                  <a:pt x="246558" y="90777"/>
                  <a:pt x="197540" y="3780"/>
                  <a:pt x="135242" y="3780"/>
                </a:cubicBezTo>
                <a:cubicBezTo>
                  <a:pt x="92092" y="3780"/>
                  <a:pt x="46690" y="47715"/>
                  <a:pt x="7396" y="127491"/>
                </a:cubicBezTo>
                <a:cubicBezTo>
                  <a:pt x="6177" y="130000"/>
                  <a:pt x="4954" y="132518"/>
                  <a:pt x="3749" y="135068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2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770751" y="4152708"/>
            <a:ext cx="4424" cy="455881"/>
          </a:xfrm>
          <a:custGeom>
            <a:avLst/>
            <a:gdLst>
              <a:gd name="connsiteX0" fmla="*/ 2117 w 4424"/>
              <a:gd name="connsiteY0" fmla="*/ 455817 h 455881"/>
              <a:gd name="connsiteX1" fmla="*/ -95 w 4424"/>
              <a:gd name="connsiteY1" fmla="*/ 453606 h 455881"/>
              <a:gd name="connsiteX2" fmla="*/ -95 w 4424"/>
              <a:gd name="connsiteY2" fmla="*/ 2159 h 455881"/>
              <a:gd name="connsiteX3" fmla="*/ 2104 w 4424"/>
              <a:gd name="connsiteY3" fmla="*/ -65 h 455881"/>
              <a:gd name="connsiteX4" fmla="*/ 4330 w 4424"/>
              <a:gd name="connsiteY4" fmla="*/ 2134 h 455881"/>
              <a:gd name="connsiteX5" fmla="*/ 4330 w 4424"/>
              <a:gd name="connsiteY5" fmla="*/ 2159 h 455881"/>
              <a:gd name="connsiteX6" fmla="*/ 4328 w 4424"/>
              <a:gd name="connsiteY6" fmla="*/ 453606 h 455881"/>
              <a:gd name="connsiteX7" fmla="*/ 2117 w 4424"/>
              <a:gd name="connsiteY7" fmla="*/ 455817 h 45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4" h="455881">
                <a:moveTo>
                  <a:pt x="2117" y="455817"/>
                </a:moveTo>
                <a:cubicBezTo>
                  <a:pt x="897" y="455817"/>
                  <a:pt x="-95" y="454827"/>
                  <a:pt x="-95" y="453606"/>
                </a:cubicBezTo>
                <a:lnTo>
                  <a:pt x="-95" y="2159"/>
                </a:lnTo>
                <a:cubicBezTo>
                  <a:pt x="-101" y="939"/>
                  <a:pt x="883" y="-57"/>
                  <a:pt x="2104" y="-65"/>
                </a:cubicBezTo>
                <a:cubicBezTo>
                  <a:pt x="3326" y="-72"/>
                  <a:pt x="4322" y="912"/>
                  <a:pt x="4330" y="2134"/>
                </a:cubicBezTo>
                <a:cubicBezTo>
                  <a:pt x="4330" y="2142"/>
                  <a:pt x="4330" y="2152"/>
                  <a:pt x="4330" y="2159"/>
                </a:cubicBezTo>
                <a:lnTo>
                  <a:pt x="4328" y="453606"/>
                </a:lnTo>
                <a:cubicBezTo>
                  <a:pt x="4328" y="454827"/>
                  <a:pt x="3338" y="455817"/>
                  <a:pt x="2117" y="455817"/>
                </a:cubicBezTo>
                <a:close/>
              </a:path>
            </a:pathLst>
          </a:custGeom>
          <a:solidFill>
            <a:srgbClr val="CCCCCC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4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659534" y="4106594"/>
            <a:ext cx="115641" cy="132683"/>
          </a:xfrm>
          <a:custGeom>
            <a:avLst/>
            <a:gdLst>
              <a:gd name="connsiteX0" fmla="*/ 113336 w 115641"/>
              <a:gd name="connsiteY0" fmla="*/ 132619 h 132683"/>
              <a:gd name="connsiteX1" fmla="*/ 111664 w 115641"/>
              <a:gd name="connsiteY1" fmla="*/ 131856 h 132683"/>
              <a:gd name="connsiteX2" fmla="*/ 442 w 115641"/>
              <a:gd name="connsiteY2" fmla="*/ 3593 h 132683"/>
              <a:gd name="connsiteX3" fmla="*/ 671 w 115641"/>
              <a:gd name="connsiteY3" fmla="*/ 473 h 132683"/>
              <a:gd name="connsiteX4" fmla="*/ 3785 w 115641"/>
              <a:gd name="connsiteY4" fmla="*/ 694 h 132683"/>
              <a:gd name="connsiteX5" fmla="*/ 115005 w 115641"/>
              <a:gd name="connsiteY5" fmla="*/ 128959 h 132683"/>
              <a:gd name="connsiteX6" fmla="*/ 114782 w 115641"/>
              <a:gd name="connsiteY6" fmla="*/ 132079 h 132683"/>
              <a:gd name="connsiteX7" fmla="*/ 113336 w 115641"/>
              <a:gd name="connsiteY7" fmla="*/ 132619 h 1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41" h="132683">
                <a:moveTo>
                  <a:pt x="113336" y="132619"/>
                </a:moveTo>
                <a:cubicBezTo>
                  <a:pt x="112694" y="132621"/>
                  <a:pt x="112083" y="132342"/>
                  <a:pt x="111664" y="131856"/>
                </a:cubicBezTo>
                <a:lnTo>
                  <a:pt x="442" y="3593"/>
                </a:lnTo>
                <a:cubicBezTo>
                  <a:pt x="-355" y="2668"/>
                  <a:pt x="-253" y="1273"/>
                  <a:pt x="671" y="473"/>
                </a:cubicBezTo>
                <a:cubicBezTo>
                  <a:pt x="1592" y="-323"/>
                  <a:pt x="2983" y="-224"/>
                  <a:pt x="3785" y="694"/>
                </a:cubicBezTo>
                <a:lnTo>
                  <a:pt x="115005" y="128959"/>
                </a:lnTo>
                <a:cubicBezTo>
                  <a:pt x="115806" y="129882"/>
                  <a:pt x="115706" y="131279"/>
                  <a:pt x="114782" y="132079"/>
                </a:cubicBezTo>
                <a:cubicBezTo>
                  <a:pt x="114380" y="132427"/>
                  <a:pt x="113867" y="132619"/>
                  <a:pt x="113336" y="132619"/>
                </a:cubicBezTo>
                <a:close/>
              </a:path>
            </a:pathLst>
          </a:custGeom>
          <a:solidFill>
            <a:srgbClr val="CCCCCC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5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770753" y="4245683"/>
            <a:ext cx="67615" cy="67617"/>
          </a:xfrm>
          <a:custGeom>
            <a:avLst/>
            <a:gdLst>
              <a:gd name="connsiteX0" fmla="*/ 2115 w 67615"/>
              <a:gd name="connsiteY0" fmla="*/ 67553 h 67617"/>
              <a:gd name="connsiteX1" fmla="*/ -95 w 67615"/>
              <a:gd name="connsiteY1" fmla="*/ 65341 h 67617"/>
              <a:gd name="connsiteX2" fmla="*/ 553 w 67615"/>
              <a:gd name="connsiteY2" fmla="*/ 63778 h 67617"/>
              <a:gd name="connsiteX3" fmla="*/ 63750 w 67615"/>
              <a:gd name="connsiteY3" fmla="*/ 578 h 67617"/>
              <a:gd name="connsiteX4" fmla="*/ 66878 w 67615"/>
              <a:gd name="connsiteY4" fmla="*/ 588 h 67617"/>
              <a:gd name="connsiteX5" fmla="*/ 66878 w 67615"/>
              <a:gd name="connsiteY5" fmla="*/ 3706 h 67617"/>
              <a:gd name="connsiteX6" fmla="*/ 3678 w 67615"/>
              <a:gd name="connsiteY6" fmla="*/ 66905 h 67617"/>
              <a:gd name="connsiteX7" fmla="*/ 2115 w 67615"/>
              <a:gd name="connsiteY7" fmla="*/ 67553 h 6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15" h="67617">
                <a:moveTo>
                  <a:pt x="2115" y="67553"/>
                </a:moveTo>
                <a:cubicBezTo>
                  <a:pt x="895" y="67553"/>
                  <a:pt x="-95" y="66563"/>
                  <a:pt x="-95" y="65341"/>
                </a:cubicBezTo>
                <a:cubicBezTo>
                  <a:pt x="-95" y="64754"/>
                  <a:pt x="138" y="64193"/>
                  <a:pt x="553" y="63778"/>
                </a:cubicBezTo>
                <a:lnTo>
                  <a:pt x="63750" y="578"/>
                </a:lnTo>
                <a:cubicBezTo>
                  <a:pt x="64615" y="-283"/>
                  <a:pt x="66016" y="-279"/>
                  <a:pt x="66878" y="588"/>
                </a:cubicBezTo>
                <a:cubicBezTo>
                  <a:pt x="67735" y="1451"/>
                  <a:pt x="67735" y="2843"/>
                  <a:pt x="66878" y="3706"/>
                </a:cubicBezTo>
                <a:lnTo>
                  <a:pt x="3678" y="66905"/>
                </a:lnTo>
                <a:cubicBezTo>
                  <a:pt x="3265" y="67320"/>
                  <a:pt x="2702" y="67553"/>
                  <a:pt x="2115" y="67553"/>
                </a:cubicBezTo>
                <a:close/>
              </a:path>
            </a:pathLst>
          </a:custGeom>
          <a:solidFill>
            <a:srgbClr val="CCCCCC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6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812256" y="4524884"/>
            <a:ext cx="165304" cy="84619"/>
          </a:xfrm>
          <a:custGeom>
            <a:avLst/>
            <a:gdLst>
              <a:gd name="connsiteX0" fmla="*/ 165209 w 165304"/>
              <a:gd name="connsiteY0" fmla="*/ 84555 h 84619"/>
              <a:gd name="connsiteX1" fmla="*/ -95 w 165304"/>
              <a:gd name="connsiteY1" fmla="*/ 84555 h 84619"/>
              <a:gd name="connsiteX2" fmla="*/ -95 w 165304"/>
              <a:gd name="connsiteY2" fmla="*/ 82633 h 84619"/>
              <a:gd name="connsiteX3" fmla="*/ 82522 w 165304"/>
              <a:gd name="connsiteY3" fmla="*/ -65 h 84619"/>
              <a:gd name="connsiteX4" fmla="*/ 165209 w 165304"/>
              <a:gd name="connsiteY4" fmla="*/ 82552 h 84619"/>
              <a:gd name="connsiteX5" fmla="*/ 165209 w 165304"/>
              <a:gd name="connsiteY5" fmla="*/ 82633 h 84619"/>
              <a:gd name="connsiteX6" fmla="*/ 3772 w 165304"/>
              <a:gd name="connsiteY6" fmla="*/ 80711 h 84619"/>
              <a:gd name="connsiteX7" fmla="*/ 161350 w 165304"/>
              <a:gd name="connsiteY7" fmla="*/ 80711 h 84619"/>
              <a:gd name="connsiteX8" fmla="*/ 80638 w 165304"/>
              <a:gd name="connsiteY8" fmla="*/ 3843 h 84619"/>
              <a:gd name="connsiteX9" fmla="*/ 3772 w 165304"/>
              <a:gd name="connsiteY9" fmla="*/ 80711 h 8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04" h="84619">
                <a:moveTo>
                  <a:pt x="165209" y="84555"/>
                </a:moveTo>
                <a:lnTo>
                  <a:pt x="-95" y="84555"/>
                </a:lnTo>
                <a:lnTo>
                  <a:pt x="-95" y="82633"/>
                </a:lnTo>
                <a:cubicBezTo>
                  <a:pt x="-118" y="36982"/>
                  <a:pt x="36871" y="-42"/>
                  <a:pt x="82522" y="-65"/>
                </a:cubicBezTo>
                <a:cubicBezTo>
                  <a:pt x="128170" y="-86"/>
                  <a:pt x="165190" y="36904"/>
                  <a:pt x="165209" y="82552"/>
                </a:cubicBezTo>
                <a:cubicBezTo>
                  <a:pt x="165209" y="82579"/>
                  <a:pt x="165209" y="82606"/>
                  <a:pt x="165209" y="82633"/>
                </a:cubicBezTo>
                <a:close/>
                <a:moveTo>
                  <a:pt x="3772" y="80711"/>
                </a:moveTo>
                <a:lnTo>
                  <a:pt x="161350" y="80711"/>
                </a:lnTo>
                <a:cubicBezTo>
                  <a:pt x="160289" y="37196"/>
                  <a:pt x="124153" y="2782"/>
                  <a:pt x="80638" y="3843"/>
                </a:cubicBezTo>
                <a:cubicBezTo>
                  <a:pt x="38618" y="4867"/>
                  <a:pt x="4797" y="38689"/>
                  <a:pt x="3772" y="80711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7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866542" y="4560669"/>
            <a:ext cx="30552" cy="46918"/>
          </a:xfrm>
          <a:custGeom>
            <a:avLst/>
            <a:gdLst>
              <a:gd name="connsiteX0" fmla="*/ 28274 w 30552"/>
              <a:gd name="connsiteY0" fmla="*/ -65 h 46918"/>
              <a:gd name="connsiteX1" fmla="*/ 26092 w 30552"/>
              <a:gd name="connsiteY1" fmla="*/ 2117 h 46918"/>
              <a:gd name="connsiteX2" fmla="*/ 26092 w 30552"/>
              <a:gd name="connsiteY2" fmla="*/ 25296 h 46918"/>
              <a:gd name="connsiteX3" fmla="*/ 3511 w 30552"/>
              <a:gd name="connsiteY3" fmla="*/ 5917 h 46918"/>
              <a:gd name="connsiteX4" fmla="*/ 434 w 30552"/>
              <a:gd name="connsiteY4" fmla="*/ 6142 h 46918"/>
              <a:gd name="connsiteX5" fmla="*/ 661 w 30552"/>
              <a:gd name="connsiteY5" fmla="*/ 9221 h 46918"/>
              <a:gd name="connsiteX6" fmla="*/ 668 w 30552"/>
              <a:gd name="connsiteY6" fmla="*/ 9227 h 46918"/>
              <a:gd name="connsiteX7" fmla="*/ 26092 w 30552"/>
              <a:gd name="connsiteY7" fmla="*/ 31047 h 46918"/>
              <a:gd name="connsiteX8" fmla="*/ 26092 w 30552"/>
              <a:gd name="connsiteY8" fmla="*/ 44665 h 46918"/>
              <a:gd name="connsiteX9" fmla="*/ 28268 w 30552"/>
              <a:gd name="connsiteY9" fmla="*/ 46854 h 46918"/>
              <a:gd name="connsiteX10" fmla="*/ 30458 w 30552"/>
              <a:gd name="connsiteY10" fmla="*/ 44678 h 46918"/>
              <a:gd name="connsiteX11" fmla="*/ 30458 w 30552"/>
              <a:gd name="connsiteY11" fmla="*/ 44665 h 46918"/>
              <a:gd name="connsiteX12" fmla="*/ 30458 w 30552"/>
              <a:gd name="connsiteY12" fmla="*/ 2117 h 46918"/>
              <a:gd name="connsiteX13" fmla="*/ 28274 w 30552"/>
              <a:gd name="connsiteY13" fmla="*/ -65 h 4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52" h="46918">
                <a:moveTo>
                  <a:pt x="28274" y="-65"/>
                </a:moveTo>
                <a:cubicBezTo>
                  <a:pt x="27069" y="-65"/>
                  <a:pt x="26092" y="912"/>
                  <a:pt x="26092" y="2117"/>
                </a:cubicBezTo>
                <a:lnTo>
                  <a:pt x="26092" y="25296"/>
                </a:lnTo>
                <a:lnTo>
                  <a:pt x="3511" y="5917"/>
                </a:lnTo>
                <a:cubicBezTo>
                  <a:pt x="2600" y="5129"/>
                  <a:pt x="1222" y="5231"/>
                  <a:pt x="434" y="6142"/>
                </a:cubicBezTo>
                <a:cubicBezTo>
                  <a:pt x="-352" y="7055"/>
                  <a:pt x="-250" y="8433"/>
                  <a:pt x="661" y="9221"/>
                </a:cubicBezTo>
                <a:cubicBezTo>
                  <a:pt x="665" y="9223"/>
                  <a:pt x="667" y="9225"/>
                  <a:pt x="668" y="9227"/>
                </a:cubicBezTo>
                <a:lnTo>
                  <a:pt x="26092" y="31047"/>
                </a:lnTo>
                <a:lnTo>
                  <a:pt x="26092" y="44665"/>
                </a:lnTo>
                <a:cubicBezTo>
                  <a:pt x="26089" y="45870"/>
                  <a:pt x="27063" y="46850"/>
                  <a:pt x="28268" y="46854"/>
                </a:cubicBezTo>
                <a:cubicBezTo>
                  <a:pt x="29473" y="46858"/>
                  <a:pt x="30454" y="45884"/>
                  <a:pt x="30458" y="44678"/>
                </a:cubicBezTo>
                <a:cubicBezTo>
                  <a:pt x="30458" y="44675"/>
                  <a:pt x="30458" y="44671"/>
                  <a:pt x="30458" y="44665"/>
                </a:cubicBezTo>
                <a:lnTo>
                  <a:pt x="30458" y="2117"/>
                </a:lnTo>
                <a:cubicBezTo>
                  <a:pt x="30456" y="912"/>
                  <a:pt x="29479" y="-65"/>
                  <a:pt x="28274" y="-65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8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426405" y="4524884"/>
            <a:ext cx="165312" cy="84619"/>
          </a:xfrm>
          <a:custGeom>
            <a:avLst/>
            <a:gdLst>
              <a:gd name="connsiteX0" fmla="*/ 165217 w 165312"/>
              <a:gd name="connsiteY0" fmla="*/ 84555 h 84619"/>
              <a:gd name="connsiteX1" fmla="*/ -95 w 165312"/>
              <a:gd name="connsiteY1" fmla="*/ 84555 h 84619"/>
              <a:gd name="connsiteX2" fmla="*/ -95 w 165312"/>
              <a:gd name="connsiteY2" fmla="*/ 82633 h 84619"/>
              <a:gd name="connsiteX3" fmla="*/ 82522 w 165312"/>
              <a:gd name="connsiteY3" fmla="*/ -65 h 84619"/>
              <a:gd name="connsiteX4" fmla="*/ 165217 w 165312"/>
              <a:gd name="connsiteY4" fmla="*/ 82552 h 84619"/>
              <a:gd name="connsiteX5" fmla="*/ 165217 w 165312"/>
              <a:gd name="connsiteY5" fmla="*/ 82633 h 84619"/>
              <a:gd name="connsiteX6" fmla="*/ 3772 w 165312"/>
              <a:gd name="connsiteY6" fmla="*/ 80711 h 84619"/>
              <a:gd name="connsiteX7" fmla="*/ 161350 w 165312"/>
              <a:gd name="connsiteY7" fmla="*/ 80711 h 84619"/>
              <a:gd name="connsiteX8" fmla="*/ 80638 w 165312"/>
              <a:gd name="connsiteY8" fmla="*/ 3843 h 84619"/>
              <a:gd name="connsiteX9" fmla="*/ 3772 w 165312"/>
              <a:gd name="connsiteY9" fmla="*/ 80711 h 8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12" h="84619">
                <a:moveTo>
                  <a:pt x="165217" y="84555"/>
                </a:moveTo>
                <a:lnTo>
                  <a:pt x="-95" y="84555"/>
                </a:lnTo>
                <a:lnTo>
                  <a:pt x="-95" y="82633"/>
                </a:lnTo>
                <a:cubicBezTo>
                  <a:pt x="-118" y="36982"/>
                  <a:pt x="36871" y="-42"/>
                  <a:pt x="82522" y="-65"/>
                </a:cubicBezTo>
                <a:cubicBezTo>
                  <a:pt x="128170" y="-86"/>
                  <a:pt x="165194" y="36904"/>
                  <a:pt x="165217" y="82552"/>
                </a:cubicBezTo>
                <a:cubicBezTo>
                  <a:pt x="165217" y="82579"/>
                  <a:pt x="165217" y="82606"/>
                  <a:pt x="165217" y="82633"/>
                </a:cubicBezTo>
                <a:close/>
                <a:moveTo>
                  <a:pt x="3772" y="80711"/>
                </a:moveTo>
                <a:lnTo>
                  <a:pt x="161350" y="80711"/>
                </a:lnTo>
                <a:cubicBezTo>
                  <a:pt x="160289" y="37196"/>
                  <a:pt x="124153" y="2782"/>
                  <a:pt x="80638" y="3843"/>
                </a:cubicBezTo>
                <a:cubicBezTo>
                  <a:pt x="38618" y="4867"/>
                  <a:pt x="4797" y="38689"/>
                  <a:pt x="3772" y="80711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9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480691" y="4560669"/>
            <a:ext cx="30552" cy="46918"/>
          </a:xfrm>
          <a:custGeom>
            <a:avLst/>
            <a:gdLst>
              <a:gd name="connsiteX0" fmla="*/ 28274 w 30552"/>
              <a:gd name="connsiteY0" fmla="*/ -65 h 46918"/>
              <a:gd name="connsiteX1" fmla="*/ 26092 w 30552"/>
              <a:gd name="connsiteY1" fmla="*/ 2117 h 46918"/>
              <a:gd name="connsiteX2" fmla="*/ 26092 w 30552"/>
              <a:gd name="connsiteY2" fmla="*/ 25296 h 46918"/>
              <a:gd name="connsiteX3" fmla="*/ 3511 w 30552"/>
              <a:gd name="connsiteY3" fmla="*/ 5917 h 46918"/>
              <a:gd name="connsiteX4" fmla="*/ 434 w 30552"/>
              <a:gd name="connsiteY4" fmla="*/ 6142 h 46918"/>
              <a:gd name="connsiteX5" fmla="*/ 661 w 30552"/>
              <a:gd name="connsiteY5" fmla="*/ 9221 h 46918"/>
              <a:gd name="connsiteX6" fmla="*/ 669 w 30552"/>
              <a:gd name="connsiteY6" fmla="*/ 9227 h 46918"/>
              <a:gd name="connsiteX7" fmla="*/ 26092 w 30552"/>
              <a:gd name="connsiteY7" fmla="*/ 31047 h 46918"/>
              <a:gd name="connsiteX8" fmla="*/ 26092 w 30552"/>
              <a:gd name="connsiteY8" fmla="*/ 44665 h 46918"/>
              <a:gd name="connsiteX9" fmla="*/ 28268 w 30552"/>
              <a:gd name="connsiteY9" fmla="*/ 46854 h 46918"/>
              <a:gd name="connsiteX10" fmla="*/ 30458 w 30552"/>
              <a:gd name="connsiteY10" fmla="*/ 44678 h 46918"/>
              <a:gd name="connsiteX11" fmla="*/ 30458 w 30552"/>
              <a:gd name="connsiteY11" fmla="*/ 44665 h 46918"/>
              <a:gd name="connsiteX12" fmla="*/ 30458 w 30552"/>
              <a:gd name="connsiteY12" fmla="*/ 2117 h 46918"/>
              <a:gd name="connsiteX13" fmla="*/ 28274 w 30552"/>
              <a:gd name="connsiteY13" fmla="*/ -65 h 4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52" h="46918">
                <a:moveTo>
                  <a:pt x="28274" y="-65"/>
                </a:moveTo>
                <a:cubicBezTo>
                  <a:pt x="27069" y="-65"/>
                  <a:pt x="26092" y="912"/>
                  <a:pt x="26092" y="2117"/>
                </a:cubicBezTo>
                <a:lnTo>
                  <a:pt x="26092" y="25296"/>
                </a:lnTo>
                <a:lnTo>
                  <a:pt x="3511" y="5917"/>
                </a:lnTo>
                <a:cubicBezTo>
                  <a:pt x="2600" y="5129"/>
                  <a:pt x="1222" y="5231"/>
                  <a:pt x="434" y="6142"/>
                </a:cubicBezTo>
                <a:cubicBezTo>
                  <a:pt x="-352" y="7055"/>
                  <a:pt x="-250" y="8433"/>
                  <a:pt x="661" y="9221"/>
                </a:cubicBezTo>
                <a:cubicBezTo>
                  <a:pt x="665" y="9223"/>
                  <a:pt x="667" y="9225"/>
                  <a:pt x="669" y="9227"/>
                </a:cubicBezTo>
                <a:lnTo>
                  <a:pt x="26092" y="31047"/>
                </a:lnTo>
                <a:lnTo>
                  <a:pt x="26092" y="44665"/>
                </a:lnTo>
                <a:cubicBezTo>
                  <a:pt x="26089" y="45870"/>
                  <a:pt x="27063" y="46850"/>
                  <a:pt x="28268" y="46854"/>
                </a:cubicBezTo>
                <a:cubicBezTo>
                  <a:pt x="29473" y="46858"/>
                  <a:pt x="30454" y="45884"/>
                  <a:pt x="30458" y="44678"/>
                </a:cubicBezTo>
                <a:cubicBezTo>
                  <a:pt x="30458" y="44675"/>
                  <a:pt x="30458" y="44671"/>
                  <a:pt x="30458" y="44665"/>
                </a:cubicBezTo>
                <a:lnTo>
                  <a:pt x="30458" y="2117"/>
                </a:lnTo>
                <a:cubicBezTo>
                  <a:pt x="30456" y="912"/>
                  <a:pt x="29479" y="-65"/>
                  <a:pt x="28274" y="-65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3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707329" y="3443614"/>
            <a:ext cx="934151" cy="1162883"/>
          </a:xfrm>
          <a:custGeom>
            <a:avLst/>
            <a:gdLst>
              <a:gd name="connsiteX0" fmla="*/ 93626 w 934151"/>
              <a:gd name="connsiteY0" fmla="*/ 19157 h 1162883"/>
              <a:gd name="connsiteX1" fmla="*/ 95050 w 934151"/>
              <a:gd name="connsiteY1" fmla="*/ 21963 h 1162883"/>
              <a:gd name="connsiteX2" fmla="*/ 96011 w 934151"/>
              <a:gd name="connsiteY2" fmla="*/ 25884 h 1162883"/>
              <a:gd name="connsiteX3" fmla="*/ 96011 w 934151"/>
              <a:gd name="connsiteY3" fmla="*/ 101808 h 1162883"/>
              <a:gd name="connsiteX4" fmla="*/ 163285 w 934151"/>
              <a:gd name="connsiteY4" fmla="*/ 101808 h 1162883"/>
              <a:gd name="connsiteX5" fmla="*/ 163285 w 934151"/>
              <a:gd name="connsiteY5" fmla="*/ 25884 h 1162883"/>
              <a:gd name="connsiteX6" fmla="*/ 164247 w 934151"/>
              <a:gd name="connsiteY6" fmla="*/ 21963 h 1162883"/>
              <a:gd name="connsiteX7" fmla="*/ 165669 w 934151"/>
              <a:gd name="connsiteY7" fmla="*/ 19157 h 1162883"/>
              <a:gd name="connsiteX8" fmla="*/ 159441 w 934151"/>
              <a:gd name="connsiteY8" fmla="*/ 25884 h 1162883"/>
              <a:gd name="connsiteX9" fmla="*/ 159441 w 934151"/>
              <a:gd name="connsiteY9" fmla="*/ 97963 h 1162883"/>
              <a:gd name="connsiteX10" fmla="*/ 99855 w 934151"/>
              <a:gd name="connsiteY10" fmla="*/ 97963 h 1162883"/>
              <a:gd name="connsiteX11" fmla="*/ 99855 w 934151"/>
              <a:gd name="connsiteY11" fmla="*/ 25884 h 1162883"/>
              <a:gd name="connsiteX12" fmla="*/ 99507 w 934151"/>
              <a:gd name="connsiteY12" fmla="*/ 23001 h 1162883"/>
              <a:gd name="connsiteX13" fmla="*/ 159787 w 934151"/>
              <a:gd name="connsiteY13" fmla="*/ 23001 h 1162883"/>
              <a:gd name="connsiteX14" fmla="*/ 159441 w 934151"/>
              <a:gd name="connsiteY14" fmla="*/ 25884 h 1162883"/>
              <a:gd name="connsiteX15" fmla="*/ 178199 w 934151"/>
              <a:gd name="connsiteY15" fmla="*/ 19157 h 1162883"/>
              <a:gd name="connsiteX16" fmla="*/ 179623 w 934151"/>
              <a:gd name="connsiteY16" fmla="*/ 21963 h 1162883"/>
              <a:gd name="connsiteX17" fmla="*/ 180585 w 934151"/>
              <a:gd name="connsiteY17" fmla="*/ 25884 h 1162883"/>
              <a:gd name="connsiteX18" fmla="*/ 180585 w 934151"/>
              <a:gd name="connsiteY18" fmla="*/ 101808 h 1162883"/>
              <a:gd name="connsiteX19" fmla="*/ 247859 w 934151"/>
              <a:gd name="connsiteY19" fmla="*/ 101808 h 1162883"/>
              <a:gd name="connsiteX20" fmla="*/ 247859 w 934151"/>
              <a:gd name="connsiteY20" fmla="*/ 25884 h 1162883"/>
              <a:gd name="connsiteX21" fmla="*/ 248820 w 934151"/>
              <a:gd name="connsiteY21" fmla="*/ 21963 h 1162883"/>
              <a:gd name="connsiteX22" fmla="*/ 250242 w 934151"/>
              <a:gd name="connsiteY22" fmla="*/ 19157 h 1162883"/>
              <a:gd name="connsiteX23" fmla="*/ 244015 w 934151"/>
              <a:gd name="connsiteY23" fmla="*/ 25884 h 1162883"/>
              <a:gd name="connsiteX24" fmla="*/ 244015 w 934151"/>
              <a:gd name="connsiteY24" fmla="*/ 97963 h 1162883"/>
              <a:gd name="connsiteX25" fmla="*/ 184429 w 934151"/>
              <a:gd name="connsiteY25" fmla="*/ 97963 h 1162883"/>
              <a:gd name="connsiteX26" fmla="*/ 184429 w 934151"/>
              <a:gd name="connsiteY26" fmla="*/ 25884 h 1162883"/>
              <a:gd name="connsiteX27" fmla="*/ 184081 w 934151"/>
              <a:gd name="connsiteY27" fmla="*/ 23001 h 1162883"/>
              <a:gd name="connsiteX28" fmla="*/ 244361 w 934151"/>
              <a:gd name="connsiteY28" fmla="*/ 23001 h 1162883"/>
              <a:gd name="connsiteX29" fmla="*/ 244015 w 934151"/>
              <a:gd name="connsiteY29" fmla="*/ 25884 h 1162883"/>
              <a:gd name="connsiteX30" fmla="*/ 262773 w 934151"/>
              <a:gd name="connsiteY30" fmla="*/ 19157 h 1162883"/>
              <a:gd name="connsiteX31" fmla="*/ 264197 w 934151"/>
              <a:gd name="connsiteY31" fmla="*/ 21963 h 1162883"/>
              <a:gd name="connsiteX32" fmla="*/ 265158 w 934151"/>
              <a:gd name="connsiteY32" fmla="*/ 25884 h 1162883"/>
              <a:gd name="connsiteX33" fmla="*/ 265158 w 934151"/>
              <a:gd name="connsiteY33" fmla="*/ 101808 h 1162883"/>
              <a:gd name="connsiteX34" fmla="*/ 332432 w 934151"/>
              <a:gd name="connsiteY34" fmla="*/ 101808 h 1162883"/>
              <a:gd name="connsiteX35" fmla="*/ 332432 w 934151"/>
              <a:gd name="connsiteY35" fmla="*/ 25884 h 1162883"/>
              <a:gd name="connsiteX36" fmla="*/ 333393 w 934151"/>
              <a:gd name="connsiteY36" fmla="*/ 21963 h 1162883"/>
              <a:gd name="connsiteX37" fmla="*/ 334816 w 934151"/>
              <a:gd name="connsiteY37" fmla="*/ 19157 h 1162883"/>
              <a:gd name="connsiteX38" fmla="*/ 328588 w 934151"/>
              <a:gd name="connsiteY38" fmla="*/ 25884 h 1162883"/>
              <a:gd name="connsiteX39" fmla="*/ 328588 w 934151"/>
              <a:gd name="connsiteY39" fmla="*/ 97963 h 1162883"/>
              <a:gd name="connsiteX40" fmla="*/ 269002 w 934151"/>
              <a:gd name="connsiteY40" fmla="*/ 97963 h 1162883"/>
              <a:gd name="connsiteX41" fmla="*/ 269002 w 934151"/>
              <a:gd name="connsiteY41" fmla="*/ 25884 h 1162883"/>
              <a:gd name="connsiteX42" fmla="*/ 268654 w 934151"/>
              <a:gd name="connsiteY42" fmla="*/ 23001 h 1162883"/>
              <a:gd name="connsiteX43" fmla="*/ 328934 w 934151"/>
              <a:gd name="connsiteY43" fmla="*/ 23001 h 1162883"/>
              <a:gd name="connsiteX44" fmla="*/ 328588 w 934151"/>
              <a:gd name="connsiteY44" fmla="*/ 25884 h 1162883"/>
              <a:gd name="connsiteX45" fmla="*/ 347346 w 934151"/>
              <a:gd name="connsiteY45" fmla="*/ 19157 h 1162883"/>
              <a:gd name="connsiteX46" fmla="*/ 348770 w 934151"/>
              <a:gd name="connsiteY46" fmla="*/ 21963 h 1162883"/>
              <a:gd name="connsiteX47" fmla="*/ 349731 w 934151"/>
              <a:gd name="connsiteY47" fmla="*/ 25884 h 1162883"/>
              <a:gd name="connsiteX48" fmla="*/ 349731 w 934151"/>
              <a:gd name="connsiteY48" fmla="*/ 101808 h 1162883"/>
              <a:gd name="connsiteX49" fmla="*/ 417006 w 934151"/>
              <a:gd name="connsiteY49" fmla="*/ 101808 h 1162883"/>
              <a:gd name="connsiteX50" fmla="*/ 417006 w 934151"/>
              <a:gd name="connsiteY50" fmla="*/ 25884 h 1162883"/>
              <a:gd name="connsiteX51" fmla="*/ 417967 w 934151"/>
              <a:gd name="connsiteY51" fmla="*/ 21963 h 1162883"/>
              <a:gd name="connsiteX52" fmla="*/ 419389 w 934151"/>
              <a:gd name="connsiteY52" fmla="*/ 19157 h 1162883"/>
              <a:gd name="connsiteX53" fmla="*/ 413161 w 934151"/>
              <a:gd name="connsiteY53" fmla="*/ 25884 h 1162883"/>
              <a:gd name="connsiteX54" fmla="*/ 413161 w 934151"/>
              <a:gd name="connsiteY54" fmla="*/ 97963 h 1162883"/>
              <a:gd name="connsiteX55" fmla="*/ 353576 w 934151"/>
              <a:gd name="connsiteY55" fmla="*/ 97963 h 1162883"/>
              <a:gd name="connsiteX56" fmla="*/ 353576 w 934151"/>
              <a:gd name="connsiteY56" fmla="*/ 25884 h 1162883"/>
              <a:gd name="connsiteX57" fmla="*/ 353228 w 934151"/>
              <a:gd name="connsiteY57" fmla="*/ 23001 h 1162883"/>
              <a:gd name="connsiteX58" fmla="*/ 413507 w 934151"/>
              <a:gd name="connsiteY58" fmla="*/ 23001 h 1162883"/>
              <a:gd name="connsiteX59" fmla="*/ 413161 w 934151"/>
              <a:gd name="connsiteY59" fmla="*/ 25884 h 1162883"/>
              <a:gd name="connsiteX60" fmla="*/ 431919 w 934151"/>
              <a:gd name="connsiteY60" fmla="*/ 19157 h 1162883"/>
              <a:gd name="connsiteX61" fmla="*/ 433344 w 934151"/>
              <a:gd name="connsiteY61" fmla="*/ 21963 h 1162883"/>
              <a:gd name="connsiteX62" fmla="*/ 434305 w 934151"/>
              <a:gd name="connsiteY62" fmla="*/ 25884 h 1162883"/>
              <a:gd name="connsiteX63" fmla="*/ 434305 w 934151"/>
              <a:gd name="connsiteY63" fmla="*/ 101808 h 1162883"/>
              <a:gd name="connsiteX64" fmla="*/ 501579 w 934151"/>
              <a:gd name="connsiteY64" fmla="*/ 101808 h 1162883"/>
              <a:gd name="connsiteX65" fmla="*/ 501579 w 934151"/>
              <a:gd name="connsiteY65" fmla="*/ 25884 h 1162883"/>
              <a:gd name="connsiteX66" fmla="*/ 502540 w 934151"/>
              <a:gd name="connsiteY66" fmla="*/ 21963 h 1162883"/>
              <a:gd name="connsiteX67" fmla="*/ 503963 w 934151"/>
              <a:gd name="connsiteY67" fmla="*/ 19157 h 1162883"/>
              <a:gd name="connsiteX68" fmla="*/ 497735 w 934151"/>
              <a:gd name="connsiteY68" fmla="*/ 25884 h 1162883"/>
              <a:gd name="connsiteX69" fmla="*/ 497735 w 934151"/>
              <a:gd name="connsiteY69" fmla="*/ 97963 h 1162883"/>
              <a:gd name="connsiteX70" fmla="*/ 438149 w 934151"/>
              <a:gd name="connsiteY70" fmla="*/ 97963 h 1162883"/>
              <a:gd name="connsiteX71" fmla="*/ 438149 w 934151"/>
              <a:gd name="connsiteY71" fmla="*/ 25884 h 1162883"/>
              <a:gd name="connsiteX72" fmla="*/ 437801 w 934151"/>
              <a:gd name="connsiteY72" fmla="*/ 23001 h 1162883"/>
              <a:gd name="connsiteX73" fmla="*/ 498081 w 934151"/>
              <a:gd name="connsiteY73" fmla="*/ 23001 h 1162883"/>
              <a:gd name="connsiteX74" fmla="*/ 497735 w 934151"/>
              <a:gd name="connsiteY74" fmla="*/ 25884 h 1162883"/>
              <a:gd name="connsiteX75" fmla="*/ 516493 w 934151"/>
              <a:gd name="connsiteY75" fmla="*/ 19157 h 1162883"/>
              <a:gd name="connsiteX76" fmla="*/ 517917 w 934151"/>
              <a:gd name="connsiteY76" fmla="*/ 21963 h 1162883"/>
              <a:gd name="connsiteX77" fmla="*/ 518878 w 934151"/>
              <a:gd name="connsiteY77" fmla="*/ 25884 h 1162883"/>
              <a:gd name="connsiteX78" fmla="*/ 518878 w 934151"/>
              <a:gd name="connsiteY78" fmla="*/ 101808 h 1162883"/>
              <a:gd name="connsiteX79" fmla="*/ 586152 w 934151"/>
              <a:gd name="connsiteY79" fmla="*/ 101808 h 1162883"/>
              <a:gd name="connsiteX80" fmla="*/ 586152 w 934151"/>
              <a:gd name="connsiteY80" fmla="*/ 25884 h 1162883"/>
              <a:gd name="connsiteX81" fmla="*/ 587113 w 934151"/>
              <a:gd name="connsiteY81" fmla="*/ 21963 h 1162883"/>
              <a:gd name="connsiteX82" fmla="*/ 588536 w 934151"/>
              <a:gd name="connsiteY82" fmla="*/ 19157 h 1162883"/>
              <a:gd name="connsiteX83" fmla="*/ 582308 w 934151"/>
              <a:gd name="connsiteY83" fmla="*/ 25884 h 1162883"/>
              <a:gd name="connsiteX84" fmla="*/ 582308 w 934151"/>
              <a:gd name="connsiteY84" fmla="*/ 97963 h 1162883"/>
              <a:gd name="connsiteX85" fmla="*/ 522722 w 934151"/>
              <a:gd name="connsiteY85" fmla="*/ 97963 h 1162883"/>
              <a:gd name="connsiteX86" fmla="*/ 522722 w 934151"/>
              <a:gd name="connsiteY86" fmla="*/ 25884 h 1162883"/>
              <a:gd name="connsiteX87" fmla="*/ 522375 w 934151"/>
              <a:gd name="connsiteY87" fmla="*/ 23001 h 1162883"/>
              <a:gd name="connsiteX88" fmla="*/ 582654 w 934151"/>
              <a:gd name="connsiteY88" fmla="*/ 23001 h 1162883"/>
              <a:gd name="connsiteX89" fmla="*/ 582308 w 934151"/>
              <a:gd name="connsiteY89" fmla="*/ 25884 h 1162883"/>
              <a:gd name="connsiteX90" fmla="*/ 601066 w 934151"/>
              <a:gd name="connsiteY90" fmla="*/ 19157 h 1162883"/>
              <a:gd name="connsiteX91" fmla="*/ 602490 w 934151"/>
              <a:gd name="connsiteY91" fmla="*/ 21963 h 1162883"/>
              <a:gd name="connsiteX92" fmla="*/ 603452 w 934151"/>
              <a:gd name="connsiteY92" fmla="*/ 25884 h 1162883"/>
              <a:gd name="connsiteX93" fmla="*/ 603452 w 934151"/>
              <a:gd name="connsiteY93" fmla="*/ 101808 h 1162883"/>
              <a:gd name="connsiteX94" fmla="*/ 670726 w 934151"/>
              <a:gd name="connsiteY94" fmla="*/ 101808 h 1162883"/>
              <a:gd name="connsiteX95" fmla="*/ 670726 w 934151"/>
              <a:gd name="connsiteY95" fmla="*/ 25884 h 1162883"/>
              <a:gd name="connsiteX96" fmla="*/ 671687 w 934151"/>
              <a:gd name="connsiteY96" fmla="*/ 21963 h 1162883"/>
              <a:gd name="connsiteX97" fmla="*/ 673109 w 934151"/>
              <a:gd name="connsiteY97" fmla="*/ 19157 h 1162883"/>
              <a:gd name="connsiteX98" fmla="*/ 666882 w 934151"/>
              <a:gd name="connsiteY98" fmla="*/ 25884 h 1162883"/>
              <a:gd name="connsiteX99" fmla="*/ 666882 w 934151"/>
              <a:gd name="connsiteY99" fmla="*/ 97963 h 1162883"/>
              <a:gd name="connsiteX100" fmla="*/ 607296 w 934151"/>
              <a:gd name="connsiteY100" fmla="*/ 97963 h 1162883"/>
              <a:gd name="connsiteX101" fmla="*/ 607296 w 934151"/>
              <a:gd name="connsiteY101" fmla="*/ 25884 h 1162883"/>
              <a:gd name="connsiteX102" fmla="*/ 606948 w 934151"/>
              <a:gd name="connsiteY102" fmla="*/ 23001 h 1162883"/>
              <a:gd name="connsiteX103" fmla="*/ 667228 w 934151"/>
              <a:gd name="connsiteY103" fmla="*/ 23001 h 1162883"/>
              <a:gd name="connsiteX104" fmla="*/ 666882 w 934151"/>
              <a:gd name="connsiteY104" fmla="*/ 25884 h 1162883"/>
              <a:gd name="connsiteX105" fmla="*/ 685640 w 934151"/>
              <a:gd name="connsiteY105" fmla="*/ 19157 h 1162883"/>
              <a:gd name="connsiteX106" fmla="*/ 687064 w 934151"/>
              <a:gd name="connsiteY106" fmla="*/ 21963 h 1162883"/>
              <a:gd name="connsiteX107" fmla="*/ 688025 w 934151"/>
              <a:gd name="connsiteY107" fmla="*/ 25884 h 1162883"/>
              <a:gd name="connsiteX108" fmla="*/ 688025 w 934151"/>
              <a:gd name="connsiteY108" fmla="*/ 101808 h 1162883"/>
              <a:gd name="connsiteX109" fmla="*/ 755299 w 934151"/>
              <a:gd name="connsiteY109" fmla="*/ 101808 h 1162883"/>
              <a:gd name="connsiteX110" fmla="*/ 755299 w 934151"/>
              <a:gd name="connsiteY110" fmla="*/ 25884 h 1162883"/>
              <a:gd name="connsiteX111" fmla="*/ 756260 w 934151"/>
              <a:gd name="connsiteY111" fmla="*/ 21963 h 1162883"/>
              <a:gd name="connsiteX112" fmla="*/ 757683 w 934151"/>
              <a:gd name="connsiteY112" fmla="*/ 19157 h 1162883"/>
              <a:gd name="connsiteX113" fmla="*/ 751455 w 934151"/>
              <a:gd name="connsiteY113" fmla="*/ 25884 h 1162883"/>
              <a:gd name="connsiteX114" fmla="*/ 751455 w 934151"/>
              <a:gd name="connsiteY114" fmla="*/ 97963 h 1162883"/>
              <a:gd name="connsiteX115" fmla="*/ 691869 w 934151"/>
              <a:gd name="connsiteY115" fmla="*/ 97963 h 1162883"/>
              <a:gd name="connsiteX116" fmla="*/ 691869 w 934151"/>
              <a:gd name="connsiteY116" fmla="*/ 25884 h 1162883"/>
              <a:gd name="connsiteX117" fmla="*/ 691521 w 934151"/>
              <a:gd name="connsiteY117" fmla="*/ 23001 h 1162883"/>
              <a:gd name="connsiteX118" fmla="*/ 751801 w 934151"/>
              <a:gd name="connsiteY118" fmla="*/ 23001 h 1162883"/>
              <a:gd name="connsiteX119" fmla="*/ 751455 w 934151"/>
              <a:gd name="connsiteY119" fmla="*/ 25884 h 1162883"/>
              <a:gd name="connsiteX120" fmla="*/ 770213 w 934151"/>
              <a:gd name="connsiteY120" fmla="*/ 19157 h 1162883"/>
              <a:gd name="connsiteX121" fmla="*/ 771637 w 934151"/>
              <a:gd name="connsiteY121" fmla="*/ 21963 h 1162883"/>
              <a:gd name="connsiteX122" fmla="*/ 772598 w 934151"/>
              <a:gd name="connsiteY122" fmla="*/ 25884 h 1162883"/>
              <a:gd name="connsiteX123" fmla="*/ 772598 w 934151"/>
              <a:gd name="connsiteY123" fmla="*/ 101808 h 1162883"/>
              <a:gd name="connsiteX124" fmla="*/ 839873 w 934151"/>
              <a:gd name="connsiteY124" fmla="*/ 101808 h 1162883"/>
              <a:gd name="connsiteX125" fmla="*/ 839873 w 934151"/>
              <a:gd name="connsiteY125" fmla="*/ 25884 h 1162883"/>
              <a:gd name="connsiteX126" fmla="*/ 840834 w 934151"/>
              <a:gd name="connsiteY126" fmla="*/ 21963 h 1162883"/>
              <a:gd name="connsiteX127" fmla="*/ 842256 w 934151"/>
              <a:gd name="connsiteY127" fmla="*/ 19157 h 1162883"/>
              <a:gd name="connsiteX128" fmla="*/ 836028 w 934151"/>
              <a:gd name="connsiteY128" fmla="*/ 25884 h 1162883"/>
              <a:gd name="connsiteX129" fmla="*/ 836028 w 934151"/>
              <a:gd name="connsiteY129" fmla="*/ 97963 h 1162883"/>
              <a:gd name="connsiteX130" fmla="*/ 776443 w 934151"/>
              <a:gd name="connsiteY130" fmla="*/ 97963 h 1162883"/>
              <a:gd name="connsiteX131" fmla="*/ 776443 w 934151"/>
              <a:gd name="connsiteY131" fmla="*/ 25884 h 1162883"/>
              <a:gd name="connsiteX132" fmla="*/ 776095 w 934151"/>
              <a:gd name="connsiteY132" fmla="*/ 23001 h 1162883"/>
              <a:gd name="connsiteX133" fmla="*/ 836374 w 934151"/>
              <a:gd name="connsiteY133" fmla="*/ 23001 h 1162883"/>
              <a:gd name="connsiteX134" fmla="*/ 836028 w 934151"/>
              <a:gd name="connsiteY134" fmla="*/ 25884 h 1162883"/>
              <a:gd name="connsiteX135" fmla="*/ 770213 w 934151"/>
              <a:gd name="connsiteY135" fmla="*/ 19157 h 1162883"/>
              <a:gd name="connsiteX136" fmla="*/ 771637 w 934151"/>
              <a:gd name="connsiteY136" fmla="*/ 21963 h 1162883"/>
              <a:gd name="connsiteX137" fmla="*/ 772598 w 934151"/>
              <a:gd name="connsiteY137" fmla="*/ 25884 h 1162883"/>
              <a:gd name="connsiteX138" fmla="*/ 772598 w 934151"/>
              <a:gd name="connsiteY138" fmla="*/ 101808 h 1162883"/>
              <a:gd name="connsiteX139" fmla="*/ 839873 w 934151"/>
              <a:gd name="connsiteY139" fmla="*/ 101808 h 1162883"/>
              <a:gd name="connsiteX140" fmla="*/ 839873 w 934151"/>
              <a:gd name="connsiteY140" fmla="*/ 25884 h 1162883"/>
              <a:gd name="connsiteX141" fmla="*/ 840834 w 934151"/>
              <a:gd name="connsiteY141" fmla="*/ 21963 h 1162883"/>
              <a:gd name="connsiteX142" fmla="*/ 842256 w 934151"/>
              <a:gd name="connsiteY142" fmla="*/ 19157 h 1162883"/>
              <a:gd name="connsiteX143" fmla="*/ 836028 w 934151"/>
              <a:gd name="connsiteY143" fmla="*/ 25884 h 1162883"/>
              <a:gd name="connsiteX144" fmla="*/ 836028 w 934151"/>
              <a:gd name="connsiteY144" fmla="*/ 97963 h 1162883"/>
              <a:gd name="connsiteX145" fmla="*/ 776443 w 934151"/>
              <a:gd name="connsiteY145" fmla="*/ 97963 h 1162883"/>
              <a:gd name="connsiteX146" fmla="*/ 776443 w 934151"/>
              <a:gd name="connsiteY146" fmla="*/ 25884 h 1162883"/>
              <a:gd name="connsiteX147" fmla="*/ 776095 w 934151"/>
              <a:gd name="connsiteY147" fmla="*/ 23001 h 1162883"/>
              <a:gd name="connsiteX148" fmla="*/ 836374 w 934151"/>
              <a:gd name="connsiteY148" fmla="*/ 23001 h 1162883"/>
              <a:gd name="connsiteX149" fmla="*/ 836028 w 934151"/>
              <a:gd name="connsiteY149" fmla="*/ 25884 h 1162883"/>
              <a:gd name="connsiteX150" fmla="*/ 685640 w 934151"/>
              <a:gd name="connsiteY150" fmla="*/ 19157 h 1162883"/>
              <a:gd name="connsiteX151" fmla="*/ 687064 w 934151"/>
              <a:gd name="connsiteY151" fmla="*/ 21963 h 1162883"/>
              <a:gd name="connsiteX152" fmla="*/ 688025 w 934151"/>
              <a:gd name="connsiteY152" fmla="*/ 25884 h 1162883"/>
              <a:gd name="connsiteX153" fmla="*/ 688025 w 934151"/>
              <a:gd name="connsiteY153" fmla="*/ 101808 h 1162883"/>
              <a:gd name="connsiteX154" fmla="*/ 755299 w 934151"/>
              <a:gd name="connsiteY154" fmla="*/ 101808 h 1162883"/>
              <a:gd name="connsiteX155" fmla="*/ 755299 w 934151"/>
              <a:gd name="connsiteY155" fmla="*/ 25884 h 1162883"/>
              <a:gd name="connsiteX156" fmla="*/ 756260 w 934151"/>
              <a:gd name="connsiteY156" fmla="*/ 21963 h 1162883"/>
              <a:gd name="connsiteX157" fmla="*/ 757683 w 934151"/>
              <a:gd name="connsiteY157" fmla="*/ 19157 h 1162883"/>
              <a:gd name="connsiteX158" fmla="*/ 751455 w 934151"/>
              <a:gd name="connsiteY158" fmla="*/ 25884 h 1162883"/>
              <a:gd name="connsiteX159" fmla="*/ 751455 w 934151"/>
              <a:gd name="connsiteY159" fmla="*/ 97963 h 1162883"/>
              <a:gd name="connsiteX160" fmla="*/ 691869 w 934151"/>
              <a:gd name="connsiteY160" fmla="*/ 97963 h 1162883"/>
              <a:gd name="connsiteX161" fmla="*/ 691869 w 934151"/>
              <a:gd name="connsiteY161" fmla="*/ 25884 h 1162883"/>
              <a:gd name="connsiteX162" fmla="*/ 691521 w 934151"/>
              <a:gd name="connsiteY162" fmla="*/ 23001 h 1162883"/>
              <a:gd name="connsiteX163" fmla="*/ 751801 w 934151"/>
              <a:gd name="connsiteY163" fmla="*/ 23001 h 1162883"/>
              <a:gd name="connsiteX164" fmla="*/ 751455 w 934151"/>
              <a:gd name="connsiteY164" fmla="*/ 25884 h 1162883"/>
              <a:gd name="connsiteX165" fmla="*/ 601066 w 934151"/>
              <a:gd name="connsiteY165" fmla="*/ 19157 h 1162883"/>
              <a:gd name="connsiteX166" fmla="*/ 602490 w 934151"/>
              <a:gd name="connsiteY166" fmla="*/ 21963 h 1162883"/>
              <a:gd name="connsiteX167" fmla="*/ 603452 w 934151"/>
              <a:gd name="connsiteY167" fmla="*/ 25884 h 1162883"/>
              <a:gd name="connsiteX168" fmla="*/ 603452 w 934151"/>
              <a:gd name="connsiteY168" fmla="*/ 101808 h 1162883"/>
              <a:gd name="connsiteX169" fmla="*/ 670726 w 934151"/>
              <a:gd name="connsiteY169" fmla="*/ 101808 h 1162883"/>
              <a:gd name="connsiteX170" fmla="*/ 670726 w 934151"/>
              <a:gd name="connsiteY170" fmla="*/ 25884 h 1162883"/>
              <a:gd name="connsiteX171" fmla="*/ 671687 w 934151"/>
              <a:gd name="connsiteY171" fmla="*/ 21963 h 1162883"/>
              <a:gd name="connsiteX172" fmla="*/ 673109 w 934151"/>
              <a:gd name="connsiteY172" fmla="*/ 19157 h 1162883"/>
              <a:gd name="connsiteX173" fmla="*/ 666882 w 934151"/>
              <a:gd name="connsiteY173" fmla="*/ 25884 h 1162883"/>
              <a:gd name="connsiteX174" fmla="*/ 666882 w 934151"/>
              <a:gd name="connsiteY174" fmla="*/ 97963 h 1162883"/>
              <a:gd name="connsiteX175" fmla="*/ 607296 w 934151"/>
              <a:gd name="connsiteY175" fmla="*/ 97963 h 1162883"/>
              <a:gd name="connsiteX176" fmla="*/ 607296 w 934151"/>
              <a:gd name="connsiteY176" fmla="*/ 25884 h 1162883"/>
              <a:gd name="connsiteX177" fmla="*/ 606948 w 934151"/>
              <a:gd name="connsiteY177" fmla="*/ 23001 h 1162883"/>
              <a:gd name="connsiteX178" fmla="*/ 667228 w 934151"/>
              <a:gd name="connsiteY178" fmla="*/ 23001 h 1162883"/>
              <a:gd name="connsiteX179" fmla="*/ 666882 w 934151"/>
              <a:gd name="connsiteY179" fmla="*/ 25884 h 1162883"/>
              <a:gd name="connsiteX180" fmla="*/ 516493 w 934151"/>
              <a:gd name="connsiteY180" fmla="*/ 19157 h 1162883"/>
              <a:gd name="connsiteX181" fmla="*/ 517917 w 934151"/>
              <a:gd name="connsiteY181" fmla="*/ 21963 h 1162883"/>
              <a:gd name="connsiteX182" fmla="*/ 518878 w 934151"/>
              <a:gd name="connsiteY182" fmla="*/ 25884 h 1162883"/>
              <a:gd name="connsiteX183" fmla="*/ 518878 w 934151"/>
              <a:gd name="connsiteY183" fmla="*/ 101808 h 1162883"/>
              <a:gd name="connsiteX184" fmla="*/ 586152 w 934151"/>
              <a:gd name="connsiteY184" fmla="*/ 101808 h 1162883"/>
              <a:gd name="connsiteX185" fmla="*/ 586152 w 934151"/>
              <a:gd name="connsiteY185" fmla="*/ 25884 h 1162883"/>
              <a:gd name="connsiteX186" fmla="*/ 587113 w 934151"/>
              <a:gd name="connsiteY186" fmla="*/ 21963 h 1162883"/>
              <a:gd name="connsiteX187" fmla="*/ 588536 w 934151"/>
              <a:gd name="connsiteY187" fmla="*/ 19157 h 1162883"/>
              <a:gd name="connsiteX188" fmla="*/ 582308 w 934151"/>
              <a:gd name="connsiteY188" fmla="*/ 25884 h 1162883"/>
              <a:gd name="connsiteX189" fmla="*/ 582308 w 934151"/>
              <a:gd name="connsiteY189" fmla="*/ 97963 h 1162883"/>
              <a:gd name="connsiteX190" fmla="*/ 522722 w 934151"/>
              <a:gd name="connsiteY190" fmla="*/ 97963 h 1162883"/>
              <a:gd name="connsiteX191" fmla="*/ 522722 w 934151"/>
              <a:gd name="connsiteY191" fmla="*/ 25884 h 1162883"/>
              <a:gd name="connsiteX192" fmla="*/ 522375 w 934151"/>
              <a:gd name="connsiteY192" fmla="*/ 23001 h 1162883"/>
              <a:gd name="connsiteX193" fmla="*/ 582654 w 934151"/>
              <a:gd name="connsiteY193" fmla="*/ 23001 h 1162883"/>
              <a:gd name="connsiteX194" fmla="*/ 582308 w 934151"/>
              <a:gd name="connsiteY194" fmla="*/ 25884 h 1162883"/>
              <a:gd name="connsiteX195" fmla="*/ 431919 w 934151"/>
              <a:gd name="connsiteY195" fmla="*/ 19157 h 1162883"/>
              <a:gd name="connsiteX196" fmla="*/ 433344 w 934151"/>
              <a:gd name="connsiteY196" fmla="*/ 21963 h 1162883"/>
              <a:gd name="connsiteX197" fmla="*/ 434305 w 934151"/>
              <a:gd name="connsiteY197" fmla="*/ 25884 h 1162883"/>
              <a:gd name="connsiteX198" fmla="*/ 434305 w 934151"/>
              <a:gd name="connsiteY198" fmla="*/ 101808 h 1162883"/>
              <a:gd name="connsiteX199" fmla="*/ 501579 w 934151"/>
              <a:gd name="connsiteY199" fmla="*/ 101808 h 1162883"/>
              <a:gd name="connsiteX200" fmla="*/ 501579 w 934151"/>
              <a:gd name="connsiteY200" fmla="*/ 25884 h 1162883"/>
              <a:gd name="connsiteX201" fmla="*/ 502540 w 934151"/>
              <a:gd name="connsiteY201" fmla="*/ 21963 h 1162883"/>
              <a:gd name="connsiteX202" fmla="*/ 503963 w 934151"/>
              <a:gd name="connsiteY202" fmla="*/ 19157 h 1162883"/>
              <a:gd name="connsiteX203" fmla="*/ 497735 w 934151"/>
              <a:gd name="connsiteY203" fmla="*/ 25884 h 1162883"/>
              <a:gd name="connsiteX204" fmla="*/ 497735 w 934151"/>
              <a:gd name="connsiteY204" fmla="*/ 97963 h 1162883"/>
              <a:gd name="connsiteX205" fmla="*/ 438149 w 934151"/>
              <a:gd name="connsiteY205" fmla="*/ 97963 h 1162883"/>
              <a:gd name="connsiteX206" fmla="*/ 438149 w 934151"/>
              <a:gd name="connsiteY206" fmla="*/ 25884 h 1162883"/>
              <a:gd name="connsiteX207" fmla="*/ 437801 w 934151"/>
              <a:gd name="connsiteY207" fmla="*/ 23001 h 1162883"/>
              <a:gd name="connsiteX208" fmla="*/ 498081 w 934151"/>
              <a:gd name="connsiteY208" fmla="*/ 23001 h 1162883"/>
              <a:gd name="connsiteX209" fmla="*/ 497735 w 934151"/>
              <a:gd name="connsiteY209" fmla="*/ 25884 h 1162883"/>
              <a:gd name="connsiteX210" fmla="*/ 347346 w 934151"/>
              <a:gd name="connsiteY210" fmla="*/ 19157 h 1162883"/>
              <a:gd name="connsiteX211" fmla="*/ 348770 w 934151"/>
              <a:gd name="connsiteY211" fmla="*/ 21963 h 1162883"/>
              <a:gd name="connsiteX212" fmla="*/ 349731 w 934151"/>
              <a:gd name="connsiteY212" fmla="*/ 25884 h 1162883"/>
              <a:gd name="connsiteX213" fmla="*/ 349731 w 934151"/>
              <a:gd name="connsiteY213" fmla="*/ 101808 h 1162883"/>
              <a:gd name="connsiteX214" fmla="*/ 417006 w 934151"/>
              <a:gd name="connsiteY214" fmla="*/ 101808 h 1162883"/>
              <a:gd name="connsiteX215" fmla="*/ 417006 w 934151"/>
              <a:gd name="connsiteY215" fmla="*/ 25884 h 1162883"/>
              <a:gd name="connsiteX216" fmla="*/ 417967 w 934151"/>
              <a:gd name="connsiteY216" fmla="*/ 21963 h 1162883"/>
              <a:gd name="connsiteX217" fmla="*/ 419389 w 934151"/>
              <a:gd name="connsiteY217" fmla="*/ 19157 h 1162883"/>
              <a:gd name="connsiteX218" fmla="*/ 413161 w 934151"/>
              <a:gd name="connsiteY218" fmla="*/ 25884 h 1162883"/>
              <a:gd name="connsiteX219" fmla="*/ 413161 w 934151"/>
              <a:gd name="connsiteY219" fmla="*/ 97963 h 1162883"/>
              <a:gd name="connsiteX220" fmla="*/ 353576 w 934151"/>
              <a:gd name="connsiteY220" fmla="*/ 97963 h 1162883"/>
              <a:gd name="connsiteX221" fmla="*/ 353576 w 934151"/>
              <a:gd name="connsiteY221" fmla="*/ 25884 h 1162883"/>
              <a:gd name="connsiteX222" fmla="*/ 353228 w 934151"/>
              <a:gd name="connsiteY222" fmla="*/ 23001 h 1162883"/>
              <a:gd name="connsiteX223" fmla="*/ 413507 w 934151"/>
              <a:gd name="connsiteY223" fmla="*/ 23001 h 1162883"/>
              <a:gd name="connsiteX224" fmla="*/ 413161 w 934151"/>
              <a:gd name="connsiteY224" fmla="*/ 25884 h 1162883"/>
              <a:gd name="connsiteX225" fmla="*/ 262773 w 934151"/>
              <a:gd name="connsiteY225" fmla="*/ 19157 h 1162883"/>
              <a:gd name="connsiteX226" fmla="*/ 264197 w 934151"/>
              <a:gd name="connsiteY226" fmla="*/ 21963 h 1162883"/>
              <a:gd name="connsiteX227" fmla="*/ 265158 w 934151"/>
              <a:gd name="connsiteY227" fmla="*/ 25884 h 1162883"/>
              <a:gd name="connsiteX228" fmla="*/ 265158 w 934151"/>
              <a:gd name="connsiteY228" fmla="*/ 101808 h 1162883"/>
              <a:gd name="connsiteX229" fmla="*/ 332432 w 934151"/>
              <a:gd name="connsiteY229" fmla="*/ 101808 h 1162883"/>
              <a:gd name="connsiteX230" fmla="*/ 332432 w 934151"/>
              <a:gd name="connsiteY230" fmla="*/ 25884 h 1162883"/>
              <a:gd name="connsiteX231" fmla="*/ 333393 w 934151"/>
              <a:gd name="connsiteY231" fmla="*/ 21963 h 1162883"/>
              <a:gd name="connsiteX232" fmla="*/ 334816 w 934151"/>
              <a:gd name="connsiteY232" fmla="*/ 19157 h 1162883"/>
              <a:gd name="connsiteX233" fmla="*/ 328588 w 934151"/>
              <a:gd name="connsiteY233" fmla="*/ 25884 h 1162883"/>
              <a:gd name="connsiteX234" fmla="*/ 328588 w 934151"/>
              <a:gd name="connsiteY234" fmla="*/ 97963 h 1162883"/>
              <a:gd name="connsiteX235" fmla="*/ 269002 w 934151"/>
              <a:gd name="connsiteY235" fmla="*/ 97963 h 1162883"/>
              <a:gd name="connsiteX236" fmla="*/ 269002 w 934151"/>
              <a:gd name="connsiteY236" fmla="*/ 25884 h 1162883"/>
              <a:gd name="connsiteX237" fmla="*/ 268654 w 934151"/>
              <a:gd name="connsiteY237" fmla="*/ 23001 h 1162883"/>
              <a:gd name="connsiteX238" fmla="*/ 328934 w 934151"/>
              <a:gd name="connsiteY238" fmla="*/ 23001 h 1162883"/>
              <a:gd name="connsiteX239" fmla="*/ 328588 w 934151"/>
              <a:gd name="connsiteY239" fmla="*/ 25884 h 1162883"/>
              <a:gd name="connsiteX240" fmla="*/ 178199 w 934151"/>
              <a:gd name="connsiteY240" fmla="*/ 19157 h 1162883"/>
              <a:gd name="connsiteX241" fmla="*/ 179623 w 934151"/>
              <a:gd name="connsiteY241" fmla="*/ 21963 h 1162883"/>
              <a:gd name="connsiteX242" fmla="*/ 180585 w 934151"/>
              <a:gd name="connsiteY242" fmla="*/ 25884 h 1162883"/>
              <a:gd name="connsiteX243" fmla="*/ 180585 w 934151"/>
              <a:gd name="connsiteY243" fmla="*/ 101808 h 1162883"/>
              <a:gd name="connsiteX244" fmla="*/ 247859 w 934151"/>
              <a:gd name="connsiteY244" fmla="*/ 101808 h 1162883"/>
              <a:gd name="connsiteX245" fmla="*/ 247859 w 934151"/>
              <a:gd name="connsiteY245" fmla="*/ 25884 h 1162883"/>
              <a:gd name="connsiteX246" fmla="*/ 248820 w 934151"/>
              <a:gd name="connsiteY246" fmla="*/ 21963 h 1162883"/>
              <a:gd name="connsiteX247" fmla="*/ 250242 w 934151"/>
              <a:gd name="connsiteY247" fmla="*/ 19157 h 1162883"/>
              <a:gd name="connsiteX248" fmla="*/ 244015 w 934151"/>
              <a:gd name="connsiteY248" fmla="*/ 25884 h 1162883"/>
              <a:gd name="connsiteX249" fmla="*/ 244015 w 934151"/>
              <a:gd name="connsiteY249" fmla="*/ 97963 h 1162883"/>
              <a:gd name="connsiteX250" fmla="*/ 184429 w 934151"/>
              <a:gd name="connsiteY250" fmla="*/ 97963 h 1162883"/>
              <a:gd name="connsiteX251" fmla="*/ 184429 w 934151"/>
              <a:gd name="connsiteY251" fmla="*/ 25884 h 1162883"/>
              <a:gd name="connsiteX252" fmla="*/ 184081 w 934151"/>
              <a:gd name="connsiteY252" fmla="*/ 23001 h 1162883"/>
              <a:gd name="connsiteX253" fmla="*/ 244361 w 934151"/>
              <a:gd name="connsiteY253" fmla="*/ 23001 h 1162883"/>
              <a:gd name="connsiteX254" fmla="*/ 244015 w 934151"/>
              <a:gd name="connsiteY254" fmla="*/ 25884 h 1162883"/>
              <a:gd name="connsiteX255" fmla="*/ 93626 w 934151"/>
              <a:gd name="connsiteY255" fmla="*/ 19157 h 1162883"/>
              <a:gd name="connsiteX256" fmla="*/ 95050 w 934151"/>
              <a:gd name="connsiteY256" fmla="*/ 21963 h 1162883"/>
              <a:gd name="connsiteX257" fmla="*/ 96011 w 934151"/>
              <a:gd name="connsiteY257" fmla="*/ 25884 h 1162883"/>
              <a:gd name="connsiteX258" fmla="*/ 96011 w 934151"/>
              <a:gd name="connsiteY258" fmla="*/ 101808 h 1162883"/>
              <a:gd name="connsiteX259" fmla="*/ 163285 w 934151"/>
              <a:gd name="connsiteY259" fmla="*/ 101808 h 1162883"/>
              <a:gd name="connsiteX260" fmla="*/ 163285 w 934151"/>
              <a:gd name="connsiteY260" fmla="*/ 25884 h 1162883"/>
              <a:gd name="connsiteX261" fmla="*/ 164247 w 934151"/>
              <a:gd name="connsiteY261" fmla="*/ 21963 h 1162883"/>
              <a:gd name="connsiteX262" fmla="*/ 165669 w 934151"/>
              <a:gd name="connsiteY262" fmla="*/ 19157 h 1162883"/>
              <a:gd name="connsiteX263" fmla="*/ 159441 w 934151"/>
              <a:gd name="connsiteY263" fmla="*/ 25884 h 1162883"/>
              <a:gd name="connsiteX264" fmla="*/ 159441 w 934151"/>
              <a:gd name="connsiteY264" fmla="*/ 97963 h 1162883"/>
              <a:gd name="connsiteX265" fmla="*/ 99855 w 934151"/>
              <a:gd name="connsiteY265" fmla="*/ 97963 h 1162883"/>
              <a:gd name="connsiteX266" fmla="*/ 99855 w 934151"/>
              <a:gd name="connsiteY266" fmla="*/ 25884 h 1162883"/>
              <a:gd name="connsiteX267" fmla="*/ 99507 w 934151"/>
              <a:gd name="connsiteY267" fmla="*/ 23001 h 1162883"/>
              <a:gd name="connsiteX268" fmla="*/ 159787 w 934151"/>
              <a:gd name="connsiteY268" fmla="*/ 23001 h 1162883"/>
              <a:gd name="connsiteX269" fmla="*/ 159441 w 934151"/>
              <a:gd name="connsiteY269" fmla="*/ 25884 h 1162883"/>
              <a:gd name="connsiteX270" fmla="*/ 770213 w 934151"/>
              <a:gd name="connsiteY270" fmla="*/ 19157 h 1162883"/>
              <a:gd name="connsiteX271" fmla="*/ 771637 w 934151"/>
              <a:gd name="connsiteY271" fmla="*/ 21963 h 1162883"/>
              <a:gd name="connsiteX272" fmla="*/ 772598 w 934151"/>
              <a:gd name="connsiteY272" fmla="*/ 25884 h 1162883"/>
              <a:gd name="connsiteX273" fmla="*/ 772598 w 934151"/>
              <a:gd name="connsiteY273" fmla="*/ 101808 h 1162883"/>
              <a:gd name="connsiteX274" fmla="*/ 839873 w 934151"/>
              <a:gd name="connsiteY274" fmla="*/ 101808 h 1162883"/>
              <a:gd name="connsiteX275" fmla="*/ 839873 w 934151"/>
              <a:gd name="connsiteY275" fmla="*/ 25884 h 1162883"/>
              <a:gd name="connsiteX276" fmla="*/ 840834 w 934151"/>
              <a:gd name="connsiteY276" fmla="*/ 21963 h 1162883"/>
              <a:gd name="connsiteX277" fmla="*/ 842256 w 934151"/>
              <a:gd name="connsiteY277" fmla="*/ 19157 h 1162883"/>
              <a:gd name="connsiteX278" fmla="*/ 836028 w 934151"/>
              <a:gd name="connsiteY278" fmla="*/ 25884 h 1162883"/>
              <a:gd name="connsiteX279" fmla="*/ 836028 w 934151"/>
              <a:gd name="connsiteY279" fmla="*/ 97963 h 1162883"/>
              <a:gd name="connsiteX280" fmla="*/ 776443 w 934151"/>
              <a:gd name="connsiteY280" fmla="*/ 97963 h 1162883"/>
              <a:gd name="connsiteX281" fmla="*/ 776443 w 934151"/>
              <a:gd name="connsiteY281" fmla="*/ 25884 h 1162883"/>
              <a:gd name="connsiteX282" fmla="*/ 776095 w 934151"/>
              <a:gd name="connsiteY282" fmla="*/ 23001 h 1162883"/>
              <a:gd name="connsiteX283" fmla="*/ 836374 w 934151"/>
              <a:gd name="connsiteY283" fmla="*/ 23001 h 1162883"/>
              <a:gd name="connsiteX284" fmla="*/ 836028 w 934151"/>
              <a:gd name="connsiteY284" fmla="*/ 25884 h 1162883"/>
              <a:gd name="connsiteX285" fmla="*/ 685640 w 934151"/>
              <a:gd name="connsiteY285" fmla="*/ 19157 h 1162883"/>
              <a:gd name="connsiteX286" fmla="*/ 687064 w 934151"/>
              <a:gd name="connsiteY286" fmla="*/ 21963 h 1162883"/>
              <a:gd name="connsiteX287" fmla="*/ 688025 w 934151"/>
              <a:gd name="connsiteY287" fmla="*/ 25884 h 1162883"/>
              <a:gd name="connsiteX288" fmla="*/ 688025 w 934151"/>
              <a:gd name="connsiteY288" fmla="*/ 101808 h 1162883"/>
              <a:gd name="connsiteX289" fmla="*/ 755299 w 934151"/>
              <a:gd name="connsiteY289" fmla="*/ 101808 h 1162883"/>
              <a:gd name="connsiteX290" fmla="*/ 755299 w 934151"/>
              <a:gd name="connsiteY290" fmla="*/ 25884 h 1162883"/>
              <a:gd name="connsiteX291" fmla="*/ 756260 w 934151"/>
              <a:gd name="connsiteY291" fmla="*/ 21963 h 1162883"/>
              <a:gd name="connsiteX292" fmla="*/ 757683 w 934151"/>
              <a:gd name="connsiteY292" fmla="*/ 19157 h 1162883"/>
              <a:gd name="connsiteX293" fmla="*/ 751455 w 934151"/>
              <a:gd name="connsiteY293" fmla="*/ 25884 h 1162883"/>
              <a:gd name="connsiteX294" fmla="*/ 751455 w 934151"/>
              <a:gd name="connsiteY294" fmla="*/ 97963 h 1162883"/>
              <a:gd name="connsiteX295" fmla="*/ 691869 w 934151"/>
              <a:gd name="connsiteY295" fmla="*/ 97963 h 1162883"/>
              <a:gd name="connsiteX296" fmla="*/ 691869 w 934151"/>
              <a:gd name="connsiteY296" fmla="*/ 25884 h 1162883"/>
              <a:gd name="connsiteX297" fmla="*/ 691521 w 934151"/>
              <a:gd name="connsiteY297" fmla="*/ 23001 h 1162883"/>
              <a:gd name="connsiteX298" fmla="*/ 751801 w 934151"/>
              <a:gd name="connsiteY298" fmla="*/ 23001 h 1162883"/>
              <a:gd name="connsiteX299" fmla="*/ 751455 w 934151"/>
              <a:gd name="connsiteY299" fmla="*/ 25884 h 1162883"/>
              <a:gd name="connsiteX300" fmla="*/ 601066 w 934151"/>
              <a:gd name="connsiteY300" fmla="*/ 19157 h 1162883"/>
              <a:gd name="connsiteX301" fmla="*/ 602490 w 934151"/>
              <a:gd name="connsiteY301" fmla="*/ 21963 h 1162883"/>
              <a:gd name="connsiteX302" fmla="*/ 603452 w 934151"/>
              <a:gd name="connsiteY302" fmla="*/ 25884 h 1162883"/>
              <a:gd name="connsiteX303" fmla="*/ 603452 w 934151"/>
              <a:gd name="connsiteY303" fmla="*/ 101808 h 1162883"/>
              <a:gd name="connsiteX304" fmla="*/ 670726 w 934151"/>
              <a:gd name="connsiteY304" fmla="*/ 101808 h 1162883"/>
              <a:gd name="connsiteX305" fmla="*/ 670726 w 934151"/>
              <a:gd name="connsiteY305" fmla="*/ 25884 h 1162883"/>
              <a:gd name="connsiteX306" fmla="*/ 671687 w 934151"/>
              <a:gd name="connsiteY306" fmla="*/ 21963 h 1162883"/>
              <a:gd name="connsiteX307" fmla="*/ 673109 w 934151"/>
              <a:gd name="connsiteY307" fmla="*/ 19157 h 1162883"/>
              <a:gd name="connsiteX308" fmla="*/ 666882 w 934151"/>
              <a:gd name="connsiteY308" fmla="*/ 25884 h 1162883"/>
              <a:gd name="connsiteX309" fmla="*/ 666882 w 934151"/>
              <a:gd name="connsiteY309" fmla="*/ 97963 h 1162883"/>
              <a:gd name="connsiteX310" fmla="*/ 607296 w 934151"/>
              <a:gd name="connsiteY310" fmla="*/ 97963 h 1162883"/>
              <a:gd name="connsiteX311" fmla="*/ 607296 w 934151"/>
              <a:gd name="connsiteY311" fmla="*/ 25884 h 1162883"/>
              <a:gd name="connsiteX312" fmla="*/ 606948 w 934151"/>
              <a:gd name="connsiteY312" fmla="*/ 23001 h 1162883"/>
              <a:gd name="connsiteX313" fmla="*/ 667228 w 934151"/>
              <a:gd name="connsiteY313" fmla="*/ 23001 h 1162883"/>
              <a:gd name="connsiteX314" fmla="*/ 666882 w 934151"/>
              <a:gd name="connsiteY314" fmla="*/ 25884 h 1162883"/>
              <a:gd name="connsiteX315" fmla="*/ 516493 w 934151"/>
              <a:gd name="connsiteY315" fmla="*/ 19157 h 1162883"/>
              <a:gd name="connsiteX316" fmla="*/ 517917 w 934151"/>
              <a:gd name="connsiteY316" fmla="*/ 21963 h 1162883"/>
              <a:gd name="connsiteX317" fmla="*/ 518878 w 934151"/>
              <a:gd name="connsiteY317" fmla="*/ 25884 h 1162883"/>
              <a:gd name="connsiteX318" fmla="*/ 518878 w 934151"/>
              <a:gd name="connsiteY318" fmla="*/ 101808 h 1162883"/>
              <a:gd name="connsiteX319" fmla="*/ 586152 w 934151"/>
              <a:gd name="connsiteY319" fmla="*/ 101808 h 1162883"/>
              <a:gd name="connsiteX320" fmla="*/ 586152 w 934151"/>
              <a:gd name="connsiteY320" fmla="*/ 25884 h 1162883"/>
              <a:gd name="connsiteX321" fmla="*/ 587113 w 934151"/>
              <a:gd name="connsiteY321" fmla="*/ 21963 h 1162883"/>
              <a:gd name="connsiteX322" fmla="*/ 588536 w 934151"/>
              <a:gd name="connsiteY322" fmla="*/ 19157 h 1162883"/>
              <a:gd name="connsiteX323" fmla="*/ 582308 w 934151"/>
              <a:gd name="connsiteY323" fmla="*/ 25884 h 1162883"/>
              <a:gd name="connsiteX324" fmla="*/ 582308 w 934151"/>
              <a:gd name="connsiteY324" fmla="*/ 97963 h 1162883"/>
              <a:gd name="connsiteX325" fmla="*/ 522722 w 934151"/>
              <a:gd name="connsiteY325" fmla="*/ 97963 h 1162883"/>
              <a:gd name="connsiteX326" fmla="*/ 522722 w 934151"/>
              <a:gd name="connsiteY326" fmla="*/ 25884 h 1162883"/>
              <a:gd name="connsiteX327" fmla="*/ 522375 w 934151"/>
              <a:gd name="connsiteY327" fmla="*/ 23001 h 1162883"/>
              <a:gd name="connsiteX328" fmla="*/ 582654 w 934151"/>
              <a:gd name="connsiteY328" fmla="*/ 23001 h 1162883"/>
              <a:gd name="connsiteX329" fmla="*/ 582308 w 934151"/>
              <a:gd name="connsiteY329" fmla="*/ 25884 h 1162883"/>
              <a:gd name="connsiteX330" fmla="*/ 431919 w 934151"/>
              <a:gd name="connsiteY330" fmla="*/ 19157 h 1162883"/>
              <a:gd name="connsiteX331" fmla="*/ 433344 w 934151"/>
              <a:gd name="connsiteY331" fmla="*/ 21963 h 1162883"/>
              <a:gd name="connsiteX332" fmla="*/ 434305 w 934151"/>
              <a:gd name="connsiteY332" fmla="*/ 25884 h 1162883"/>
              <a:gd name="connsiteX333" fmla="*/ 434305 w 934151"/>
              <a:gd name="connsiteY333" fmla="*/ 101808 h 1162883"/>
              <a:gd name="connsiteX334" fmla="*/ 501579 w 934151"/>
              <a:gd name="connsiteY334" fmla="*/ 101808 h 1162883"/>
              <a:gd name="connsiteX335" fmla="*/ 501579 w 934151"/>
              <a:gd name="connsiteY335" fmla="*/ 25884 h 1162883"/>
              <a:gd name="connsiteX336" fmla="*/ 502540 w 934151"/>
              <a:gd name="connsiteY336" fmla="*/ 21963 h 1162883"/>
              <a:gd name="connsiteX337" fmla="*/ 503963 w 934151"/>
              <a:gd name="connsiteY337" fmla="*/ 19157 h 1162883"/>
              <a:gd name="connsiteX338" fmla="*/ 497735 w 934151"/>
              <a:gd name="connsiteY338" fmla="*/ 25884 h 1162883"/>
              <a:gd name="connsiteX339" fmla="*/ 497735 w 934151"/>
              <a:gd name="connsiteY339" fmla="*/ 97963 h 1162883"/>
              <a:gd name="connsiteX340" fmla="*/ 438149 w 934151"/>
              <a:gd name="connsiteY340" fmla="*/ 97963 h 1162883"/>
              <a:gd name="connsiteX341" fmla="*/ 438149 w 934151"/>
              <a:gd name="connsiteY341" fmla="*/ 25884 h 1162883"/>
              <a:gd name="connsiteX342" fmla="*/ 437801 w 934151"/>
              <a:gd name="connsiteY342" fmla="*/ 23001 h 1162883"/>
              <a:gd name="connsiteX343" fmla="*/ 498081 w 934151"/>
              <a:gd name="connsiteY343" fmla="*/ 23001 h 1162883"/>
              <a:gd name="connsiteX344" fmla="*/ 497735 w 934151"/>
              <a:gd name="connsiteY344" fmla="*/ 25884 h 1162883"/>
              <a:gd name="connsiteX345" fmla="*/ 347346 w 934151"/>
              <a:gd name="connsiteY345" fmla="*/ 19157 h 1162883"/>
              <a:gd name="connsiteX346" fmla="*/ 348770 w 934151"/>
              <a:gd name="connsiteY346" fmla="*/ 21963 h 1162883"/>
              <a:gd name="connsiteX347" fmla="*/ 349731 w 934151"/>
              <a:gd name="connsiteY347" fmla="*/ 25884 h 1162883"/>
              <a:gd name="connsiteX348" fmla="*/ 349731 w 934151"/>
              <a:gd name="connsiteY348" fmla="*/ 101808 h 1162883"/>
              <a:gd name="connsiteX349" fmla="*/ 417006 w 934151"/>
              <a:gd name="connsiteY349" fmla="*/ 101808 h 1162883"/>
              <a:gd name="connsiteX350" fmla="*/ 417006 w 934151"/>
              <a:gd name="connsiteY350" fmla="*/ 25884 h 1162883"/>
              <a:gd name="connsiteX351" fmla="*/ 417967 w 934151"/>
              <a:gd name="connsiteY351" fmla="*/ 21963 h 1162883"/>
              <a:gd name="connsiteX352" fmla="*/ 419389 w 934151"/>
              <a:gd name="connsiteY352" fmla="*/ 19157 h 1162883"/>
              <a:gd name="connsiteX353" fmla="*/ 413161 w 934151"/>
              <a:gd name="connsiteY353" fmla="*/ 25884 h 1162883"/>
              <a:gd name="connsiteX354" fmla="*/ 413161 w 934151"/>
              <a:gd name="connsiteY354" fmla="*/ 97963 h 1162883"/>
              <a:gd name="connsiteX355" fmla="*/ 353576 w 934151"/>
              <a:gd name="connsiteY355" fmla="*/ 97963 h 1162883"/>
              <a:gd name="connsiteX356" fmla="*/ 353576 w 934151"/>
              <a:gd name="connsiteY356" fmla="*/ 25884 h 1162883"/>
              <a:gd name="connsiteX357" fmla="*/ 353228 w 934151"/>
              <a:gd name="connsiteY357" fmla="*/ 23001 h 1162883"/>
              <a:gd name="connsiteX358" fmla="*/ 413507 w 934151"/>
              <a:gd name="connsiteY358" fmla="*/ 23001 h 1162883"/>
              <a:gd name="connsiteX359" fmla="*/ 413161 w 934151"/>
              <a:gd name="connsiteY359" fmla="*/ 25884 h 1162883"/>
              <a:gd name="connsiteX360" fmla="*/ 262773 w 934151"/>
              <a:gd name="connsiteY360" fmla="*/ 19157 h 1162883"/>
              <a:gd name="connsiteX361" fmla="*/ 264197 w 934151"/>
              <a:gd name="connsiteY361" fmla="*/ 21963 h 1162883"/>
              <a:gd name="connsiteX362" fmla="*/ 265158 w 934151"/>
              <a:gd name="connsiteY362" fmla="*/ 25884 h 1162883"/>
              <a:gd name="connsiteX363" fmla="*/ 265158 w 934151"/>
              <a:gd name="connsiteY363" fmla="*/ 101808 h 1162883"/>
              <a:gd name="connsiteX364" fmla="*/ 332432 w 934151"/>
              <a:gd name="connsiteY364" fmla="*/ 101808 h 1162883"/>
              <a:gd name="connsiteX365" fmla="*/ 332432 w 934151"/>
              <a:gd name="connsiteY365" fmla="*/ 25884 h 1162883"/>
              <a:gd name="connsiteX366" fmla="*/ 333393 w 934151"/>
              <a:gd name="connsiteY366" fmla="*/ 21963 h 1162883"/>
              <a:gd name="connsiteX367" fmla="*/ 334816 w 934151"/>
              <a:gd name="connsiteY367" fmla="*/ 19157 h 1162883"/>
              <a:gd name="connsiteX368" fmla="*/ 328588 w 934151"/>
              <a:gd name="connsiteY368" fmla="*/ 25884 h 1162883"/>
              <a:gd name="connsiteX369" fmla="*/ 328588 w 934151"/>
              <a:gd name="connsiteY369" fmla="*/ 97963 h 1162883"/>
              <a:gd name="connsiteX370" fmla="*/ 269002 w 934151"/>
              <a:gd name="connsiteY370" fmla="*/ 97963 h 1162883"/>
              <a:gd name="connsiteX371" fmla="*/ 269002 w 934151"/>
              <a:gd name="connsiteY371" fmla="*/ 25884 h 1162883"/>
              <a:gd name="connsiteX372" fmla="*/ 268654 w 934151"/>
              <a:gd name="connsiteY372" fmla="*/ 23001 h 1162883"/>
              <a:gd name="connsiteX373" fmla="*/ 328934 w 934151"/>
              <a:gd name="connsiteY373" fmla="*/ 23001 h 1162883"/>
              <a:gd name="connsiteX374" fmla="*/ 328588 w 934151"/>
              <a:gd name="connsiteY374" fmla="*/ 25884 h 1162883"/>
              <a:gd name="connsiteX375" fmla="*/ 178199 w 934151"/>
              <a:gd name="connsiteY375" fmla="*/ 19157 h 1162883"/>
              <a:gd name="connsiteX376" fmla="*/ 179623 w 934151"/>
              <a:gd name="connsiteY376" fmla="*/ 21963 h 1162883"/>
              <a:gd name="connsiteX377" fmla="*/ 180585 w 934151"/>
              <a:gd name="connsiteY377" fmla="*/ 25884 h 1162883"/>
              <a:gd name="connsiteX378" fmla="*/ 180585 w 934151"/>
              <a:gd name="connsiteY378" fmla="*/ 101808 h 1162883"/>
              <a:gd name="connsiteX379" fmla="*/ 247859 w 934151"/>
              <a:gd name="connsiteY379" fmla="*/ 101808 h 1162883"/>
              <a:gd name="connsiteX380" fmla="*/ 247859 w 934151"/>
              <a:gd name="connsiteY380" fmla="*/ 25884 h 1162883"/>
              <a:gd name="connsiteX381" fmla="*/ 248820 w 934151"/>
              <a:gd name="connsiteY381" fmla="*/ 21963 h 1162883"/>
              <a:gd name="connsiteX382" fmla="*/ 250242 w 934151"/>
              <a:gd name="connsiteY382" fmla="*/ 19157 h 1162883"/>
              <a:gd name="connsiteX383" fmla="*/ 244015 w 934151"/>
              <a:gd name="connsiteY383" fmla="*/ 25884 h 1162883"/>
              <a:gd name="connsiteX384" fmla="*/ 244015 w 934151"/>
              <a:gd name="connsiteY384" fmla="*/ 97963 h 1162883"/>
              <a:gd name="connsiteX385" fmla="*/ 184429 w 934151"/>
              <a:gd name="connsiteY385" fmla="*/ 97963 h 1162883"/>
              <a:gd name="connsiteX386" fmla="*/ 184429 w 934151"/>
              <a:gd name="connsiteY386" fmla="*/ 25884 h 1162883"/>
              <a:gd name="connsiteX387" fmla="*/ 184081 w 934151"/>
              <a:gd name="connsiteY387" fmla="*/ 23001 h 1162883"/>
              <a:gd name="connsiteX388" fmla="*/ 244361 w 934151"/>
              <a:gd name="connsiteY388" fmla="*/ 23001 h 1162883"/>
              <a:gd name="connsiteX389" fmla="*/ 244015 w 934151"/>
              <a:gd name="connsiteY389" fmla="*/ 25884 h 1162883"/>
              <a:gd name="connsiteX390" fmla="*/ 93626 w 934151"/>
              <a:gd name="connsiteY390" fmla="*/ 19157 h 1162883"/>
              <a:gd name="connsiteX391" fmla="*/ 95050 w 934151"/>
              <a:gd name="connsiteY391" fmla="*/ 21963 h 1162883"/>
              <a:gd name="connsiteX392" fmla="*/ 96011 w 934151"/>
              <a:gd name="connsiteY392" fmla="*/ 25884 h 1162883"/>
              <a:gd name="connsiteX393" fmla="*/ 96011 w 934151"/>
              <a:gd name="connsiteY393" fmla="*/ 101808 h 1162883"/>
              <a:gd name="connsiteX394" fmla="*/ 163285 w 934151"/>
              <a:gd name="connsiteY394" fmla="*/ 101808 h 1162883"/>
              <a:gd name="connsiteX395" fmla="*/ 163285 w 934151"/>
              <a:gd name="connsiteY395" fmla="*/ 25884 h 1162883"/>
              <a:gd name="connsiteX396" fmla="*/ 164247 w 934151"/>
              <a:gd name="connsiteY396" fmla="*/ 21963 h 1162883"/>
              <a:gd name="connsiteX397" fmla="*/ 165669 w 934151"/>
              <a:gd name="connsiteY397" fmla="*/ 19157 h 1162883"/>
              <a:gd name="connsiteX398" fmla="*/ 159441 w 934151"/>
              <a:gd name="connsiteY398" fmla="*/ 25884 h 1162883"/>
              <a:gd name="connsiteX399" fmla="*/ 159441 w 934151"/>
              <a:gd name="connsiteY399" fmla="*/ 97963 h 1162883"/>
              <a:gd name="connsiteX400" fmla="*/ 99855 w 934151"/>
              <a:gd name="connsiteY400" fmla="*/ 97963 h 1162883"/>
              <a:gd name="connsiteX401" fmla="*/ 99855 w 934151"/>
              <a:gd name="connsiteY401" fmla="*/ 25884 h 1162883"/>
              <a:gd name="connsiteX402" fmla="*/ 99507 w 934151"/>
              <a:gd name="connsiteY402" fmla="*/ 23001 h 1162883"/>
              <a:gd name="connsiteX403" fmla="*/ 159787 w 934151"/>
              <a:gd name="connsiteY403" fmla="*/ 23001 h 1162883"/>
              <a:gd name="connsiteX404" fmla="*/ 159441 w 934151"/>
              <a:gd name="connsiteY404" fmla="*/ 25884 h 1162883"/>
              <a:gd name="connsiteX405" fmla="*/ 770213 w 934151"/>
              <a:gd name="connsiteY405" fmla="*/ 19157 h 1162883"/>
              <a:gd name="connsiteX406" fmla="*/ 771637 w 934151"/>
              <a:gd name="connsiteY406" fmla="*/ 21963 h 1162883"/>
              <a:gd name="connsiteX407" fmla="*/ 772598 w 934151"/>
              <a:gd name="connsiteY407" fmla="*/ 25884 h 1162883"/>
              <a:gd name="connsiteX408" fmla="*/ 772598 w 934151"/>
              <a:gd name="connsiteY408" fmla="*/ 101808 h 1162883"/>
              <a:gd name="connsiteX409" fmla="*/ 839873 w 934151"/>
              <a:gd name="connsiteY409" fmla="*/ 101808 h 1162883"/>
              <a:gd name="connsiteX410" fmla="*/ 839873 w 934151"/>
              <a:gd name="connsiteY410" fmla="*/ 25884 h 1162883"/>
              <a:gd name="connsiteX411" fmla="*/ 840834 w 934151"/>
              <a:gd name="connsiteY411" fmla="*/ 21963 h 1162883"/>
              <a:gd name="connsiteX412" fmla="*/ 842256 w 934151"/>
              <a:gd name="connsiteY412" fmla="*/ 19157 h 1162883"/>
              <a:gd name="connsiteX413" fmla="*/ 836028 w 934151"/>
              <a:gd name="connsiteY413" fmla="*/ 25884 h 1162883"/>
              <a:gd name="connsiteX414" fmla="*/ 836028 w 934151"/>
              <a:gd name="connsiteY414" fmla="*/ 97963 h 1162883"/>
              <a:gd name="connsiteX415" fmla="*/ 776443 w 934151"/>
              <a:gd name="connsiteY415" fmla="*/ 97963 h 1162883"/>
              <a:gd name="connsiteX416" fmla="*/ 776443 w 934151"/>
              <a:gd name="connsiteY416" fmla="*/ 25884 h 1162883"/>
              <a:gd name="connsiteX417" fmla="*/ 776095 w 934151"/>
              <a:gd name="connsiteY417" fmla="*/ 23001 h 1162883"/>
              <a:gd name="connsiteX418" fmla="*/ 836374 w 934151"/>
              <a:gd name="connsiteY418" fmla="*/ 23001 h 1162883"/>
              <a:gd name="connsiteX419" fmla="*/ 836028 w 934151"/>
              <a:gd name="connsiteY419" fmla="*/ 25884 h 1162883"/>
              <a:gd name="connsiteX420" fmla="*/ 685640 w 934151"/>
              <a:gd name="connsiteY420" fmla="*/ 19157 h 1162883"/>
              <a:gd name="connsiteX421" fmla="*/ 687064 w 934151"/>
              <a:gd name="connsiteY421" fmla="*/ 21963 h 1162883"/>
              <a:gd name="connsiteX422" fmla="*/ 688025 w 934151"/>
              <a:gd name="connsiteY422" fmla="*/ 25884 h 1162883"/>
              <a:gd name="connsiteX423" fmla="*/ 688025 w 934151"/>
              <a:gd name="connsiteY423" fmla="*/ 101808 h 1162883"/>
              <a:gd name="connsiteX424" fmla="*/ 755299 w 934151"/>
              <a:gd name="connsiteY424" fmla="*/ 101808 h 1162883"/>
              <a:gd name="connsiteX425" fmla="*/ 755299 w 934151"/>
              <a:gd name="connsiteY425" fmla="*/ 25884 h 1162883"/>
              <a:gd name="connsiteX426" fmla="*/ 756260 w 934151"/>
              <a:gd name="connsiteY426" fmla="*/ 21963 h 1162883"/>
              <a:gd name="connsiteX427" fmla="*/ 757683 w 934151"/>
              <a:gd name="connsiteY427" fmla="*/ 19157 h 1162883"/>
              <a:gd name="connsiteX428" fmla="*/ 751455 w 934151"/>
              <a:gd name="connsiteY428" fmla="*/ 25884 h 1162883"/>
              <a:gd name="connsiteX429" fmla="*/ 751455 w 934151"/>
              <a:gd name="connsiteY429" fmla="*/ 97963 h 1162883"/>
              <a:gd name="connsiteX430" fmla="*/ 691869 w 934151"/>
              <a:gd name="connsiteY430" fmla="*/ 97963 h 1162883"/>
              <a:gd name="connsiteX431" fmla="*/ 691869 w 934151"/>
              <a:gd name="connsiteY431" fmla="*/ 25884 h 1162883"/>
              <a:gd name="connsiteX432" fmla="*/ 691521 w 934151"/>
              <a:gd name="connsiteY432" fmla="*/ 23001 h 1162883"/>
              <a:gd name="connsiteX433" fmla="*/ 751801 w 934151"/>
              <a:gd name="connsiteY433" fmla="*/ 23001 h 1162883"/>
              <a:gd name="connsiteX434" fmla="*/ 751455 w 934151"/>
              <a:gd name="connsiteY434" fmla="*/ 25884 h 1162883"/>
              <a:gd name="connsiteX435" fmla="*/ 601066 w 934151"/>
              <a:gd name="connsiteY435" fmla="*/ 19157 h 1162883"/>
              <a:gd name="connsiteX436" fmla="*/ 602490 w 934151"/>
              <a:gd name="connsiteY436" fmla="*/ 21963 h 1162883"/>
              <a:gd name="connsiteX437" fmla="*/ 603452 w 934151"/>
              <a:gd name="connsiteY437" fmla="*/ 25884 h 1162883"/>
              <a:gd name="connsiteX438" fmla="*/ 603452 w 934151"/>
              <a:gd name="connsiteY438" fmla="*/ 101808 h 1162883"/>
              <a:gd name="connsiteX439" fmla="*/ 670726 w 934151"/>
              <a:gd name="connsiteY439" fmla="*/ 101808 h 1162883"/>
              <a:gd name="connsiteX440" fmla="*/ 670726 w 934151"/>
              <a:gd name="connsiteY440" fmla="*/ 25884 h 1162883"/>
              <a:gd name="connsiteX441" fmla="*/ 671687 w 934151"/>
              <a:gd name="connsiteY441" fmla="*/ 21963 h 1162883"/>
              <a:gd name="connsiteX442" fmla="*/ 673109 w 934151"/>
              <a:gd name="connsiteY442" fmla="*/ 19157 h 1162883"/>
              <a:gd name="connsiteX443" fmla="*/ 666882 w 934151"/>
              <a:gd name="connsiteY443" fmla="*/ 25884 h 1162883"/>
              <a:gd name="connsiteX444" fmla="*/ 666882 w 934151"/>
              <a:gd name="connsiteY444" fmla="*/ 97963 h 1162883"/>
              <a:gd name="connsiteX445" fmla="*/ 607296 w 934151"/>
              <a:gd name="connsiteY445" fmla="*/ 97963 h 1162883"/>
              <a:gd name="connsiteX446" fmla="*/ 607296 w 934151"/>
              <a:gd name="connsiteY446" fmla="*/ 25884 h 1162883"/>
              <a:gd name="connsiteX447" fmla="*/ 606948 w 934151"/>
              <a:gd name="connsiteY447" fmla="*/ 23001 h 1162883"/>
              <a:gd name="connsiteX448" fmla="*/ 667228 w 934151"/>
              <a:gd name="connsiteY448" fmla="*/ 23001 h 1162883"/>
              <a:gd name="connsiteX449" fmla="*/ 666882 w 934151"/>
              <a:gd name="connsiteY449" fmla="*/ 25884 h 1162883"/>
              <a:gd name="connsiteX450" fmla="*/ 516493 w 934151"/>
              <a:gd name="connsiteY450" fmla="*/ 19157 h 1162883"/>
              <a:gd name="connsiteX451" fmla="*/ 517917 w 934151"/>
              <a:gd name="connsiteY451" fmla="*/ 21963 h 1162883"/>
              <a:gd name="connsiteX452" fmla="*/ 518878 w 934151"/>
              <a:gd name="connsiteY452" fmla="*/ 25884 h 1162883"/>
              <a:gd name="connsiteX453" fmla="*/ 518878 w 934151"/>
              <a:gd name="connsiteY453" fmla="*/ 101808 h 1162883"/>
              <a:gd name="connsiteX454" fmla="*/ 586152 w 934151"/>
              <a:gd name="connsiteY454" fmla="*/ 101808 h 1162883"/>
              <a:gd name="connsiteX455" fmla="*/ 586152 w 934151"/>
              <a:gd name="connsiteY455" fmla="*/ 25884 h 1162883"/>
              <a:gd name="connsiteX456" fmla="*/ 587113 w 934151"/>
              <a:gd name="connsiteY456" fmla="*/ 21963 h 1162883"/>
              <a:gd name="connsiteX457" fmla="*/ 588536 w 934151"/>
              <a:gd name="connsiteY457" fmla="*/ 19157 h 1162883"/>
              <a:gd name="connsiteX458" fmla="*/ 582308 w 934151"/>
              <a:gd name="connsiteY458" fmla="*/ 25884 h 1162883"/>
              <a:gd name="connsiteX459" fmla="*/ 582308 w 934151"/>
              <a:gd name="connsiteY459" fmla="*/ 97963 h 1162883"/>
              <a:gd name="connsiteX460" fmla="*/ 522722 w 934151"/>
              <a:gd name="connsiteY460" fmla="*/ 97963 h 1162883"/>
              <a:gd name="connsiteX461" fmla="*/ 522722 w 934151"/>
              <a:gd name="connsiteY461" fmla="*/ 25884 h 1162883"/>
              <a:gd name="connsiteX462" fmla="*/ 522375 w 934151"/>
              <a:gd name="connsiteY462" fmla="*/ 23001 h 1162883"/>
              <a:gd name="connsiteX463" fmla="*/ 582654 w 934151"/>
              <a:gd name="connsiteY463" fmla="*/ 23001 h 1162883"/>
              <a:gd name="connsiteX464" fmla="*/ 582308 w 934151"/>
              <a:gd name="connsiteY464" fmla="*/ 25884 h 1162883"/>
              <a:gd name="connsiteX465" fmla="*/ 431919 w 934151"/>
              <a:gd name="connsiteY465" fmla="*/ 19157 h 1162883"/>
              <a:gd name="connsiteX466" fmla="*/ 433344 w 934151"/>
              <a:gd name="connsiteY466" fmla="*/ 21963 h 1162883"/>
              <a:gd name="connsiteX467" fmla="*/ 434305 w 934151"/>
              <a:gd name="connsiteY467" fmla="*/ 25884 h 1162883"/>
              <a:gd name="connsiteX468" fmla="*/ 434305 w 934151"/>
              <a:gd name="connsiteY468" fmla="*/ 101808 h 1162883"/>
              <a:gd name="connsiteX469" fmla="*/ 501579 w 934151"/>
              <a:gd name="connsiteY469" fmla="*/ 101808 h 1162883"/>
              <a:gd name="connsiteX470" fmla="*/ 501579 w 934151"/>
              <a:gd name="connsiteY470" fmla="*/ 25884 h 1162883"/>
              <a:gd name="connsiteX471" fmla="*/ 502540 w 934151"/>
              <a:gd name="connsiteY471" fmla="*/ 21963 h 1162883"/>
              <a:gd name="connsiteX472" fmla="*/ 503963 w 934151"/>
              <a:gd name="connsiteY472" fmla="*/ 19157 h 1162883"/>
              <a:gd name="connsiteX473" fmla="*/ 497735 w 934151"/>
              <a:gd name="connsiteY473" fmla="*/ 25884 h 1162883"/>
              <a:gd name="connsiteX474" fmla="*/ 497735 w 934151"/>
              <a:gd name="connsiteY474" fmla="*/ 97963 h 1162883"/>
              <a:gd name="connsiteX475" fmla="*/ 438149 w 934151"/>
              <a:gd name="connsiteY475" fmla="*/ 97963 h 1162883"/>
              <a:gd name="connsiteX476" fmla="*/ 438149 w 934151"/>
              <a:gd name="connsiteY476" fmla="*/ 25884 h 1162883"/>
              <a:gd name="connsiteX477" fmla="*/ 437801 w 934151"/>
              <a:gd name="connsiteY477" fmla="*/ 23001 h 1162883"/>
              <a:gd name="connsiteX478" fmla="*/ 498081 w 934151"/>
              <a:gd name="connsiteY478" fmla="*/ 23001 h 1162883"/>
              <a:gd name="connsiteX479" fmla="*/ 497735 w 934151"/>
              <a:gd name="connsiteY479" fmla="*/ 25884 h 1162883"/>
              <a:gd name="connsiteX480" fmla="*/ 347346 w 934151"/>
              <a:gd name="connsiteY480" fmla="*/ 19157 h 1162883"/>
              <a:gd name="connsiteX481" fmla="*/ 348770 w 934151"/>
              <a:gd name="connsiteY481" fmla="*/ 21963 h 1162883"/>
              <a:gd name="connsiteX482" fmla="*/ 349731 w 934151"/>
              <a:gd name="connsiteY482" fmla="*/ 25884 h 1162883"/>
              <a:gd name="connsiteX483" fmla="*/ 349731 w 934151"/>
              <a:gd name="connsiteY483" fmla="*/ 101808 h 1162883"/>
              <a:gd name="connsiteX484" fmla="*/ 417006 w 934151"/>
              <a:gd name="connsiteY484" fmla="*/ 101808 h 1162883"/>
              <a:gd name="connsiteX485" fmla="*/ 417006 w 934151"/>
              <a:gd name="connsiteY485" fmla="*/ 25884 h 1162883"/>
              <a:gd name="connsiteX486" fmla="*/ 417967 w 934151"/>
              <a:gd name="connsiteY486" fmla="*/ 21963 h 1162883"/>
              <a:gd name="connsiteX487" fmla="*/ 419389 w 934151"/>
              <a:gd name="connsiteY487" fmla="*/ 19157 h 1162883"/>
              <a:gd name="connsiteX488" fmla="*/ 413161 w 934151"/>
              <a:gd name="connsiteY488" fmla="*/ 25884 h 1162883"/>
              <a:gd name="connsiteX489" fmla="*/ 413161 w 934151"/>
              <a:gd name="connsiteY489" fmla="*/ 97963 h 1162883"/>
              <a:gd name="connsiteX490" fmla="*/ 353576 w 934151"/>
              <a:gd name="connsiteY490" fmla="*/ 97963 h 1162883"/>
              <a:gd name="connsiteX491" fmla="*/ 353576 w 934151"/>
              <a:gd name="connsiteY491" fmla="*/ 25884 h 1162883"/>
              <a:gd name="connsiteX492" fmla="*/ 353228 w 934151"/>
              <a:gd name="connsiteY492" fmla="*/ 23001 h 1162883"/>
              <a:gd name="connsiteX493" fmla="*/ 413507 w 934151"/>
              <a:gd name="connsiteY493" fmla="*/ 23001 h 1162883"/>
              <a:gd name="connsiteX494" fmla="*/ 413161 w 934151"/>
              <a:gd name="connsiteY494" fmla="*/ 25884 h 1162883"/>
              <a:gd name="connsiteX495" fmla="*/ 262773 w 934151"/>
              <a:gd name="connsiteY495" fmla="*/ 19157 h 1162883"/>
              <a:gd name="connsiteX496" fmla="*/ 264197 w 934151"/>
              <a:gd name="connsiteY496" fmla="*/ 21963 h 1162883"/>
              <a:gd name="connsiteX497" fmla="*/ 265158 w 934151"/>
              <a:gd name="connsiteY497" fmla="*/ 25884 h 1162883"/>
              <a:gd name="connsiteX498" fmla="*/ 265158 w 934151"/>
              <a:gd name="connsiteY498" fmla="*/ 101808 h 1162883"/>
              <a:gd name="connsiteX499" fmla="*/ 332432 w 934151"/>
              <a:gd name="connsiteY499" fmla="*/ 101808 h 1162883"/>
              <a:gd name="connsiteX500" fmla="*/ 332432 w 934151"/>
              <a:gd name="connsiteY500" fmla="*/ 25884 h 1162883"/>
              <a:gd name="connsiteX501" fmla="*/ 333393 w 934151"/>
              <a:gd name="connsiteY501" fmla="*/ 21963 h 1162883"/>
              <a:gd name="connsiteX502" fmla="*/ 334816 w 934151"/>
              <a:gd name="connsiteY502" fmla="*/ 19157 h 1162883"/>
              <a:gd name="connsiteX503" fmla="*/ 328588 w 934151"/>
              <a:gd name="connsiteY503" fmla="*/ 25884 h 1162883"/>
              <a:gd name="connsiteX504" fmla="*/ 328588 w 934151"/>
              <a:gd name="connsiteY504" fmla="*/ 97963 h 1162883"/>
              <a:gd name="connsiteX505" fmla="*/ 269002 w 934151"/>
              <a:gd name="connsiteY505" fmla="*/ 97963 h 1162883"/>
              <a:gd name="connsiteX506" fmla="*/ 269002 w 934151"/>
              <a:gd name="connsiteY506" fmla="*/ 25884 h 1162883"/>
              <a:gd name="connsiteX507" fmla="*/ 268654 w 934151"/>
              <a:gd name="connsiteY507" fmla="*/ 23001 h 1162883"/>
              <a:gd name="connsiteX508" fmla="*/ 328934 w 934151"/>
              <a:gd name="connsiteY508" fmla="*/ 23001 h 1162883"/>
              <a:gd name="connsiteX509" fmla="*/ 328588 w 934151"/>
              <a:gd name="connsiteY509" fmla="*/ 25884 h 1162883"/>
              <a:gd name="connsiteX510" fmla="*/ 178199 w 934151"/>
              <a:gd name="connsiteY510" fmla="*/ 19157 h 1162883"/>
              <a:gd name="connsiteX511" fmla="*/ 179623 w 934151"/>
              <a:gd name="connsiteY511" fmla="*/ 21963 h 1162883"/>
              <a:gd name="connsiteX512" fmla="*/ 180585 w 934151"/>
              <a:gd name="connsiteY512" fmla="*/ 25884 h 1162883"/>
              <a:gd name="connsiteX513" fmla="*/ 180585 w 934151"/>
              <a:gd name="connsiteY513" fmla="*/ 101808 h 1162883"/>
              <a:gd name="connsiteX514" fmla="*/ 247859 w 934151"/>
              <a:gd name="connsiteY514" fmla="*/ 101808 h 1162883"/>
              <a:gd name="connsiteX515" fmla="*/ 247859 w 934151"/>
              <a:gd name="connsiteY515" fmla="*/ 25884 h 1162883"/>
              <a:gd name="connsiteX516" fmla="*/ 248820 w 934151"/>
              <a:gd name="connsiteY516" fmla="*/ 21963 h 1162883"/>
              <a:gd name="connsiteX517" fmla="*/ 250242 w 934151"/>
              <a:gd name="connsiteY517" fmla="*/ 19157 h 1162883"/>
              <a:gd name="connsiteX518" fmla="*/ 244015 w 934151"/>
              <a:gd name="connsiteY518" fmla="*/ 25884 h 1162883"/>
              <a:gd name="connsiteX519" fmla="*/ 244015 w 934151"/>
              <a:gd name="connsiteY519" fmla="*/ 97963 h 1162883"/>
              <a:gd name="connsiteX520" fmla="*/ 184429 w 934151"/>
              <a:gd name="connsiteY520" fmla="*/ 97963 h 1162883"/>
              <a:gd name="connsiteX521" fmla="*/ 184429 w 934151"/>
              <a:gd name="connsiteY521" fmla="*/ 25884 h 1162883"/>
              <a:gd name="connsiteX522" fmla="*/ 184081 w 934151"/>
              <a:gd name="connsiteY522" fmla="*/ 23001 h 1162883"/>
              <a:gd name="connsiteX523" fmla="*/ 244361 w 934151"/>
              <a:gd name="connsiteY523" fmla="*/ 23001 h 1162883"/>
              <a:gd name="connsiteX524" fmla="*/ 244015 w 934151"/>
              <a:gd name="connsiteY524" fmla="*/ 25884 h 1162883"/>
              <a:gd name="connsiteX525" fmla="*/ 93626 w 934151"/>
              <a:gd name="connsiteY525" fmla="*/ 19157 h 1162883"/>
              <a:gd name="connsiteX526" fmla="*/ 95050 w 934151"/>
              <a:gd name="connsiteY526" fmla="*/ 21963 h 1162883"/>
              <a:gd name="connsiteX527" fmla="*/ 96011 w 934151"/>
              <a:gd name="connsiteY527" fmla="*/ 25884 h 1162883"/>
              <a:gd name="connsiteX528" fmla="*/ 96011 w 934151"/>
              <a:gd name="connsiteY528" fmla="*/ 101808 h 1162883"/>
              <a:gd name="connsiteX529" fmla="*/ 163285 w 934151"/>
              <a:gd name="connsiteY529" fmla="*/ 101808 h 1162883"/>
              <a:gd name="connsiteX530" fmla="*/ 163285 w 934151"/>
              <a:gd name="connsiteY530" fmla="*/ 25884 h 1162883"/>
              <a:gd name="connsiteX531" fmla="*/ 164247 w 934151"/>
              <a:gd name="connsiteY531" fmla="*/ 21963 h 1162883"/>
              <a:gd name="connsiteX532" fmla="*/ 165669 w 934151"/>
              <a:gd name="connsiteY532" fmla="*/ 19157 h 1162883"/>
              <a:gd name="connsiteX533" fmla="*/ 159441 w 934151"/>
              <a:gd name="connsiteY533" fmla="*/ 25884 h 1162883"/>
              <a:gd name="connsiteX534" fmla="*/ 159441 w 934151"/>
              <a:gd name="connsiteY534" fmla="*/ 97963 h 1162883"/>
              <a:gd name="connsiteX535" fmla="*/ 99855 w 934151"/>
              <a:gd name="connsiteY535" fmla="*/ 97963 h 1162883"/>
              <a:gd name="connsiteX536" fmla="*/ 99855 w 934151"/>
              <a:gd name="connsiteY536" fmla="*/ 25884 h 1162883"/>
              <a:gd name="connsiteX537" fmla="*/ 99507 w 934151"/>
              <a:gd name="connsiteY537" fmla="*/ 23001 h 1162883"/>
              <a:gd name="connsiteX538" fmla="*/ 159787 w 934151"/>
              <a:gd name="connsiteY538" fmla="*/ 23001 h 1162883"/>
              <a:gd name="connsiteX539" fmla="*/ 159441 w 934151"/>
              <a:gd name="connsiteY539" fmla="*/ 25884 h 1162883"/>
              <a:gd name="connsiteX540" fmla="*/ 770213 w 934151"/>
              <a:gd name="connsiteY540" fmla="*/ 19157 h 1162883"/>
              <a:gd name="connsiteX541" fmla="*/ 771637 w 934151"/>
              <a:gd name="connsiteY541" fmla="*/ 21963 h 1162883"/>
              <a:gd name="connsiteX542" fmla="*/ 772598 w 934151"/>
              <a:gd name="connsiteY542" fmla="*/ 25884 h 1162883"/>
              <a:gd name="connsiteX543" fmla="*/ 772598 w 934151"/>
              <a:gd name="connsiteY543" fmla="*/ 101808 h 1162883"/>
              <a:gd name="connsiteX544" fmla="*/ 839873 w 934151"/>
              <a:gd name="connsiteY544" fmla="*/ 101808 h 1162883"/>
              <a:gd name="connsiteX545" fmla="*/ 839873 w 934151"/>
              <a:gd name="connsiteY545" fmla="*/ 25884 h 1162883"/>
              <a:gd name="connsiteX546" fmla="*/ 840834 w 934151"/>
              <a:gd name="connsiteY546" fmla="*/ 21963 h 1162883"/>
              <a:gd name="connsiteX547" fmla="*/ 842256 w 934151"/>
              <a:gd name="connsiteY547" fmla="*/ 19157 h 1162883"/>
              <a:gd name="connsiteX548" fmla="*/ 836028 w 934151"/>
              <a:gd name="connsiteY548" fmla="*/ 25884 h 1162883"/>
              <a:gd name="connsiteX549" fmla="*/ 836028 w 934151"/>
              <a:gd name="connsiteY549" fmla="*/ 97963 h 1162883"/>
              <a:gd name="connsiteX550" fmla="*/ 776443 w 934151"/>
              <a:gd name="connsiteY550" fmla="*/ 97963 h 1162883"/>
              <a:gd name="connsiteX551" fmla="*/ 776443 w 934151"/>
              <a:gd name="connsiteY551" fmla="*/ 25884 h 1162883"/>
              <a:gd name="connsiteX552" fmla="*/ 776095 w 934151"/>
              <a:gd name="connsiteY552" fmla="*/ 23001 h 1162883"/>
              <a:gd name="connsiteX553" fmla="*/ 836374 w 934151"/>
              <a:gd name="connsiteY553" fmla="*/ 23001 h 1162883"/>
              <a:gd name="connsiteX554" fmla="*/ 836028 w 934151"/>
              <a:gd name="connsiteY554" fmla="*/ 25884 h 1162883"/>
              <a:gd name="connsiteX555" fmla="*/ 685640 w 934151"/>
              <a:gd name="connsiteY555" fmla="*/ 19157 h 1162883"/>
              <a:gd name="connsiteX556" fmla="*/ 687064 w 934151"/>
              <a:gd name="connsiteY556" fmla="*/ 21963 h 1162883"/>
              <a:gd name="connsiteX557" fmla="*/ 688025 w 934151"/>
              <a:gd name="connsiteY557" fmla="*/ 25884 h 1162883"/>
              <a:gd name="connsiteX558" fmla="*/ 688025 w 934151"/>
              <a:gd name="connsiteY558" fmla="*/ 101808 h 1162883"/>
              <a:gd name="connsiteX559" fmla="*/ 755299 w 934151"/>
              <a:gd name="connsiteY559" fmla="*/ 101808 h 1162883"/>
              <a:gd name="connsiteX560" fmla="*/ 755299 w 934151"/>
              <a:gd name="connsiteY560" fmla="*/ 25884 h 1162883"/>
              <a:gd name="connsiteX561" fmla="*/ 756260 w 934151"/>
              <a:gd name="connsiteY561" fmla="*/ 21963 h 1162883"/>
              <a:gd name="connsiteX562" fmla="*/ 757683 w 934151"/>
              <a:gd name="connsiteY562" fmla="*/ 19157 h 1162883"/>
              <a:gd name="connsiteX563" fmla="*/ 751455 w 934151"/>
              <a:gd name="connsiteY563" fmla="*/ 25884 h 1162883"/>
              <a:gd name="connsiteX564" fmla="*/ 751455 w 934151"/>
              <a:gd name="connsiteY564" fmla="*/ 97963 h 1162883"/>
              <a:gd name="connsiteX565" fmla="*/ 691869 w 934151"/>
              <a:gd name="connsiteY565" fmla="*/ 97963 h 1162883"/>
              <a:gd name="connsiteX566" fmla="*/ 691869 w 934151"/>
              <a:gd name="connsiteY566" fmla="*/ 25884 h 1162883"/>
              <a:gd name="connsiteX567" fmla="*/ 691521 w 934151"/>
              <a:gd name="connsiteY567" fmla="*/ 23001 h 1162883"/>
              <a:gd name="connsiteX568" fmla="*/ 751801 w 934151"/>
              <a:gd name="connsiteY568" fmla="*/ 23001 h 1162883"/>
              <a:gd name="connsiteX569" fmla="*/ 751455 w 934151"/>
              <a:gd name="connsiteY569" fmla="*/ 25884 h 1162883"/>
              <a:gd name="connsiteX570" fmla="*/ 601066 w 934151"/>
              <a:gd name="connsiteY570" fmla="*/ 19157 h 1162883"/>
              <a:gd name="connsiteX571" fmla="*/ 602490 w 934151"/>
              <a:gd name="connsiteY571" fmla="*/ 21963 h 1162883"/>
              <a:gd name="connsiteX572" fmla="*/ 603452 w 934151"/>
              <a:gd name="connsiteY572" fmla="*/ 25884 h 1162883"/>
              <a:gd name="connsiteX573" fmla="*/ 603452 w 934151"/>
              <a:gd name="connsiteY573" fmla="*/ 101808 h 1162883"/>
              <a:gd name="connsiteX574" fmla="*/ 670726 w 934151"/>
              <a:gd name="connsiteY574" fmla="*/ 101808 h 1162883"/>
              <a:gd name="connsiteX575" fmla="*/ 670726 w 934151"/>
              <a:gd name="connsiteY575" fmla="*/ 25884 h 1162883"/>
              <a:gd name="connsiteX576" fmla="*/ 671687 w 934151"/>
              <a:gd name="connsiteY576" fmla="*/ 21963 h 1162883"/>
              <a:gd name="connsiteX577" fmla="*/ 673109 w 934151"/>
              <a:gd name="connsiteY577" fmla="*/ 19157 h 1162883"/>
              <a:gd name="connsiteX578" fmla="*/ 666882 w 934151"/>
              <a:gd name="connsiteY578" fmla="*/ 25884 h 1162883"/>
              <a:gd name="connsiteX579" fmla="*/ 666882 w 934151"/>
              <a:gd name="connsiteY579" fmla="*/ 97963 h 1162883"/>
              <a:gd name="connsiteX580" fmla="*/ 607296 w 934151"/>
              <a:gd name="connsiteY580" fmla="*/ 97963 h 1162883"/>
              <a:gd name="connsiteX581" fmla="*/ 607296 w 934151"/>
              <a:gd name="connsiteY581" fmla="*/ 25884 h 1162883"/>
              <a:gd name="connsiteX582" fmla="*/ 606948 w 934151"/>
              <a:gd name="connsiteY582" fmla="*/ 23001 h 1162883"/>
              <a:gd name="connsiteX583" fmla="*/ 667228 w 934151"/>
              <a:gd name="connsiteY583" fmla="*/ 23001 h 1162883"/>
              <a:gd name="connsiteX584" fmla="*/ 666882 w 934151"/>
              <a:gd name="connsiteY584" fmla="*/ 25884 h 1162883"/>
              <a:gd name="connsiteX585" fmla="*/ 516493 w 934151"/>
              <a:gd name="connsiteY585" fmla="*/ 19157 h 1162883"/>
              <a:gd name="connsiteX586" fmla="*/ 517917 w 934151"/>
              <a:gd name="connsiteY586" fmla="*/ 21963 h 1162883"/>
              <a:gd name="connsiteX587" fmla="*/ 518878 w 934151"/>
              <a:gd name="connsiteY587" fmla="*/ 25884 h 1162883"/>
              <a:gd name="connsiteX588" fmla="*/ 518878 w 934151"/>
              <a:gd name="connsiteY588" fmla="*/ 101808 h 1162883"/>
              <a:gd name="connsiteX589" fmla="*/ 586152 w 934151"/>
              <a:gd name="connsiteY589" fmla="*/ 101808 h 1162883"/>
              <a:gd name="connsiteX590" fmla="*/ 586152 w 934151"/>
              <a:gd name="connsiteY590" fmla="*/ 25884 h 1162883"/>
              <a:gd name="connsiteX591" fmla="*/ 587113 w 934151"/>
              <a:gd name="connsiteY591" fmla="*/ 21963 h 1162883"/>
              <a:gd name="connsiteX592" fmla="*/ 588536 w 934151"/>
              <a:gd name="connsiteY592" fmla="*/ 19157 h 1162883"/>
              <a:gd name="connsiteX593" fmla="*/ 582308 w 934151"/>
              <a:gd name="connsiteY593" fmla="*/ 25884 h 1162883"/>
              <a:gd name="connsiteX594" fmla="*/ 582308 w 934151"/>
              <a:gd name="connsiteY594" fmla="*/ 97963 h 1162883"/>
              <a:gd name="connsiteX595" fmla="*/ 522722 w 934151"/>
              <a:gd name="connsiteY595" fmla="*/ 97963 h 1162883"/>
              <a:gd name="connsiteX596" fmla="*/ 522722 w 934151"/>
              <a:gd name="connsiteY596" fmla="*/ 25884 h 1162883"/>
              <a:gd name="connsiteX597" fmla="*/ 522375 w 934151"/>
              <a:gd name="connsiteY597" fmla="*/ 23001 h 1162883"/>
              <a:gd name="connsiteX598" fmla="*/ 582654 w 934151"/>
              <a:gd name="connsiteY598" fmla="*/ 23001 h 1162883"/>
              <a:gd name="connsiteX599" fmla="*/ 582308 w 934151"/>
              <a:gd name="connsiteY599" fmla="*/ 25884 h 1162883"/>
              <a:gd name="connsiteX600" fmla="*/ 431919 w 934151"/>
              <a:gd name="connsiteY600" fmla="*/ 19157 h 1162883"/>
              <a:gd name="connsiteX601" fmla="*/ 433344 w 934151"/>
              <a:gd name="connsiteY601" fmla="*/ 21963 h 1162883"/>
              <a:gd name="connsiteX602" fmla="*/ 434305 w 934151"/>
              <a:gd name="connsiteY602" fmla="*/ 25884 h 1162883"/>
              <a:gd name="connsiteX603" fmla="*/ 434305 w 934151"/>
              <a:gd name="connsiteY603" fmla="*/ 101808 h 1162883"/>
              <a:gd name="connsiteX604" fmla="*/ 501579 w 934151"/>
              <a:gd name="connsiteY604" fmla="*/ 101808 h 1162883"/>
              <a:gd name="connsiteX605" fmla="*/ 501579 w 934151"/>
              <a:gd name="connsiteY605" fmla="*/ 25884 h 1162883"/>
              <a:gd name="connsiteX606" fmla="*/ 502540 w 934151"/>
              <a:gd name="connsiteY606" fmla="*/ 21963 h 1162883"/>
              <a:gd name="connsiteX607" fmla="*/ 503963 w 934151"/>
              <a:gd name="connsiteY607" fmla="*/ 19157 h 1162883"/>
              <a:gd name="connsiteX608" fmla="*/ 497735 w 934151"/>
              <a:gd name="connsiteY608" fmla="*/ 25884 h 1162883"/>
              <a:gd name="connsiteX609" fmla="*/ 497735 w 934151"/>
              <a:gd name="connsiteY609" fmla="*/ 97963 h 1162883"/>
              <a:gd name="connsiteX610" fmla="*/ 438149 w 934151"/>
              <a:gd name="connsiteY610" fmla="*/ 97963 h 1162883"/>
              <a:gd name="connsiteX611" fmla="*/ 438149 w 934151"/>
              <a:gd name="connsiteY611" fmla="*/ 25884 h 1162883"/>
              <a:gd name="connsiteX612" fmla="*/ 437801 w 934151"/>
              <a:gd name="connsiteY612" fmla="*/ 23001 h 1162883"/>
              <a:gd name="connsiteX613" fmla="*/ 498081 w 934151"/>
              <a:gd name="connsiteY613" fmla="*/ 23001 h 1162883"/>
              <a:gd name="connsiteX614" fmla="*/ 497735 w 934151"/>
              <a:gd name="connsiteY614" fmla="*/ 25884 h 1162883"/>
              <a:gd name="connsiteX615" fmla="*/ 347346 w 934151"/>
              <a:gd name="connsiteY615" fmla="*/ 19157 h 1162883"/>
              <a:gd name="connsiteX616" fmla="*/ 348770 w 934151"/>
              <a:gd name="connsiteY616" fmla="*/ 21963 h 1162883"/>
              <a:gd name="connsiteX617" fmla="*/ 349731 w 934151"/>
              <a:gd name="connsiteY617" fmla="*/ 25884 h 1162883"/>
              <a:gd name="connsiteX618" fmla="*/ 349731 w 934151"/>
              <a:gd name="connsiteY618" fmla="*/ 101808 h 1162883"/>
              <a:gd name="connsiteX619" fmla="*/ 417006 w 934151"/>
              <a:gd name="connsiteY619" fmla="*/ 101808 h 1162883"/>
              <a:gd name="connsiteX620" fmla="*/ 417006 w 934151"/>
              <a:gd name="connsiteY620" fmla="*/ 25884 h 1162883"/>
              <a:gd name="connsiteX621" fmla="*/ 417967 w 934151"/>
              <a:gd name="connsiteY621" fmla="*/ 21963 h 1162883"/>
              <a:gd name="connsiteX622" fmla="*/ 419389 w 934151"/>
              <a:gd name="connsiteY622" fmla="*/ 19157 h 1162883"/>
              <a:gd name="connsiteX623" fmla="*/ 413161 w 934151"/>
              <a:gd name="connsiteY623" fmla="*/ 25884 h 1162883"/>
              <a:gd name="connsiteX624" fmla="*/ 413161 w 934151"/>
              <a:gd name="connsiteY624" fmla="*/ 97963 h 1162883"/>
              <a:gd name="connsiteX625" fmla="*/ 353576 w 934151"/>
              <a:gd name="connsiteY625" fmla="*/ 97963 h 1162883"/>
              <a:gd name="connsiteX626" fmla="*/ 353576 w 934151"/>
              <a:gd name="connsiteY626" fmla="*/ 25884 h 1162883"/>
              <a:gd name="connsiteX627" fmla="*/ 353228 w 934151"/>
              <a:gd name="connsiteY627" fmla="*/ 23001 h 1162883"/>
              <a:gd name="connsiteX628" fmla="*/ 413507 w 934151"/>
              <a:gd name="connsiteY628" fmla="*/ 23001 h 1162883"/>
              <a:gd name="connsiteX629" fmla="*/ 413161 w 934151"/>
              <a:gd name="connsiteY629" fmla="*/ 25884 h 1162883"/>
              <a:gd name="connsiteX630" fmla="*/ 262773 w 934151"/>
              <a:gd name="connsiteY630" fmla="*/ 19157 h 1162883"/>
              <a:gd name="connsiteX631" fmla="*/ 264197 w 934151"/>
              <a:gd name="connsiteY631" fmla="*/ 21963 h 1162883"/>
              <a:gd name="connsiteX632" fmla="*/ 265158 w 934151"/>
              <a:gd name="connsiteY632" fmla="*/ 25884 h 1162883"/>
              <a:gd name="connsiteX633" fmla="*/ 265158 w 934151"/>
              <a:gd name="connsiteY633" fmla="*/ 101808 h 1162883"/>
              <a:gd name="connsiteX634" fmla="*/ 332432 w 934151"/>
              <a:gd name="connsiteY634" fmla="*/ 101808 h 1162883"/>
              <a:gd name="connsiteX635" fmla="*/ 332432 w 934151"/>
              <a:gd name="connsiteY635" fmla="*/ 25884 h 1162883"/>
              <a:gd name="connsiteX636" fmla="*/ 333393 w 934151"/>
              <a:gd name="connsiteY636" fmla="*/ 21963 h 1162883"/>
              <a:gd name="connsiteX637" fmla="*/ 334816 w 934151"/>
              <a:gd name="connsiteY637" fmla="*/ 19157 h 1162883"/>
              <a:gd name="connsiteX638" fmla="*/ 328588 w 934151"/>
              <a:gd name="connsiteY638" fmla="*/ 25884 h 1162883"/>
              <a:gd name="connsiteX639" fmla="*/ 328588 w 934151"/>
              <a:gd name="connsiteY639" fmla="*/ 97963 h 1162883"/>
              <a:gd name="connsiteX640" fmla="*/ 269002 w 934151"/>
              <a:gd name="connsiteY640" fmla="*/ 97963 h 1162883"/>
              <a:gd name="connsiteX641" fmla="*/ 269002 w 934151"/>
              <a:gd name="connsiteY641" fmla="*/ 25884 h 1162883"/>
              <a:gd name="connsiteX642" fmla="*/ 268654 w 934151"/>
              <a:gd name="connsiteY642" fmla="*/ 23001 h 1162883"/>
              <a:gd name="connsiteX643" fmla="*/ 328934 w 934151"/>
              <a:gd name="connsiteY643" fmla="*/ 23001 h 1162883"/>
              <a:gd name="connsiteX644" fmla="*/ 328588 w 934151"/>
              <a:gd name="connsiteY644" fmla="*/ 25884 h 1162883"/>
              <a:gd name="connsiteX645" fmla="*/ 178199 w 934151"/>
              <a:gd name="connsiteY645" fmla="*/ 19157 h 1162883"/>
              <a:gd name="connsiteX646" fmla="*/ 179623 w 934151"/>
              <a:gd name="connsiteY646" fmla="*/ 21963 h 1162883"/>
              <a:gd name="connsiteX647" fmla="*/ 180585 w 934151"/>
              <a:gd name="connsiteY647" fmla="*/ 25884 h 1162883"/>
              <a:gd name="connsiteX648" fmla="*/ 180585 w 934151"/>
              <a:gd name="connsiteY648" fmla="*/ 101808 h 1162883"/>
              <a:gd name="connsiteX649" fmla="*/ 247859 w 934151"/>
              <a:gd name="connsiteY649" fmla="*/ 101808 h 1162883"/>
              <a:gd name="connsiteX650" fmla="*/ 247859 w 934151"/>
              <a:gd name="connsiteY650" fmla="*/ 25884 h 1162883"/>
              <a:gd name="connsiteX651" fmla="*/ 248820 w 934151"/>
              <a:gd name="connsiteY651" fmla="*/ 21963 h 1162883"/>
              <a:gd name="connsiteX652" fmla="*/ 250242 w 934151"/>
              <a:gd name="connsiteY652" fmla="*/ 19157 h 1162883"/>
              <a:gd name="connsiteX653" fmla="*/ 244015 w 934151"/>
              <a:gd name="connsiteY653" fmla="*/ 25884 h 1162883"/>
              <a:gd name="connsiteX654" fmla="*/ 244015 w 934151"/>
              <a:gd name="connsiteY654" fmla="*/ 97963 h 1162883"/>
              <a:gd name="connsiteX655" fmla="*/ 184429 w 934151"/>
              <a:gd name="connsiteY655" fmla="*/ 97963 h 1162883"/>
              <a:gd name="connsiteX656" fmla="*/ 184429 w 934151"/>
              <a:gd name="connsiteY656" fmla="*/ 25884 h 1162883"/>
              <a:gd name="connsiteX657" fmla="*/ 184081 w 934151"/>
              <a:gd name="connsiteY657" fmla="*/ 23001 h 1162883"/>
              <a:gd name="connsiteX658" fmla="*/ 244361 w 934151"/>
              <a:gd name="connsiteY658" fmla="*/ 23001 h 1162883"/>
              <a:gd name="connsiteX659" fmla="*/ 244015 w 934151"/>
              <a:gd name="connsiteY659" fmla="*/ 25884 h 1162883"/>
              <a:gd name="connsiteX660" fmla="*/ 93626 w 934151"/>
              <a:gd name="connsiteY660" fmla="*/ 19157 h 1162883"/>
              <a:gd name="connsiteX661" fmla="*/ 95050 w 934151"/>
              <a:gd name="connsiteY661" fmla="*/ 21963 h 1162883"/>
              <a:gd name="connsiteX662" fmla="*/ 96011 w 934151"/>
              <a:gd name="connsiteY662" fmla="*/ 25884 h 1162883"/>
              <a:gd name="connsiteX663" fmla="*/ 96011 w 934151"/>
              <a:gd name="connsiteY663" fmla="*/ 101808 h 1162883"/>
              <a:gd name="connsiteX664" fmla="*/ 163285 w 934151"/>
              <a:gd name="connsiteY664" fmla="*/ 101808 h 1162883"/>
              <a:gd name="connsiteX665" fmla="*/ 163285 w 934151"/>
              <a:gd name="connsiteY665" fmla="*/ 25884 h 1162883"/>
              <a:gd name="connsiteX666" fmla="*/ 164247 w 934151"/>
              <a:gd name="connsiteY666" fmla="*/ 21963 h 1162883"/>
              <a:gd name="connsiteX667" fmla="*/ 165669 w 934151"/>
              <a:gd name="connsiteY667" fmla="*/ 19157 h 1162883"/>
              <a:gd name="connsiteX668" fmla="*/ 159441 w 934151"/>
              <a:gd name="connsiteY668" fmla="*/ 25884 h 1162883"/>
              <a:gd name="connsiteX669" fmla="*/ 159441 w 934151"/>
              <a:gd name="connsiteY669" fmla="*/ 97963 h 1162883"/>
              <a:gd name="connsiteX670" fmla="*/ 99855 w 934151"/>
              <a:gd name="connsiteY670" fmla="*/ 97963 h 1162883"/>
              <a:gd name="connsiteX671" fmla="*/ 99855 w 934151"/>
              <a:gd name="connsiteY671" fmla="*/ 25884 h 1162883"/>
              <a:gd name="connsiteX672" fmla="*/ 99507 w 934151"/>
              <a:gd name="connsiteY672" fmla="*/ 23001 h 1162883"/>
              <a:gd name="connsiteX673" fmla="*/ 159787 w 934151"/>
              <a:gd name="connsiteY673" fmla="*/ 23001 h 1162883"/>
              <a:gd name="connsiteX674" fmla="*/ 159441 w 934151"/>
              <a:gd name="connsiteY674" fmla="*/ 25884 h 1162883"/>
              <a:gd name="connsiteX675" fmla="*/ 770213 w 934151"/>
              <a:gd name="connsiteY675" fmla="*/ 19157 h 1162883"/>
              <a:gd name="connsiteX676" fmla="*/ 771637 w 934151"/>
              <a:gd name="connsiteY676" fmla="*/ 21963 h 1162883"/>
              <a:gd name="connsiteX677" fmla="*/ 772598 w 934151"/>
              <a:gd name="connsiteY677" fmla="*/ 25884 h 1162883"/>
              <a:gd name="connsiteX678" fmla="*/ 772598 w 934151"/>
              <a:gd name="connsiteY678" fmla="*/ 101808 h 1162883"/>
              <a:gd name="connsiteX679" fmla="*/ 839873 w 934151"/>
              <a:gd name="connsiteY679" fmla="*/ 101808 h 1162883"/>
              <a:gd name="connsiteX680" fmla="*/ 839873 w 934151"/>
              <a:gd name="connsiteY680" fmla="*/ 25884 h 1162883"/>
              <a:gd name="connsiteX681" fmla="*/ 840834 w 934151"/>
              <a:gd name="connsiteY681" fmla="*/ 21963 h 1162883"/>
              <a:gd name="connsiteX682" fmla="*/ 842256 w 934151"/>
              <a:gd name="connsiteY682" fmla="*/ 19157 h 1162883"/>
              <a:gd name="connsiteX683" fmla="*/ 836028 w 934151"/>
              <a:gd name="connsiteY683" fmla="*/ 25884 h 1162883"/>
              <a:gd name="connsiteX684" fmla="*/ 836028 w 934151"/>
              <a:gd name="connsiteY684" fmla="*/ 97963 h 1162883"/>
              <a:gd name="connsiteX685" fmla="*/ 776443 w 934151"/>
              <a:gd name="connsiteY685" fmla="*/ 97963 h 1162883"/>
              <a:gd name="connsiteX686" fmla="*/ 776443 w 934151"/>
              <a:gd name="connsiteY686" fmla="*/ 25884 h 1162883"/>
              <a:gd name="connsiteX687" fmla="*/ 776095 w 934151"/>
              <a:gd name="connsiteY687" fmla="*/ 23001 h 1162883"/>
              <a:gd name="connsiteX688" fmla="*/ 836374 w 934151"/>
              <a:gd name="connsiteY688" fmla="*/ 23001 h 1162883"/>
              <a:gd name="connsiteX689" fmla="*/ 836028 w 934151"/>
              <a:gd name="connsiteY689" fmla="*/ 25884 h 1162883"/>
              <a:gd name="connsiteX690" fmla="*/ 687064 w 934151"/>
              <a:gd name="connsiteY690" fmla="*/ 21963 h 1162883"/>
              <a:gd name="connsiteX691" fmla="*/ 688025 w 934151"/>
              <a:gd name="connsiteY691" fmla="*/ 25884 h 1162883"/>
              <a:gd name="connsiteX692" fmla="*/ 688025 w 934151"/>
              <a:gd name="connsiteY692" fmla="*/ 101808 h 1162883"/>
              <a:gd name="connsiteX693" fmla="*/ 755299 w 934151"/>
              <a:gd name="connsiteY693" fmla="*/ 101808 h 1162883"/>
              <a:gd name="connsiteX694" fmla="*/ 755299 w 934151"/>
              <a:gd name="connsiteY694" fmla="*/ 25884 h 1162883"/>
              <a:gd name="connsiteX695" fmla="*/ 756260 w 934151"/>
              <a:gd name="connsiteY695" fmla="*/ 21963 h 1162883"/>
              <a:gd name="connsiteX696" fmla="*/ 757683 w 934151"/>
              <a:gd name="connsiteY696" fmla="*/ 19157 h 1162883"/>
              <a:gd name="connsiteX697" fmla="*/ 685640 w 934151"/>
              <a:gd name="connsiteY697" fmla="*/ 19157 h 1162883"/>
              <a:gd name="connsiteX698" fmla="*/ 751801 w 934151"/>
              <a:gd name="connsiteY698" fmla="*/ 23001 h 1162883"/>
              <a:gd name="connsiteX699" fmla="*/ 751455 w 934151"/>
              <a:gd name="connsiteY699" fmla="*/ 25884 h 1162883"/>
              <a:gd name="connsiteX700" fmla="*/ 751455 w 934151"/>
              <a:gd name="connsiteY700" fmla="*/ 97963 h 1162883"/>
              <a:gd name="connsiteX701" fmla="*/ 691869 w 934151"/>
              <a:gd name="connsiteY701" fmla="*/ 97963 h 1162883"/>
              <a:gd name="connsiteX702" fmla="*/ 691869 w 934151"/>
              <a:gd name="connsiteY702" fmla="*/ 25884 h 1162883"/>
              <a:gd name="connsiteX703" fmla="*/ 691521 w 934151"/>
              <a:gd name="connsiteY703" fmla="*/ 23001 h 1162883"/>
              <a:gd name="connsiteX704" fmla="*/ 602490 w 934151"/>
              <a:gd name="connsiteY704" fmla="*/ 21963 h 1162883"/>
              <a:gd name="connsiteX705" fmla="*/ 603452 w 934151"/>
              <a:gd name="connsiteY705" fmla="*/ 25884 h 1162883"/>
              <a:gd name="connsiteX706" fmla="*/ 603452 w 934151"/>
              <a:gd name="connsiteY706" fmla="*/ 101808 h 1162883"/>
              <a:gd name="connsiteX707" fmla="*/ 670726 w 934151"/>
              <a:gd name="connsiteY707" fmla="*/ 101808 h 1162883"/>
              <a:gd name="connsiteX708" fmla="*/ 670726 w 934151"/>
              <a:gd name="connsiteY708" fmla="*/ 25884 h 1162883"/>
              <a:gd name="connsiteX709" fmla="*/ 671687 w 934151"/>
              <a:gd name="connsiteY709" fmla="*/ 21963 h 1162883"/>
              <a:gd name="connsiteX710" fmla="*/ 673109 w 934151"/>
              <a:gd name="connsiteY710" fmla="*/ 19157 h 1162883"/>
              <a:gd name="connsiteX711" fmla="*/ 601066 w 934151"/>
              <a:gd name="connsiteY711" fmla="*/ 19157 h 1162883"/>
              <a:gd name="connsiteX712" fmla="*/ 667228 w 934151"/>
              <a:gd name="connsiteY712" fmla="*/ 23001 h 1162883"/>
              <a:gd name="connsiteX713" fmla="*/ 666882 w 934151"/>
              <a:gd name="connsiteY713" fmla="*/ 25884 h 1162883"/>
              <a:gd name="connsiteX714" fmla="*/ 666882 w 934151"/>
              <a:gd name="connsiteY714" fmla="*/ 97963 h 1162883"/>
              <a:gd name="connsiteX715" fmla="*/ 607296 w 934151"/>
              <a:gd name="connsiteY715" fmla="*/ 97963 h 1162883"/>
              <a:gd name="connsiteX716" fmla="*/ 607296 w 934151"/>
              <a:gd name="connsiteY716" fmla="*/ 25884 h 1162883"/>
              <a:gd name="connsiteX717" fmla="*/ 606948 w 934151"/>
              <a:gd name="connsiteY717" fmla="*/ 23001 h 1162883"/>
              <a:gd name="connsiteX718" fmla="*/ 517917 w 934151"/>
              <a:gd name="connsiteY718" fmla="*/ 21963 h 1162883"/>
              <a:gd name="connsiteX719" fmla="*/ 518878 w 934151"/>
              <a:gd name="connsiteY719" fmla="*/ 25884 h 1162883"/>
              <a:gd name="connsiteX720" fmla="*/ 518878 w 934151"/>
              <a:gd name="connsiteY720" fmla="*/ 101808 h 1162883"/>
              <a:gd name="connsiteX721" fmla="*/ 586152 w 934151"/>
              <a:gd name="connsiteY721" fmla="*/ 101808 h 1162883"/>
              <a:gd name="connsiteX722" fmla="*/ 586152 w 934151"/>
              <a:gd name="connsiteY722" fmla="*/ 25884 h 1162883"/>
              <a:gd name="connsiteX723" fmla="*/ 587113 w 934151"/>
              <a:gd name="connsiteY723" fmla="*/ 21963 h 1162883"/>
              <a:gd name="connsiteX724" fmla="*/ 588536 w 934151"/>
              <a:gd name="connsiteY724" fmla="*/ 19157 h 1162883"/>
              <a:gd name="connsiteX725" fmla="*/ 516493 w 934151"/>
              <a:gd name="connsiteY725" fmla="*/ 19157 h 1162883"/>
              <a:gd name="connsiteX726" fmla="*/ 582654 w 934151"/>
              <a:gd name="connsiteY726" fmla="*/ 23001 h 1162883"/>
              <a:gd name="connsiteX727" fmla="*/ 582308 w 934151"/>
              <a:gd name="connsiteY727" fmla="*/ 25884 h 1162883"/>
              <a:gd name="connsiteX728" fmla="*/ 582308 w 934151"/>
              <a:gd name="connsiteY728" fmla="*/ 97963 h 1162883"/>
              <a:gd name="connsiteX729" fmla="*/ 522722 w 934151"/>
              <a:gd name="connsiteY729" fmla="*/ 97963 h 1162883"/>
              <a:gd name="connsiteX730" fmla="*/ 522722 w 934151"/>
              <a:gd name="connsiteY730" fmla="*/ 25884 h 1162883"/>
              <a:gd name="connsiteX731" fmla="*/ 522375 w 934151"/>
              <a:gd name="connsiteY731" fmla="*/ 23001 h 1162883"/>
              <a:gd name="connsiteX732" fmla="*/ 433344 w 934151"/>
              <a:gd name="connsiteY732" fmla="*/ 21963 h 1162883"/>
              <a:gd name="connsiteX733" fmla="*/ 434305 w 934151"/>
              <a:gd name="connsiteY733" fmla="*/ 25884 h 1162883"/>
              <a:gd name="connsiteX734" fmla="*/ 434305 w 934151"/>
              <a:gd name="connsiteY734" fmla="*/ 101808 h 1162883"/>
              <a:gd name="connsiteX735" fmla="*/ 501579 w 934151"/>
              <a:gd name="connsiteY735" fmla="*/ 101808 h 1162883"/>
              <a:gd name="connsiteX736" fmla="*/ 501579 w 934151"/>
              <a:gd name="connsiteY736" fmla="*/ 25884 h 1162883"/>
              <a:gd name="connsiteX737" fmla="*/ 502540 w 934151"/>
              <a:gd name="connsiteY737" fmla="*/ 21963 h 1162883"/>
              <a:gd name="connsiteX738" fmla="*/ 503963 w 934151"/>
              <a:gd name="connsiteY738" fmla="*/ 19157 h 1162883"/>
              <a:gd name="connsiteX739" fmla="*/ 431919 w 934151"/>
              <a:gd name="connsiteY739" fmla="*/ 19157 h 1162883"/>
              <a:gd name="connsiteX740" fmla="*/ 498081 w 934151"/>
              <a:gd name="connsiteY740" fmla="*/ 23001 h 1162883"/>
              <a:gd name="connsiteX741" fmla="*/ 497735 w 934151"/>
              <a:gd name="connsiteY741" fmla="*/ 25884 h 1162883"/>
              <a:gd name="connsiteX742" fmla="*/ 497735 w 934151"/>
              <a:gd name="connsiteY742" fmla="*/ 97963 h 1162883"/>
              <a:gd name="connsiteX743" fmla="*/ 438149 w 934151"/>
              <a:gd name="connsiteY743" fmla="*/ 97963 h 1162883"/>
              <a:gd name="connsiteX744" fmla="*/ 438149 w 934151"/>
              <a:gd name="connsiteY744" fmla="*/ 25884 h 1162883"/>
              <a:gd name="connsiteX745" fmla="*/ 437801 w 934151"/>
              <a:gd name="connsiteY745" fmla="*/ 23001 h 1162883"/>
              <a:gd name="connsiteX746" fmla="*/ 348770 w 934151"/>
              <a:gd name="connsiteY746" fmla="*/ 21963 h 1162883"/>
              <a:gd name="connsiteX747" fmla="*/ 349731 w 934151"/>
              <a:gd name="connsiteY747" fmla="*/ 25884 h 1162883"/>
              <a:gd name="connsiteX748" fmla="*/ 349731 w 934151"/>
              <a:gd name="connsiteY748" fmla="*/ 101808 h 1162883"/>
              <a:gd name="connsiteX749" fmla="*/ 417006 w 934151"/>
              <a:gd name="connsiteY749" fmla="*/ 101808 h 1162883"/>
              <a:gd name="connsiteX750" fmla="*/ 417006 w 934151"/>
              <a:gd name="connsiteY750" fmla="*/ 25884 h 1162883"/>
              <a:gd name="connsiteX751" fmla="*/ 417967 w 934151"/>
              <a:gd name="connsiteY751" fmla="*/ 21963 h 1162883"/>
              <a:gd name="connsiteX752" fmla="*/ 419389 w 934151"/>
              <a:gd name="connsiteY752" fmla="*/ 19157 h 1162883"/>
              <a:gd name="connsiteX753" fmla="*/ 347346 w 934151"/>
              <a:gd name="connsiteY753" fmla="*/ 19157 h 1162883"/>
              <a:gd name="connsiteX754" fmla="*/ 413507 w 934151"/>
              <a:gd name="connsiteY754" fmla="*/ 23001 h 1162883"/>
              <a:gd name="connsiteX755" fmla="*/ 413161 w 934151"/>
              <a:gd name="connsiteY755" fmla="*/ 25884 h 1162883"/>
              <a:gd name="connsiteX756" fmla="*/ 413161 w 934151"/>
              <a:gd name="connsiteY756" fmla="*/ 97963 h 1162883"/>
              <a:gd name="connsiteX757" fmla="*/ 353576 w 934151"/>
              <a:gd name="connsiteY757" fmla="*/ 97963 h 1162883"/>
              <a:gd name="connsiteX758" fmla="*/ 353576 w 934151"/>
              <a:gd name="connsiteY758" fmla="*/ 25884 h 1162883"/>
              <a:gd name="connsiteX759" fmla="*/ 353228 w 934151"/>
              <a:gd name="connsiteY759" fmla="*/ 23001 h 1162883"/>
              <a:gd name="connsiteX760" fmla="*/ 264197 w 934151"/>
              <a:gd name="connsiteY760" fmla="*/ 21963 h 1162883"/>
              <a:gd name="connsiteX761" fmla="*/ 265158 w 934151"/>
              <a:gd name="connsiteY761" fmla="*/ 25884 h 1162883"/>
              <a:gd name="connsiteX762" fmla="*/ 265158 w 934151"/>
              <a:gd name="connsiteY762" fmla="*/ 101808 h 1162883"/>
              <a:gd name="connsiteX763" fmla="*/ 332432 w 934151"/>
              <a:gd name="connsiteY763" fmla="*/ 101808 h 1162883"/>
              <a:gd name="connsiteX764" fmla="*/ 332432 w 934151"/>
              <a:gd name="connsiteY764" fmla="*/ 25884 h 1162883"/>
              <a:gd name="connsiteX765" fmla="*/ 333393 w 934151"/>
              <a:gd name="connsiteY765" fmla="*/ 21963 h 1162883"/>
              <a:gd name="connsiteX766" fmla="*/ 334816 w 934151"/>
              <a:gd name="connsiteY766" fmla="*/ 19157 h 1162883"/>
              <a:gd name="connsiteX767" fmla="*/ 262773 w 934151"/>
              <a:gd name="connsiteY767" fmla="*/ 19157 h 1162883"/>
              <a:gd name="connsiteX768" fmla="*/ 328934 w 934151"/>
              <a:gd name="connsiteY768" fmla="*/ 23001 h 1162883"/>
              <a:gd name="connsiteX769" fmla="*/ 328588 w 934151"/>
              <a:gd name="connsiteY769" fmla="*/ 25884 h 1162883"/>
              <a:gd name="connsiteX770" fmla="*/ 328588 w 934151"/>
              <a:gd name="connsiteY770" fmla="*/ 97963 h 1162883"/>
              <a:gd name="connsiteX771" fmla="*/ 269002 w 934151"/>
              <a:gd name="connsiteY771" fmla="*/ 97963 h 1162883"/>
              <a:gd name="connsiteX772" fmla="*/ 269002 w 934151"/>
              <a:gd name="connsiteY772" fmla="*/ 25884 h 1162883"/>
              <a:gd name="connsiteX773" fmla="*/ 268654 w 934151"/>
              <a:gd name="connsiteY773" fmla="*/ 23001 h 1162883"/>
              <a:gd name="connsiteX774" fmla="*/ 179623 w 934151"/>
              <a:gd name="connsiteY774" fmla="*/ 21963 h 1162883"/>
              <a:gd name="connsiteX775" fmla="*/ 180585 w 934151"/>
              <a:gd name="connsiteY775" fmla="*/ 25884 h 1162883"/>
              <a:gd name="connsiteX776" fmla="*/ 180585 w 934151"/>
              <a:gd name="connsiteY776" fmla="*/ 101808 h 1162883"/>
              <a:gd name="connsiteX777" fmla="*/ 247859 w 934151"/>
              <a:gd name="connsiteY777" fmla="*/ 101808 h 1162883"/>
              <a:gd name="connsiteX778" fmla="*/ 247859 w 934151"/>
              <a:gd name="connsiteY778" fmla="*/ 25884 h 1162883"/>
              <a:gd name="connsiteX779" fmla="*/ 248820 w 934151"/>
              <a:gd name="connsiteY779" fmla="*/ 21963 h 1162883"/>
              <a:gd name="connsiteX780" fmla="*/ 250242 w 934151"/>
              <a:gd name="connsiteY780" fmla="*/ 19157 h 1162883"/>
              <a:gd name="connsiteX781" fmla="*/ 178199 w 934151"/>
              <a:gd name="connsiteY781" fmla="*/ 19157 h 1162883"/>
              <a:gd name="connsiteX782" fmla="*/ 244361 w 934151"/>
              <a:gd name="connsiteY782" fmla="*/ 23001 h 1162883"/>
              <a:gd name="connsiteX783" fmla="*/ 244015 w 934151"/>
              <a:gd name="connsiteY783" fmla="*/ 25884 h 1162883"/>
              <a:gd name="connsiteX784" fmla="*/ 244015 w 934151"/>
              <a:gd name="connsiteY784" fmla="*/ 97963 h 1162883"/>
              <a:gd name="connsiteX785" fmla="*/ 184429 w 934151"/>
              <a:gd name="connsiteY785" fmla="*/ 97963 h 1162883"/>
              <a:gd name="connsiteX786" fmla="*/ 184429 w 934151"/>
              <a:gd name="connsiteY786" fmla="*/ 25884 h 1162883"/>
              <a:gd name="connsiteX787" fmla="*/ 184081 w 934151"/>
              <a:gd name="connsiteY787" fmla="*/ 23001 h 1162883"/>
              <a:gd name="connsiteX788" fmla="*/ 95050 w 934151"/>
              <a:gd name="connsiteY788" fmla="*/ 21963 h 1162883"/>
              <a:gd name="connsiteX789" fmla="*/ 96011 w 934151"/>
              <a:gd name="connsiteY789" fmla="*/ 25884 h 1162883"/>
              <a:gd name="connsiteX790" fmla="*/ 96011 w 934151"/>
              <a:gd name="connsiteY790" fmla="*/ 101808 h 1162883"/>
              <a:gd name="connsiteX791" fmla="*/ 163285 w 934151"/>
              <a:gd name="connsiteY791" fmla="*/ 101808 h 1162883"/>
              <a:gd name="connsiteX792" fmla="*/ 163285 w 934151"/>
              <a:gd name="connsiteY792" fmla="*/ 25884 h 1162883"/>
              <a:gd name="connsiteX793" fmla="*/ 164247 w 934151"/>
              <a:gd name="connsiteY793" fmla="*/ 21963 h 1162883"/>
              <a:gd name="connsiteX794" fmla="*/ 165669 w 934151"/>
              <a:gd name="connsiteY794" fmla="*/ 19157 h 1162883"/>
              <a:gd name="connsiteX795" fmla="*/ 93626 w 934151"/>
              <a:gd name="connsiteY795" fmla="*/ 19157 h 1162883"/>
              <a:gd name="connsiteX796" fmla="*/ 159787 w 934151"/>
              <a:gd name="connsiteY796" fmla="*/ 23001 h 1162883"/>
              <a:gd name="connsiteX797" fmla="*/ 159441 w 934151"/>
              <a:gd name="connsiteY797" fmla="*/ 25884 h 1162883"/>
              <a:gd name="connsiteX798" fmla="*/ 159441 w 934151"/>
              <a:gd name="connsiteY798" fmla="*/ 97963 h 1162883"/>
              <a:gd name="connsiteX799" fmla="*/ 99855 w 934151"/>
              <a:gd name="connsiteY799" fmla="*/ 97963 h 1162883"/>
              <a:gd name="connsiteX800" fmla="*/ 99855 w 934151"/>
              <a:gd name="connsiteY800" fmla="*/ 25884 h 1162883"/>
              <a:gd name="connsiteX801" fmla="*/ 99507 w 934151"/>
              <a:gd name="connsiteY801" fmla="*/ 23001 h 1162883"/>
              <a:gd name="connsiteX802" fmla="*/ 771637 w 934151"/>
              <a:gd name="connsiteY802" fmla="*/ 21963 h 1162883"/>
              <a:gd name="connsiteX803" fmla="*/ 772598 w 934151"/>
              <a:gd name="connsiteY803" fmla="*/ 25884 h 1162883"/>
              <a:gd name="connsiteX804" fmla="*/ 772598 w 934151"/>
              <a:gd name="connsiteY804" fmla="*/ 101808 h 1162883"/>
              <a:gd name="connsiteX805" fmla="*/ 839873 w 934151"/>
              <a:gd name="connsiteY805" fmla="*/ 101808 h 1162883"/>
              <a:gd name="connsiteX806" fmla="*/ 839873 w 934151"/>
              <a:gd name="connsiteY806" fmla="*/ 25884 h 1162883"/>
              <a:gd name="connsiteX807" fmla="*/ 840834 w 934151"/>
              <a:gd name="connsiteY807" fmla="*/ 21963 h 1162883"/>
              <a:gd name="connsiteX808" fmla="*/ 842256 w 934151"/>
              <a:gd name="connsiteY808" fmla="*/ 19157 h 1162883"/>
              <a:gd name="connsiteX809" fmla="*/ 770213 w 934151"/>
              <a:gd name="connsiteY809" fmla="*/ 19157 h 1162883"/>
              <a:gd name="connsiteX810" fmla="*/ 836374 w 934151"/>
              <a:gd name="connsiteY810" fmla="*/ 23001 h 1162883"/>
              <a:gd name="connsiteX811" fmla="*/ 836028 w 934151"/>
              <a:gd name="connsiteY811" fmla="*/ 25884 h 1162883"/>
              <a:gd name="connsiteX812" fmla="*/ 836028 w 934151"/>
              <a:gd name="connsiteY812" fmla="*/ 97963 h 1162883"/>
              <a:gd name="connsiteX813" fmla="*/ 776443 w 934151"/>
              <a:gd name="connsiteY813" fmla="*/ 97963 h 1162883"/>
              <a:gd name="connsiteX814" fmla="*/ 776443 w 934151"/>
              <a:gd name="connsiteY814" fmla="*/ 25884 h 1162883"/>
              <a:gd name="connsiteX815" fmla="*/ 776095 w 934151"/>
              <a:gd name="connsiteY815" fmla="*/ 23001 h 1162883"/>
              <a:gd name="connsiteX816" fmla="*/ 687064 w 934151"/>
              <a:gd name="connsiteY816" fmla="*/ 21963 h 1162883"/>
              <a:gd name="connsiteX817" fmla="*/ 688025 w 934151"/>
              <a:gd name="connsiteY817" fmla="*/ 25884 h 1162883"/>
              <a:gd name="connsiteX818" fmla="*/ 688025 w 934151"/>
              <a:gd name="connsiteY818" fmla="*/ 101808 h 1162883"/>
              <a:gd name="connsiteX819" fmla="*/ 755299 w 934151"/>
              <a:gd name="connsiteY819" fmla="*/ 101808 h 1162883"/>
              <a:gd name="connsiteX820" fmla="*/ 755299 w 934151"/>
              <a:gd name="connsiteY820" fmla="*/ 25884 h 1162883"/>
              <a:gd name="connsiteX821" fmla="*/ 756260 w 934151"/>
              <a:gd name="connsiteY821" fmla="*/ 21963 h 1162883"/>
              <a:gd name="connsiteX822" fmla="*/ 757683 w 934151"/>
              <a:gd name="connsiteY822" fmla="*/ 19157 h 1162883"/>
              <a:gd name="connsiteX823" fmla="*/ 685640 w 934151"/>
              <a:gd name="connsiteY823" fmla="*/ 19157 h 1162883"/>
              <a:gd name="connsiteX824" fmla="*/ 751801 w 934151"/>
              <a:gd name="connsiteY824" fmla="*/ 23001 h 1162883"/>
              <a:gd name="connsiteX825" fmla="*/ 751455 w 934151"/>
              <a:gd name="connsiteY825" fmla="*/ 25884 h 1162883"/>
              <a:gd name="connsiteX826" fmla="*/ 751455 w 934151"/>
              <a:gd name="connsiteY826" fmla="*/ 97963 h 1162883"/>
              <a:gd name="connsiteX827" fmla="*/ 691869 w 934151"/>
              <a:gd name="connsiteY827" fmla="*/ 97963 h 1162883"/>
              <a:gd name="connsiteX828" fmla="*/ 691869 w 934151"/>
              <a:gd name="connsiteY828" fmla="*/ 25884 h 1162883"/>
              <a:gd name="connsiteX829" fmla="*/ 691521 w 934151"/>
              <a:gd name="connsiteY829" fmla="*/ 23001 h 1162883"/>
              <a:gd name="connsiteX830" fmla="*/ 602490 w 934151"/>
              <a:gd name="connsiteY830" fmla="*/ 21963 h 1162883"/>
              <a:gd name="connsiteX831" fmla="*/ 603452 w 934151"/>
              <a:gd name="connsiteY831" fmla="*/ 25884 h 1162883"/>
              <a:gd name="connsiteX832" fmla="*/ 603452 w 934151"/>
              <a:gd name="connsiteY832" fmla="*/ 101808 h 1162883"/>
              <a:gd name="connsiteX833" fmla="*/ 670726 w 934151"/>
              <a:gd name="connsiteY833" fmla="*/ 101808 h 1162883"/>
              <a:gd name="connsiteX834" fmla="*/ 670726 w 934151"/>
              <a:gd name="connsiteY834" fmla="*/ 25884 h 1162883"/>
              <a:gd name="connsiteX835" fmla="*/ 671687 w 934151"/>
              <a:gd name="connsiteY835" fmla="*/ 21963 h 1162883"/>
              <a:gd name="connsiteX836" fmla="*/ 673109 w 934151"/>
              <a:gd name="connsiteY836" fmla="*/ 19157 h 1162883"/>
              <a:gd name="connsiteX837" fmla="*/ 601066 w 934151"/>
              <a:gd name="connsiteY837" fmla="*/ 19157 h 1162883"/>
              <a:gd name="connsiteX838" fmla="*/ 667228 w 934151"/>
              <a:gd name="connsiteY838" fmla="*/ 23001 h 1162883"/>
              <a:gd name="connsiteX839" fmla="*/ 666882 w 934151"/>
              <a:gd name="connsiteY839" fmla="*/ 25884 h 1162883"/>
              <a:gd name="connsiteX840" fmla="*/ 666882 w 934151"/>
              <a:gd name="connsiteY840" fmla="*/ 97963 h 1162883"/>
              <a:gd name="connsiteX841" fmla="*/ 607296 w 934151"/>
              <a:gd name="connsiteY841" fmla="*/ 97963 h 1162883"/>
              <a:gd name="connsiteX842" fmla="*/ 607296 w 934151"/>
              <a:gd name="connsiteY842" fmla="*/ 25884 h 1162883"/>
              <a:gd name="connsiteX843" fmla="*/ 606948 w 934151"/>
              <a:gd name="connsiteY843" fmla="*/ 23001 h 1162883"/>
              <a:gd name="connsiteX844" fmla="*/ 517917 w 934151"/>
              <a:gd name="connsiteY844" fmla="*/ 21963 h 1162883"/>
              <a:gd name="connsiteX845" fmla="*/ 518878 w 934151"/>
              <a:gd name="connsiteY845" fmla="*/ 25884 h 1162883"/>
              <a:gd name="connsiteX846" fmla="*/ 518878 w 934151"/>
              <a:gd name="connsiteY846" fmla="*/ 101808 h 1162883"/>
              <a:gd name="connsiteX847" fmla="*/ 586152 w 934151"/>
              <a:gd name="connsiteY847" fmla="*/ 101808 h 1162883"/>
              <a:gd name="connsiteX848" fmla="*/ 586152 w 934151"/>
              <a:gd name="connsiteY848" fmla="*/ 25884 h 1162883"/>
              <a:gd name="connsiteX849" fmla="*/ 587113 w 934151"/>
              <a:gd name="connsiteY849" fmla="*/ 21963 h 1162883"/>
              <a:gd name="connsiteX850" fmla="*/ 588536 w 934151"/>
              <a:gd name="connsiteY850" fmla="*/ 19157 h 1162883"/>
              <a:gd name="connsiteX851" fmla="*/ 516493 w 934151"/>
              <a:gd name="connsiteY851" fmla="*/ 19157 h 1162883"/>
              <a:gd name="connsiteX852" fmla="*/ 582654 w 934151"/>
              <a:gd name="connsiteY852" fmla="*/ 23001 h 1162883"/>
              <a:gd name="connsiteX853" fmla="*/ 582308 w 934151"/>
              <a:gd name="connsiteY853" fmla="*/ 25884 h 1162883"/>
              <a:gd name="connsiteX854" fmla="*/ 582308 w 934151"/>
              <a:gd name="connsiteY854" fmla="*/ 97963 h 1162883"/>
              <a:gd name="connsiteX855" fmla="*/ 522722 w 934151"/>
              <a:gd name="connsiteY855" fmla="*/ 97963 h 1162883"/>
              <a:gd name="connsiteX856" fmla="*/ 522722 w 934151"/>
              <a:gd name="connsiteY856" fmla="*/ 25884 h 1162883"/>
              <a:gd name="connsiteX857" fmla="*/ 522375 w 934151"/>
              <a:gd name="connsiteY857" fmla="*/ 23001 h 1162883"/>
              <a:gd name="connsiteX858" fmla="*/ 433344 w 934151"/>
              <a:gd name="connsiteY858" fmla="*/ 21963 h 1162883"/>
              <a:gd name="connsiteX859" fmla="*/ 434305 w 934151"/>
              <a:gd name="connsiteY859" fmla="*/ 25884 h 1162883"/>
              <a:gd name="connsiteX860" fmla="*/ 434305 w 934151"/>
              <a:gd name="connsiteY860" fmla="*/ 101808 h 1162883"/>
              <a:gd name="connsiteX861" fmla="*/ 501579 w 934151"/>
              <a:gd name="connsiteY861" fmla="*/ 101808 h 1162883"/>
              <a:gd name="connsiteX862" fmla="*/ 501579 w 934151"/>
              <a:gd name="connsiteY862" fmla="*/ 25884 h 1162883"/>
              <a:gd name="connsiteX863" fmla="*/ 502540 w 934151"/>
              <a:gd name="connsiteY863" fmla="*/ 21963 h 1162883"/>
              <a:gd name="connsiteX864" fmla="*/ 503963 w 934151"/>
              <a:gd name="connsiteY864" fmla="*/ 19157 h 1162883"/>
              <a:gd name="connsiteX865" fmla="*/ 431919 w 934151"/>
              <a:gd name="connsiteY865" fmla="*/ 19157 h 1162883"/>
              <a:gd name="connsiteX866" fmla="*/ 498081 w 934151"/>
              <a:gd name="connsiteY866" fmla="*/ 23001 h 1162883"/>
              <a:gd name="connsiteX867" fmla="*/ 497735 w 934151"/>
              <a:gd name="connsiteY867" fmla="*/ 25884 h 1162883"/>
              <a:gd name="connsiteX868" fmla="*/ 497735 w 934151"/>
              <a:gd name="connsiteY868" fmla="*/ 97963 h 1162883"/>
              <a:gd name="connsiteX869" fmla="*/ 438149 w 934151"/>
              <a:gd name="connsiteY869" fmla="*/ 97963 h 1162883"/>
              <a:gd name="connsiteX870" fmla="*/ 438149 w 934151"/>
              <a:gd name="connsiteY870" fmla="*/ 25884 h 1162883"/>
              <a:gd name="connsiteX871" fmla="*/ 437801 w 934151"/>
              <a:gd name="connsiteY871" fmla="*/ 23001 h 1162883"/>
              <a:gd name="connsiteX872" fmla="*/ 348770 w 934151"/>
              <a:gd name="connsiteY872" fmla="*/ 21963 h 1162883"/>
              <a:gd name="connsiteX873" fmla="*/ 349731 w 934151"/>
              <a:gd name="connsiteY873" fmla="*/ 25884 h 1162883"/>
              <a:gd name="connsiteX874" fmla="*/ 349731 w 934151"/>
              <a:gd name="connsiteY874" fmla="*/ 101808 h 1162883"/>
              <a:gd name="connsiteX875" fmla="*/ 417006 w 934151"/>
              <a:gd name="connsiteY875" fmla="*/ 101808 h 1162883"/>
              <a:gd name="connsiteX876" fmla="*/ 417006 w 934151"/>
              <a:gd name="connsiteY876" fmla="*/ 25884 h 1162883"/>
              <a:gd name="connsiteX877" fmla="*/ 417967 w 934151"/>
              <a:gd name="connsiteY877" fmla="*/ 21963 h 1162883"/>
              <a:gd name="connsiteX878" fmla="*/ 419389 w 934151"/>
              <a:gd name="connsiteY878" fmla="*/ 19157 h 1162883"/>
              <a:gd name="connsiteX879" fmla="*/ 347346 w 934151"/>
              <a:gd name="connsiteY879" fmla="*/ 19157 h 1162883"/>
              <a:gd name="connsiteX880" fmla="*/ 413507 w 934151"/>
              <a:gd name="connsiteY880" fmla="*/ 23001 h 1162883"/>
              <a:gd name="connsiteX881" fmla="*/ 413161 w 934151"/>
              <a:gd name="connsiteY881" fmla="*/ 25884 h 1162883"/>
              <a:gd name="connsiteX882" fmla="*/ 413161 w 934151"/>
              <a:gd name="connsiteY882" fmla="*/ 97963 h 1162883"/>
              <a:gd name="connsiteX883" fmla="*/ 353576 w 934151"/>
              <a:gd name="connsiteY883" fmla="*/ 97963 h 1162883"/>
              <a:gd name="connsiteX884" fmla="*/ 353576 w 934151"/>
              <a:gd name="connsiteY884" fmla="*/ 25884 h 1162883"/>
              <a:gd name="connsiteX885" fmla="*/ 353228 w 934151"/>
              <a:gd name="connsiteY885" fmla="*/ 23001 h 1162883"/>
              <a:gd name="connsiteX886" fmla="*/ 264197 w 934151"/>
              <a:gd name="connsiteY886" fmla="*/ 21963 h 1162883"/>
              <a:gd name="connsiteX887" fmla="*/ 265158 w 934151"/>
              <a:gd name="connsiteY887" fmla="*/ 25884 h 1162883"/>
              <a:gd name="connsiteX888" fmla="*/ 265158 w 934151"/>
              <a:gd name="connsiteY888" fmla="*/ 101808 h 1162883"/>
              <a:gd name="connsiteX889" fmla="*/ 332432 w 934151"/>
              <a:gd name="connsiteY889" fmla="*/ 101808 h 1162883"/>
              <a:gd name="connsiteX890" fmla="*/ 332432 w 934151"/>
              <a:gd name="connsiteY890" fmla="*/ 25884 h 1162883"/>
              <a:gd name="connsiteX891" fmla="*/ 333393 w 934151"/>
              <a:gd name="connsiteY891" fmla="*/ 21963 h 1162883"/>
              <a:gd name="connsiteX892" fmla="*/ 334816 w 934151"/>
              <a:gd name="connsiteY892" fmla="*/ 19157 h 1162883"/>
              <a:gd name="connsiteX893" fmla="*/ 262773 w 934151"/>
              <a:gd name="connsiteY893" fmla="*/ 19157 h 1162883"/>
              <a:gd name="connsiteX894" fmla="*/ 328934 w 934151"/>
              <a:gd name="connsiteY894" fmla="*/ 23001 h 1162883"/>
              <a:gd name="connsiteX895" fmla="*/ 328588 w 934151"/>
              <a:gd name="connsiteY895" fmla="*/ 25884 h 1162883"/>
              <a:gd name="connsiteX896" fmla="*/ 328588 w 934151"/>
              <a:gd name="connsiteY896" fmla="*/ 97963 h 1162883"/>
              <a:gd name="connsiteX897" fmla="*/ 269002 w 934151"/>
              <a:gd name="connsiteY897" fmla="*/ 97963 h 1162883"/>
              <a:gd name="connsiteX898" fmla="*/ 269002 w 934151"/>
              <a:gd name="connsiteY898" fmla="*/ 25884 h 1162883"/>
              <a:gd name="connsiteX899" fmla="*/ 268654 w 934151"/>
              <a:gd name="connsiteY899" fmla="*/ 23001 h 1162883"/>
              <a:gd name="connsiteX900" fmla="*/ 179623 w 934151"/>
              <a:gd name="connsiteY900" fmla="*/ 21963 h 1162883"/>
              <a:gd name="connsiteX901" fmla="*/ 180585 w 934151"/>
              <a:gd name="connsiteY901" fmla="*/ 25884 h 1162883"/>
              <a:gd name="connsiteX902" fmla="*/ 180585 w 934151"/>
              <a:gd name="connsiteY902" fmla="*/ 101808 h 1162883"/>
              <a:gd name="connsiteX903" fmla="*/ 247859 w 934151"/>
              <a:gd name="connsiteY903" fmla="*/ 101808 h 1162883"/>
              <a:gd name="connsiteX904" fmla="*/ 247859 w 934151"/>
              <a:gd name="connsiteY904" fmla="*/ 25884 h 1162883"/>
              <a:gd name="connsiteX905" fmla="*/ 248820 w 934151"/>
              <a:gd name="connsiteY905" fmla="*/ 21963 h 1162883"/>
              <a:gd name="connsiteX906" fmla="*/ 250242 w 934151"/>
              <a:gd name="connsiteY906" fmla="*/ 19157 h 1162883"/>
              <a:gd name="connsiteX907" fmla="*/ 178199 w 934151"/>
              <a:gd name="connsiteY907" fmla="*/ 19157 h 1162883"/>
              <a:gd name="connsiteX908" fmla="*/ 244361 w 934151"/>
              <a:gd name="connsiteY908" fmla="*/ 23001 h 1162883"/>
              <a:gd name="connsiteX909" fmla="*/ 244015 w 934151"/>
              <a:gd name="connsiteY909" fmla="*/ 25884 h 1162883"/>
              <a:gd name="connsiteX910" fmla="*/ 244015 w 934151"/>
              <a:gd name="connsiteY910" fmla="*/ 97963 h 1162883"/>
              <a:gd name="connsiteX911" fmla="*/ 184429 w 934151"/>
              <a:gd name="connsiteY911" fmla="*/ 97963 h 1162883"/>
              <a:gd name="connsiteX912" fmla="*/ 184429 w 934151"/>
              <a:gd name="connsiteY912" fmla="*/ 25884 h 1162883"/>
              <a:gd name="connsiteX913" fmla="*/ 184081 w 934151"/>
              <a:gd name="connsiteY913" fmla="*/ 23001 h 1162883"/>
              <a:gd name="connsiteX914" fmla="*/ 95050 w 934151"/>
              <a:gd name="connsiteY914" fmla="*/ 21963 h 1162883"/>
              <a:gd name="connsiteX915" fmla="*/ 96011 w 934151"/>
              <a:gd name="connsiteY915" fmla="*/ 25884 h 1162883"/>
              <a:gd name="connsiteX916" fmla="*/ 96011 w 934151"/>
              <a:gd name="connsiteY916" fmla="*/ 101808 h 1162883"/>
              <a:gd name="connsiteX917" fmla="*/ 163285 w 934151"/>
              <a:gd name="connsiteY917" fmla="*/ 101808 h 1162883"/>
              <a:gd name="connsiteX918" fmla="*/ 163285 w 934151"/>
              <a:gd name="connsiteY918" fmla="*/ 25884 h 1162883"/>
              <a:gd name="connsiteX919" fmla="*/ 164247 w 934151"/>
              <a:gd name="connsiteY919" fmla="*/ 21963 h 1162883"/>
              <a:gd name="connsiteX920" fmla="*/ 165669 w 934151"/>
              <a:gd name="connsiteY920" fmla="*/ 19157 h 1162883"/>
              <a:gd name="connsiteX921" fmla="*/ 93626 w 934151"/>
              <a:gd name="connsiteY921" fmla="*/ 19157 h 1162883"/>
              <a:gd name="connsiteX922" fmla="*/ 159787 w 934151"/>
              <a:gd name="connsiteY922" fmla="*/ 23001 h 1162883"/>
              <a:gd name="connsiteX923" fmla="*/ 159441 w 934151"/>
              <a:gd name="connsiteY923" fmla="*/ 25884 h 1162883"/>
              <a:gd name="connsiteX924" fmla="*/ 159441 w 934151"/>
              <a:gd name="connsiteY924" fmla="*/ 97963 h 1162883"/>
              <a:gd name="connsiteX925" fmla="*/ 99855 w 934151"/>
              <a:gd name="connsiteY925" fmla="*/ 97963 h 1162883"/>
              <a:gd name="connsiteX926" fmla="*/ 99855 w 934151"/>
              <a:gd name="connsiteY926" fmla="*/ 25884 h 1162883"/>
              <a:gd name="connsiteX927" fmla="*/ 99507 w 934151"/>
              <a:gd name="connsiteY927" fmla="*/ 23001 h 1162883"/>
              <a:gd name="connsiteX928" fmla="*/ 916758 w 934151"/>
              <a:gd name="connsiteY928" fmla="*/ 113340 h 1162883"/>
              <a:gd name="connsiteX929" fmla="*/ 893846 w 934151"/>
              <a:gd name="connsiteY929" fmla="*/ 113340 h 1162883"/>
              <a:gd name="connsiteX930" fmla="*/ 873510 w 934151"/>
              <a:gd name="connsiteY930" fmla="*/ 97963 h 1162883"/>
              <a:gd name="connsiteX931" fmla="*/ 861016 w 934151"/>
              <a:gd name="connsiteY931" fmla="*/ 97963 h 1162883"/>
              <a:gd name="connsiteX932" fmla="*/ 861016 w 934151"/>
              <a:gd name="connsiteY932" fmla="*/ 25884 h 1162883"/>
              <a:gd name="connsiteX933" fmla="*/ 860149 w 934151"/>
              <a:gd name="connsiteY933" fmla="*/ 21367 h 1162883"/>
              <a:gd name="connsiteX934" fmla="*/ 864228 w 934151"/>
              <a:gd name="connsiteY934" fmla="*/ 5606 h 1162883"/>
              <a:gd name="connsiteX935" fmla="*/ 854289 w 934151"/>
              <a:gd name="connsiteY935" fmla="*/ -65 h 1162883"/>
              <a:gd name="connsiteX936" fmla="*/ 81595 w 934151"/>
              <a:gd name="connsiteY936" fmla="*/ -65 h 1162883"/>
              <a:gd name="connsiteX937" fmla="*/ 70062 w 934151"/>
              <a:gd name="connsiteY937" fmla="*/ 11428 h 1162883"/>
              <a:gd name="connsiteX938" fmla="*/ 75733 w 934151"/>
              <a:gd name="connsiteY938" fmla="*/ 21367 h 1162883"/>
              <a:gd name="connsiteX939" fmla="*/ 74868 w 934151"/>
              <a:gd name="connsiteY939" fmla="*/ 25884 h 1162883"/>
              <a:gd name="connsiteX940" fmla="*/ 74868 w 934151"/>
              <a:gd name="connsiteY940" fmla="*/ 97963 h 1162883"/>
              <a:gd name="connsiteX941" fmla="*/ 62374 w 934151"/>
              <a:gd name="connsiteY941" fmla="*/ 97963 h 1162883"/>
              <a:gd name="connsiteX942" fmla="*/ 42038 w 934151"/>
              <a:gd name="connsiteY942" fmla="*/ 113340 h 1162883"/>
              <a:gd name="connsiteX943" fmla="*/ 17204 w 934151"/>
              <a:gd name="connsiteY943" fmla="*/ 113340 h 1162883"/>
              <a:gd name="connsiteX944" fmla="*/ -95 w 934151"/>
              <a:gd name="connsiteY944" fmla="*/ 130640 h 1162883"/>
              <a:gd name="connsiteX945" fmla="*/ -95 w 934151"/>
              <a:gd name="connsiteY945" fmla="*/ 1145520 h 1162883"/>
              <a:gd name="connsiteX946" fmla="*/ 17204 w 934151"/>
              <a:gd name="connsiteY946" fmla="*/ 1162819 h 1162883"/>
              <a:gd name="connsiteX947" fmla="*/ 916758 w 934151"/>
              <a:gd name="connsiteY947" fmla="*/ 1162819 h 1162883"/>
              <a:gd name="connsiteX948" fmla="*/ 934057 w 934151"/>
              <a:gd name="connsiteY948" fmla="*/ 1145520 h 1162883"/>
              <a:gd name="connsiteX949" fmla="*/ 934057 w 934151"/>
              <a:gd name="connsiteY949" fmla="*/ 130640 h 1162883"/>
              <a:gd name="connsiteX950" fmla="*/ 916758 w 934151"/>
              <a:gd name="connsiteY950" fmla="*/ 113340 h 1162883"/>
              <a:gd name="connsiteX951" fmla="*/ 930212 w 934151"/>
              <a:gd name="connsiteY951" fmla="*/ 1145520 h 1162883"/>
              <a:gd name="connsiteX952" fmla="*/ 921428 w 934151"/>
              <a:gd name="connsiteY952" fmla="*/ 1158129 h 1162883"/>
              <a:gd name="connsiteX953" fmla="*/ 916758 w 934151"/>
              <a:gd name="connsiteY953" fmla="*/ 1158975 h 1162883"/>
              <a:gd name="connsiteX954" fmla="*/ 17204 w 934151"/>
              <a:gd name="connsiteY954" fmla="*/ 1158975 h 1162883"/>
              <a:gd name="connsiteX955" fmla="*/ 12531 w 934151"/>
              <a:gd name="connsiteY955" fmla="*/ 1158129 h 1162883"/>
              <a:gd name="connsiteX956" fmla="*/ 3749 w 934151"/>
              <a:gd name="connsiteY956" fmla="*/ 1145520 h 1162883"/>
              <a:gd name="connsiteX957" fmla="*/ 3749 w 934151"/>
              <a:gd name="connsiteY957" fmla="*/ 130640 h 1162883"/>
              <a:gd name="connsiteX958" fmla="*/ 17204 w 934151"/>
              <a:gd name="connsiteY958" fmla="*/ 117185 h 1162883"/>
              <a:gd name="connsiteX959" fmla="*/ 45113 w 934151"/>
              <a:gd name="connsiteY959" fmla="*/ 117185 h 1162883"/>
              <a:gd name="connsiteX960" fmla="*/ 45421 w 934151"/>
              <a:gd name="connsiteY960" fmla="*/ 115647 h 1162883"/>
              <a:gd name="connsiteX961" fmla="*/ 62374 w 934151"/>
              <a:gd name="connsiteY961" fmla="*/ 101808 h 1162883"/>
              <a:gd name="connsiteX962" fmla="*/ 78712 w 934151"/>
              <a:gd name="connsiteY962" fmla="*/ 101808 h 1162883"/>
              <a:gd name="connsiteX963" fmla="*/ 78712 w 934151"/>
              <a:gd name="connsiteY963" fmla="*/ 25884 h 1162883"/>
              <a:gd name="connsiteX964" fmla="*/ 79942 w 934151"/>
              <a:gd name="connsiteY964" fmla="*/ 21444 h 1162883"/>
              <a:gd name="connsiteX965" fmla="*/ 81132 w 934151"/>
              <a:gd name="connsiteY965" fmla="*/ 19464 h 1162883"/>
              <a:gd name="connsiteX966" fmla="*/ 78962 w 934151"/>
              <a:gd name="connsiteY966" fmla="*/ 18657 h 1162883"/>
              <a:gd name="connsiteX967" fmla="*/ 74364 w 934151"/>
              <a:gd name="connsiteY967" fmla="*/ 8835 h 1162883"/>
              <a:gd name="connsiteX968" fmla="*/ 81595 w 934151"/>
              <a:gd name="connsiteY968" fmla="*/ 3780 h 1162883"/>
              <a:gd name="connsiteX969" fmla="*/ 854289 w 934151"/>
              <a:gd name="connsiteY969" fmla="*/ 3780 h 1162883"/>
              <a:gd name="connsiteX970" fmla="*/ 861977 w 934151"/>
              <a:gd name="connsiteY970" fmla="*/ 11428 h 1162883"/>
              <a:gd name="connsiteX971" fmla="*/ 856922 w 934151"/>
              <a:gd name="connsiteY971" fmla="*/ 18657 h 1162883"/>
              <a:gd name="connsiteX972" fmla="*/ 854750 w 934151"/>
              <a:gd name="connsiteY972" fmla="*/ 19464 h 1162883"/>
              <a:gd name="connsiteX973" fmla="*/ 855940 w 934151"/>
              <a:gd name="connsiteY973" fmla="*/ 21444 h 1162883"/>
              <a:gd name="connsiteX974" fmla="*/ 857172 w 934151"/>
              <a:gd name="connsiteY974" fmla="*/ 25884 h 1162883"/>
              <a:gd name="connsiteX975" fmla="*/ 857172 w 934151"/>
              <a:gd name="connsiteY975" fmla="*/ 101808 h 1162883"/>
              <a:gd name="connsiteX976" fmla="*/ 873510 w 934151"/>
              <a:gd name="connsiteY976" fmla="*/ 101808 h 1162883"/>
              <a:gd name="connsiteX977" fmla="*/ 890461 w 934151"/>
              <a:gd name="connsiteY977" fmla="*/ 115647 h 1162883"/>
              <a:gd name="connsiteX978" fmla="*/ 890771 w 934151"/>
              <a:gd name="connsiteY978" fmla="*/ 117185 h 1162883"/>
              <a:gd name="connsiteX979" fmla="*/ 916758 w 934151"/>
              <a:gd name="connsiteY979" fmla="*/ 117185 h 1162883"/>
              <a:gd name="connsiteX980" fmla="*/ 930212 w 934151"/>
              <a:gd name="connsiteY980" fmla="*/ 130640 h 1162883"/>
              <a:gd name="connsiteX981" fmla="*/ 93626 w 934151"/>
              <a:gd name="connsiteY981" fmla="*/ 19157 h 1162883"/>
              <a:gd name="connsiteX982" fmla="*/ 95050 w 934151"/>
              <a:gd name="connsiteY982" fmla="*/ 21963 h 1162883"/>
              <a:gd name="connsiteX983" fmla="*/ 96011 w 934151"/>
              <a:gd name="connsiteY983" fmla="*/ 25884 h 1162883"/>
              <a:gd name="connsiteX984" fmla="*/ 96011 w 934151"/>
              <a:gd name="connsiteY984" fmla="*/ 101808 h 1162883"/>
              <a:gd name="connsiteX985" fmla="*/ 163285 w 934151"/>
              <a:gd name="connsiteY985" fmla="*/ 101808 h 1162883"/>
              <a:gd name="connsiteX986" fmla="*/ 163285 w 934151"/>
              <a:gd name="connsiteY986" fmla="*/ 25884 h 1162883"/>
              <a:gd name="connsiteX987" fmla="*/ 164247 w 934151"/>
              <a:gd name="connsiteY987" fmla="*/ 21963 h 1162883"/>
              <a:gd name="connsiteX988" fmla="*/ 165669 w 934151"/>
              <a:gd name="connsiteY988" fmla="*/ 19157 h 1162883"/>
              <a:gd name="connsiteX989" fmla="*/ 159441 w 934151"/>
              <a:gd name="connsiteY989" fmla="*/ 25884 h 1162883"/>
              <a:gd name="connsiteX990" fmla="*/ 159441 w 934151"/>
              <a:gd name="connsiteY990" fmla="*/ 97963 h 1162883"/>
              <a:gd name="connsiteX991" fmla="*/ 99855 w 934151"/>
              <a:gd name="connsiteY991" fmla="*/ 97963 h 1162883"/>
              <a:gd name="connsiteX992" fmla="*/ 99855 w 934151"/>
              <a:gd name="connsiteY992" fmla="*/ 25884 h 1162883"/>
              <a:gd name="connsiteX993" fmla="*/ 99507 w 934151"/>
              <a:gd name="connsiteY993" fmla="*/ 23001 h 1162883"/>
              <a:gd name="connsiteX994" fmla="*/ 159787 w 934151"/>
              <a:gd name="connsiteY994" fmla="*/ 23001 h 1162883"/>
              <a:gd name="connsiteX995" fmla="*/ 159441 w 934151"/>
              <a:gd name="connsiteY995" fmla="*/ 25884 h 1162883"/>
              <a:gd name="connsiteX996" fmla="*/ 178199 w 934151"/>
              <a:gd name="connsiteY996" fmla="*/ 19157 h 1162883"/>
              <a:gd name="connsiteX997" fmla="*/ 179623 w 934151"/>
              <a:gd name="connsiteY997" fmla="*/ 21963 h 1162883"/>
              <a:gd name="connsiteX998" fmla="*/ 180585 w 934151"/>
              <a:gd name="connsiteY998" fmla="*/ 25884 h 1162883"/>
              <a:gd name="connsiteX999" fmla="*/ 180585 w 934151"/>
              <a:gd name="connsiteY999" fmla="*/ 101808 h 1162883"/>
              <a:gd name="connsiteX1000" fmla="*/ 247859 w 934151"/>
              <a:gd name="connsiteY1000" fmla="*/ 101808 h 1162883"/>
              <a:gd name="connsiteX1001" fmla="*/ 247859 w 934151"/>
              <a:gd name="connsiteY1001" fmla="*/ 25884 h 1162883"/>
              <a:gd name="connsiteX1002" fmla="*/ 248820 w 934151"/>
              <a:gd name="connsiteY1002" fmla="*/ 21963 h 1162883"/>
              <a:gd name="connsiteX1003" fmla="*/ 250242 w 934151"/>
              <a:gd name="connsiteY1003" fmla="*/ 19157 h 1162883"/>
              <a:gd name="connsiteX1004" fmla="*/ 244015 w 934151"/>
              <a:gd name="connsiteY1004" fmla="*/ 25884 h 1162883"/>
              <a:gd name="connsiteX1005" fmla="*/ 244015 w 934151"/>
              <a:gd name="connsiteY1005" fmla="*/ 97963 h 1162883"/>
              <a:gd name="connsiteX1006" fmla="*/ 184429 w 934151"/>
              <a:gd name="connsiteY1006" fmla="*/ 97963 h 1162883"/>
              <a:gd name="connsiteX1007" fmla="*/ 184429 w 934151"/>
              <a:gd name="connsiteY1007" fmla="*/ 25884 h 1162883"/>
              <a:gd name="connsiteX1008" fmla="*/ 184081 w 934151"/>
              <a:gd name="connsiteY1008" fmla="*/ 23001 h 1162883"/>
              <a:gd name="connsiteX1009" fmla="*/ 244361 w 934151"/>
              <a:gd name="connsiteY1009" fmla="*/ 23001 h 1162883"/>
              <a:gd name="connsiteX1010" fmla="*/ 244015 w 934151"/>
              <a:gd name="connsiteY1010" fmla="*/ 25884 h 1162883"/>
              <a:gd name="connsiteX1011" fmla="*/ 262773 w 934151"/>
              <a:gd name="connsiteY1011" fmla="*/ 19157 h 1162883"/>
              <a:gd name="connsiteX1012" fmla="*/ 264197 w 934151"/>
              <a:gd name="connsiteY1012" fmla="*/ 21963 h 1162883"/>
              <a:gd name="connsiteX1013" fmla="*/ 265158 w 934151"/>
              <a:gd name="connsiteY1013" fmla="*/ 25884 h 1162883"/>
              <a:gd name="connsiteX1014" fmla="*/ 265158 w 934151"/>
              <a:gd name="connsiteY1014" fmla="*/ 101808 h 1162883"/>
              <a:gd name="connsiteX1015" fmla="*/ 332432 w 934151"/>
              <a:gd name="connsiteY1015" fmla="*/ 101808 h 1162883"/>
              <a:gd name="connsiteX1016" fmla="*/ 332432 w 934151"/>
              <a:gd name="connsiteY1016" fmla="*/ 25884 h 1162883"/>
              <a:gd name="connsiteX1017" fmla="*/ 333393 w 934151"/>
              <a:gd name="connsiteY1017" fmla="*/ 21963 h 1162883"/>
              <a:gd name="connsiteX1018" fmla="*/ 334816 w 934151"/>
              <a:gd name="connsiteY1018" fmla="*/ 19157 h 1162883"/>
              <a:gd name="connsiteX1019" fmla="*/ 328588 w 934151"/>
              <a:gd name="connsiteY1019" fmla="*/ 25884 h 1162883"/>
              <a:gd name="connsiteX1020" fmla="*/ 328588 w 934151"/>
              <a:gd name="connsiteY1020" fmla="*/ 97963 h 1162883"/>
              <a:gd name="connsiteX1021" fmla="*/ 269002 w 934151"/>
              <a:gd name="connsiteY1021" fmla="*/ 97963 h 1162883"/>
              <a:gd name="connsiteX1022" fmla="*/ 269002 w 934151"/>
              <a:gd name="connsiteY1022" fmla="*/ 25884 h 1162883"/>
              <a:gd name="connsiteX1023" fmla="*/ 268654 w 934151"/>
              <a:gd name="connsiteY1023" fmla="*/ 23001 h 1162883"/>
              <a:gd name="connsiteX1024" fmla="*/ 328934 w 934151"/>
              <a:gd name="connsiteY1024" fmla="*/ 23001 h 1162883"/>
              <a:gd name="connsiteX1025" fmla="*/ 328588 w 934151"/>
              <a:gd name="connsiteY1025" fmla="*/ 25884 h 1162883"/>
              <a:gd name="connsiteX1026" fmla="*/ 347346 w 934151"/>
              <a:gd name="connsiteY1026" fmla="*/ 19157 h 1162883"/>
              <a:gd name="connsiteX1027" fmla="*/ 348770 w 934151"/>
              <a:gd name="connsiteY1027" fmla="*/ 21963 h 1162883"/>
              <a:gd name="connsiteX1028" fmla="*/ 349731 w 934151"/>
              <a:gd name="connsiteY1028" fmla="*/ 25884 h 1162883"/>
              <a:gd name="connsiteX1029" fmla="*/ 349731 w 934151"/>
              <a:gd name="connsiteY1029" fmla="*/ 101808 h 1162883"/>
              <a:gd name="connsiteX1030" fmla="*/ 417006 w 934151"/>
              <a:gd name="connsiteY1030" fmla="*/ 101808 h 1162883"/>
              <a:gd name="connsiteX1031" fmla="*/ 417006 w 934151"/>
              <a:gd name="connsiteY1031" fmla="*/ 25884 h 1162883"/>
              <a:gd name="connsiteX1032" fmla="*/ 417967 w 934151"/>
              <a:gd name="connsiteY1032" fmla="*/ 21963 h 1162883"/>
              <a:gd name="connsiteX1033" fmla="*/ 419389 w 934151"/>
              <a:gd name="connsiteY1033" fmla="*/ 19157 h 1162883"/>
              <a:gd name="connsiteX1034" fmla="*/ 413161 w 934151"/>
              <a:gd name="connsiteY1034" fmla="*/ 25884 h 1162883"/>
              <a:gd name="connsiteX1035" fmla="*/ 413161 w 934151"/>
              <a:gd name="connsiteY1035" fmla="*/ 97963 h 1162883"/>
              <a:gd name="connsiteX1036" fmla="*/ 353576 w 934151"/>
              <a:gd name="connsiteY1036" fmla="*/ 97963 h 1162883"/>
              <a:gd name="connsiteX1037" fmla="*/ 353576 w 934151"/>
              <a:gd name="connsiteY1037" fmla="*/ 25884 h 1162883"/>
              <a:gd name="connsiteX1038" fmla="*/ 353228 w 934151"/>
              <a:gd name="connsiteY1038" fmla="*/ 23001 h 1162883"/>
              <a:gd name="connsiteX1039" fmla="*/ 413507 w 934151"/>
              <a:gd name="connsiteY1039" fmla="*/ 23001 h 1162883"/>
              <a:gd name="connsiteX1040" fmla="*/ 413161 w 934151"/>
              <a:gd name="connsiteY1040" fmla="*/ 25884 h 1162883"/>
              <a:gd name="connsiteX1041" fmla="*/ 431919 w 934151"/>
              <a:gd name="connsiteY1041" fmla="*/ 19157 h 1162883"/>
              <a:gd name="connsiteX1042" fmla="*/ 433344 w 934151"/>
              <a:gd name="connsiteY1042" fmla="*/ 21963 h 1162883"/>
              <a:gd name="connsiteX1043" fmla="*/ 434305 w 934151"/>
              <a:gd name="connsiteY1043" fmla="*/ 25884 h 1162883"/>
              <a:gd name="connsiteX1044" fmla="*/ 434305 w 934151"/>
              <a:gd name="connsiteY1044" fmla="*/ 101808 h 1162883"/>
              <a:gd name="connsiteX1045" fmla="*/ 501579 w 934151"/>
              <a:gd name="connsiteY1045" fmla="*/ 101808 h 1162883"/>
              <a:gd name="connsiteX1046" fmla="*/ 501579 w 934151"/>
              <a:gd name="connsiteY1046" fmla="*/ 25884 h 1162883"/>
              <a:gd name="connsiteX1047" fmla="*/ 502540 w 934151"/>
              <a:gd name="connsiteY1047" fmla="*/ 21963 h 1162883"/>
              <a:gd name="connsiteX1048" fmla="*/ 503963 w 934151"/>
              <a:gd name="connsiteY1048" fmla="*/ 19157 h 1162883"/>
              <a:gd name="connsiteX1049" fmla="*/ 497735 w 934151"/>
              <a:gd name="connsiteY1049" fmla="*/ 25884 h 1162883"/>
              <a:gd name="connsiteX1050" fmla="*/ 497735 w 934151"/>
              <a:gd name="connsiteY1050" fmla="*/ 97963 h 1162883"/>
              <a:gd name="connsiteX1051" fmla="*/ 438149 w 934151"/>
              <a:gd name="connsiteY1051" fmla="*/ 97963 h 1162883"/>
              <a:gd name="connsiteX1052" fmla="*/ 438149 w 934151"/>
              <a:gd name="connsiteY1052" fmla="*/ 25884 h 1162883"/>
              <a:gd name="connsiteX1053" fmla="*/ 437801 w 934151"/>
              <a:gd name="connsiteY1053" fmla="*/ 23001 h 1162883"/>
              <a:gd name="connsiteX1054" fmla="*/ 498081 w 934151"/>
              <a:gd name="connsiteY1054" fmla="*/ 23001 h 1162883"/>
              <a:gd name="connsiteX1055" fmla="*/ 497735 w 934151"/>
              <a:gd name="connsiteY1055" fmla="*/ 25884 h 1162883"/>
              <a:gd name="connsiteX1056" fmla="*/ 516493 w 934151"/>
              <a:gd name="connsiteY1056" fmla="*/ 19157 h 1162883"/>
              <a:gd name="connsiteX1057" fmla="*/ 517917 w 934151"/>
              <a:gd name="connsiteY1057" fmla="*/ 21963 h 1162883"/>
              <a:gd name="connsiteX1058" fmla="*/ 518878 w 934151"/>
              <a:gd name="connsiteY1058" fmla="*/ 25884 h 1162883"/>
              <a:gd name="connsiteX1059" fmla="*/ 518878 w 934151"/>
              <a:gd name="connsiteY1059" fmla="*/ 101808 h 1162883"/>
              <a:gd name="connsiteX1060" fmla="*/ 586152 w 934151"/>
              <a:gd name="connsiteY1060" fmla="*/ 101808 h 1162883"/>
              <a:gd name="connsiteX1061" fmla="*/ 586152 w 934151"/>
              <a:gd name="connsiteY1061" fmla="*/ 25884 h 1162883"/>
              <a:gd name="connsiteX1062" fmla="*/ 587113 w 934151"/>
              <a:gd name="connsiteY1062" fmla="*/ 21963 h 1162883"/>
              <a:gd name="connsiteX1063" fmla="*/ 588536 w 934151"/>
              <a:gd name="connsiteY1063" fmla="*/ 19157 h 1162883"/>
              <a:gd name="connsiteX1064" fmla="*/ 582308 w 934151"/>
              <a:gd name="connsiteY1064" fmla="*/ 25884 h 1162883"/>
              <a:gd name="connsiteX1065" fmla="*/ 582308 w 934151"/>
              <a:gd name="connsiteY1065" fmla="*/ 97963 h 1162883"/>
              <a:gd name="connsiteX1066" fmla="*/ 522722 w 934151"/>
              <a:gd name="connsiteY1066" fmla="*/ 97963 h 1162883"/>
              <a:gd name="connsiteX1067" fmla="*/ 522722 w 934151"/>
              <a:gd name="connsiteY1067" fmla="*/ 25884 h 1162883"/>
              <a:gd name="connsiteX1068" fmla="*/ 522375 w 934151"/>
              <a:gd name="connsiteY1068" fmla="*/ 23001 h 1162883"/>
              <a:gd name="connsiteX1069" fmla="*/ 582654 w 934151"/>
              <a:gd name="connsiteY1069" fmla="*/ 23001 h 1162883"/>
              <a:gd name="connsiteX1070" fmla="*/ 582308 w 934151"/>
              <a:gd name="connsiteY1070" fmla="*/ 25884 h 1162883"/>
              <a:gd name="connsiteX1071" fmla="*/ 601066 w 934151"/>
              <a:gd name="connsiteY1071" fmla="*/ 19157 h 1162883"/>
              <a:gd name="connsiteX1072" fmla="*/ 602490 w 934151"/>
              <a:gd name="connsiteY1072" fmla="*/ 21963 h 1162883"/>
              <a:gd name="connsiteX1073" fmla="*/ 603452 w 934151"/>
              <a:gd name="connsiteY1073" fmla="*/ 25884 h 1162883"/>
              <a:gd name="connsiteX1074" fmla="*/ 603452 w 934151"/>
              <a:gd name="connsiteY1074" fmla="*/ 101808 h 1162883"/>
              <a:gd name="connsiteX1075" fmla="*/ 670726 w 934151"/>
              <a:gd name="connsiteY1075" fmla="*/ 101808 h 1162883"/>
              <a:gd name="connsiteX1076" fmla="*/ 670726 w 934151"/>
              <a:gd name="connsiteY1076" fmla="*/ 25884 h 1162883"/>
              <a:gd name="connsiteX1077" fmla="*/ 671687 w 934151"/>
              <a:gd name="connsiteY1077" fmla="*/ 21963 h 1162883"/>
              <a:gd name="connsiteX1078" fmla="*/ 673109 w 934151"/>
              <a:gd name="connsiteY1078" fmla="*/ 19157 h 1162883"/>
              <a:gd name="connsiteX1079" fmla="*/ 666882 w 934151"/>
              <a:gd name="connsiteY1079" fmla="*/ 25884 h 1162883"/>
              <a:gd name="connsiteX1080" fmla="*/ 666882 w 934151"/>
              <a:gd name="connsiteY1080" fmla="*/ 97963 h 1162883"/>
              <a:gd name="connsiteX1081" fmla="*/ 607296 w 934151"/>
              <a:gd name="connsiteY1081" fmla="*/ 97963 h 1162883"/>
              <a:gd name="connsiteX1082" fmla="*/ 607296 w 934151"/>
              <a:gd name="connsiteY1082" fmla="*/ 25884 h 1162883"/>
              <a:gd name="connsiteX1083" fmla="*/ 606948 w 934151"/>
              <a:gd name="connsiteY1083" fmla="*/ 23001 h 1162883"/>
              <a:gd name="connsiteX1084" fmla="*/ 667228 w 934151"/>
              <a:gd name="connsiteY1084" fmla="*/ 23001 h 1162883"/>
              <a:gd name="connsiteX1085" fmla="*/ 666882 w 934151"/>
              <a:gd name="connsiteY1085" fmla="*/ 25884 h 1162883"/>
              <a:gd name="connsiteX1086" fmla="*/ 685640 w 934151"/>
              <a:gd name="connsiteY1086" fmla="*/ 19157 h 1162883"/>
              <a:gd name="connsiteX1087" fmla="*/ 687064 w 934151"/>
              <a:gd name="connsiteY1087" fmla="*/ 21963 h 1162883"/>
              <a:gd name="connsiteX1088" fmla="*/ 688025 w 934151"/>
              <a:gd name="connsiteY1088" fmla="*/ 25884 h 1162883"/>
              <a:gd name="connsiteX1089" fmla="*/ 688025 w 934151"/>
              <a:gd name="connsiteY1089" fmla="*/ 101808 h 1162883"/>
              <a:gd name="connsiteX1090" fmla="*/ 755299 w 934151"/>
              <a:gd name="connsiteY1090" fmla="*/ 101808 h 1162883"/>
              <a:gd name="connsiteX1091" fmla="*/ 755299 w 934151"/>
              <a:gd name="connsiteY1091" fmla="*/ 25884 h 1162883"/>
              <a:gd name="connsiteX1092" fmla="*/ 756260 w 934151"/>
              <a:gd name="connsiteY1092" fmla="*/ 21963 h 1162883"/>
              <a:gd name="connsiteX1093" fmla="*/ 757683 w 934151"/>
              <a:gd name="connsiteY1093" fmla="*/ 19157 h 1162883"/>
              <a:gd name="connsiteX1094" fmla="*/ 751455 w 934151"/>
              <a:gd name="connsiteY1094" fmla="*/ 25884 h 1162883"/>
              <a:gd name="connsiteX1095" fmla="*/ 751455 w 934151"/>
              <a:gd name="connsiteY1095" fmla="*/ 97963 h 1162883"/>
              <a:gd name="connsiteX1096" fmla="*/ 691869 w 934151"/>
              <a:gd name="connsiteY1096" fmla="*/ 97963 h 1162883"/>
              <a:gd name="connsiteX1097" fmla="*/ 691869 w 934151"/>
              <a:gd name="connsiteY1097" fmla="*/ 25884 h 1162883"/>
              <a:gd name="connsiteX1098" fmla="*/ 691521 w 934151"/>
              <a:gd name="connsiteY1098" fmla="*/ 23001 h 1162883"/>
              <a:gd name="connsiteX1099" fmla="*/ 751801 w 934151"/>
              <a:gd name="connsiteY1099" fmla="*/ 23001 h 1162883"/>
              <a:gd name="connsiteX1100" fmla="*/ 751455 w 934151"/>
              <a:gd name="connsiteY1100" fmla="*/ 25884 h 1162883"/>
              <a:gd name="connsiteX1101" fmla="*/ 770213 w 934151"/>
              <a:gd name="connsiteY1101" fmla="*/ 19157 h 1162883"/>
              <a:gd name="connsiteX1102" fmla="*/ 771637 w 934151"/>
              <a:gd name="connsiteY1102" fmla="*/ 21963 h 1162883"/>
              <a:gd name="connsiteX1103" fmla="*/ 772598 w 934151"/>
              <a:gd name="connsiteY1103" fmla="*/ 25884 h 1162883"/>
              <a:gd name="connsiteX1104" fmla="*/ 772598 w 934151"/>
              <a:gd name="connsiteY1104" fmla="*/ 101808 h 1162883"/>
              <a:gd name="connsiteX1105" fmla="*/ 839873 w 934151"/>
              <a:gd name="connsiteY1105" fmla="*/ 101808 h 1162883"/>
              <a:gd name="connsiteX1106" fmla="*/ 839873 w 934151"/>
              <a:gd name="connsiteY1106" fmla="*/ 25884 h 1162883"/>
              <a:gd name="connsiteX1107" fmla="*/ 840834 w 934151"/>
              <a:gd name="connsiteY1107" fmla="*/ 21963 h 1162883"/>
              <a:gd name="connsiteX1108" fmla="*/ 842256 w 934151"/>
              <a:gd name="connsiteY1108" fmla="*/ 19157 h 1162883"/>
              <a:gd name="connsiteX1109" fmla="*/ 836028 w 934151"/>
              <a:gd name="connsiteY1109" fmla="*/ 25884 h 1162883"/>
              <a:gd name="connsiteX1110" fmla="*/ 836028 w 934151"/>
              <a:gd name="connsiteY1110" fmla="*/ 97963 h 1162883"/>
              <a:gd name="connsiteX1111" fmla="*/ 776443 w 934151"/>
              <a:gd name="connsiteY1111" fmla="*/ 97963 h 1162883"/>
              <a:gd name="connsiteX1112" fmla="*/ 776443 w 934151"/>
              <a:gd name="connsiteY1112" fmla="*/ 25884 h 1162883"/>
              <a:gd name="connsiteX1113" fmla="*/ 776095 w 934151"/>
              <a:gd name="connsiteY1113" fmla="*/ 23001 h 1162883"/>
              <a:gd name="connsiteX1114" fmla="*/ 836374 w 934151"/>
              <a:gd name="connsiteY1114" fmla="*/ 23001 h 1162883"/>
              <a:gd name="connsiteX1115" fmla="*/ 836028 w 934151"/>
              <a:gd name="connsiteY1115" fmla="*/ 25884 h 1162883"/>
              <a:gd name="connsiteX1116" fmla="*/ 93626 w 934151"/>
              <a:gd name="connsiteY1116" fmla="*/ 19157 h 1162883"/>
              <a:gd name="connsiteX1117" fmla="*/ 95050 w 934151"/>
              <a:gd name="connsiteY1117" fmla="*/ 21963 h 1162883"/>
              <a:gd name="connsiteX1118" fmla="*/ 96011 w 934151"/>
              <a:gd name="connsiteY1118" fmla="*/ 25884 h 1162883"/>
              <a:gd name="connsiteX1119" fmla="*/ 96011 w 934151"/>
              <a:gd name="connsiteY1119" fmla="*/ 101808 h 1162883"/>
              <a:gd name="connsiteX1120" fmla="*/ 163285 w 934151"/>
              <a:gd name="connsiteY1120" fmla="*/ 101808 h 1162883"/>
              <a:gd name="connsiteX1121" fmla="*/ 163285 w 934151"/>
              <a:gd name="connsiteY1121" fmla="*/ 25884 h 1162883"/>
              <a:gd name="connsiteX1122" fmla="*/ 164247 w 934151"/>
              <a:gd name="connsiteY1122" fmla="*/ 21963 h 1162883"/>
              <a:gd name="connsiteX1123" fmla="*/ 165669 w 934151"/>
              <a:gd name="connsiteY1123" fmla="*/ 19157 h 1162883"/>
              <a:gd name="connsiteX1124" fmla="*/ 159441 w 934151"/>
              <a:gd name="connsiteY1124" fmla="*/ 25884 h 1162883"/>
              <a:gd name="connsiteX1125" fmla="*/ 159441 w 934151"/>
              <a:gd name="connsiteY1125" fmla="*/ 97963 h 1162883"/>
              <a:gd name="connsiteX1126" fmla="*/ 99855 w 934151"/>
              <a:gd name="connsiteY1126" fmla="*/ 97963 h 1162883"/>
              <a:gd name="connsiteX1127" fmla="*/ 99855 w 934151"/>
              <a:gd name="connsiteY1127" fmla="*/ 25884 h 1162883"/>
              <a:gd name="connsiteX1128" fmla="*/ 99507 w 934151"/>
              <a:gd name="connsiteY1128" fmla="*/ 23001 h 1162883"/>
              <a:gd name="connsiteX1129" fmla="*/ 159787 w 934151"/>
              <a:gd name="connsiteY1129" fmla="*/ 23001 h 1162883"/>
              <a:gd name="connsiteX1130" fmla="*/ 159441 w 934151"/>
              <a:gd name="connsiteY1130" fmla="*/ 25884 h 1162883"/>
              <a:gd name="connsiteX1131" fmla="*/ 178199 w 934151"/>
              <a:gd name="connsiteY1131" fmla="*/ 19157 h 1162883"/>
              <a:gd name="connsiteX1132" fmla="*/ 179623 w 934151"/>
              <a:gd name="connsiteY1132" fmla="*/ 21963 h 1162883"/>
              <a:gd name="connsiteX1133" fmla="*/ 180585 w 934151"/>
              <a:gd name="connsiteY1133" fmla="*/ 25884 h 1162883"/>
              <a:gd name="connsiteX1134" fmla="*/ 180585 w 934151"/>
              <a:gd name="connsiteY1134" fmla="*/ 101808 h 1162883"/>
              <a:gd name="connsiteX1135" fmla="*/ 247859 w 934151"/>
              <a:gd name="connsiteY1135" fmla="*/ 101808 h 1162883"/>
              <a:gd name="connsiteX1136" fmla="*/ 247859 w 934151"/>
              <a:gd name="connsiteY1136" fmla="*/ 25884 h 1162883"/>
              <a:gd name="connsiteX1137" fmla="*/ 248820 w 934151"/>
              <a:gd name="connsiteY1137" fmla="*/ 21963 h 1162883"/>
              <a:gd name="connsiteX1138" fmla="*/ 250242 w 934151"/>
              <a:gd name="connsiteY1138" fmla="*/ 19157 h 1162883"/>
              <a:gd name="connsiteX1139" fmla="*/ 244015 w 934151"/>
              <a:gd name="connsiteY1139" fmla="*/ 25884 h 1162883"/>
              <a:gd name="connsiteX1140" fmla="*/ 244015 w 934151"/>
              <a:gd name="connsiteY1140" fmla="*/ 97963 h 1162883"/>
              <a:gd name="connsiteX1141" fmla="*/ 184429 w 934151"/>
              <a:gd name="connsiteY1141" fmla="*/ 97963 h 1162883"/>
              <a:gd name="connsiteX1142" fmla="*/ 184429 w 934151"/>
              <a:gd name="connsiteY1142" fmla="*/ 25884 h 1162883"/>
              <a:gd name="connsiteX1143" fmla="*/ 184081 w 934151"/>
              <a:gd name="connsiteY1143" fmla="*/ 23001 h 1162883"/>
              <a:gd name="connsiteX1144" fmla="*/ 244361 w 934151"/>
              <a:gd name="connsiteY1144" fmla="*/ 23001 h 1162883"/>
              <a:gd name="connsiteX1145" fmla="*/ 244015 w 934151"/>
              <a:gd name="connsiteY1145" fmla="*/ 25884 h 1162883"/>
              <a:gd name="connsiteX1146" fmla="*/ 262773 w 934151"/>
              <a:gd name="connsiteY1146" fmla="*/ 19157 h 1162883"/>
              <a:gd name="connsiteX1147" fmla="*/ 264197 w 934151"/>
              <a:gd name="connsiteY1147" fmla="*/ 21963 h 1162883"/>
              <a:gd name="connsiteX1148" fmla="*/ 265158 w 934151"/>
              <a:gd name="connsiteY1148" fmla="*/ 25884 h 1162883"/>
              <a:gd name="connsiteX1149" fmla="*/ 265158 w 934151"/>
              <a:gd name="connsiteY1149" fmla="*/ 101808 h 1162883"/>
              <a:gd name="connsiteX1150" fmla="*/ 332432 w 934151"/>
              <a:gd name="connsiteY1150" fmla="*/ 101808 h 1162883"/>
              <a:gd name="connsiteX1151" fmla="*/ 332432 w 934151"/>
              <a:gd name="connsiteY1151" fmla="*/ 25884 h 1162883"/>
              <a:gd name="connsiteX1152" fmla="*/ 333393 w 934151"/>
              <a:gd name="connsiteY1152" fmla="*/ 21963 h 1162883"/>
              <a:gd name="connsiteX1153" fmla="*/ 334816 w 934151"/>
              <a:gd name="connsiteY1153" fmla="*/ 19157 h 1162883"/>
              <a:gd name="connsiteX1154" fmla="*/ 328588 w 934151"/>
              <a:gd name="connsiteY1154" fmla="*/ 25884 h 1162883"/>
              <a:gd name="connsiteX1155" fmla="*/ 328588 w 934151"/>
              <a:gd name="connsiteY1155" fmla="*/ 97963 h 1162883"/>
              <a:gd name="connsiteX1156" fmla="*/ 269002 w 934151"/>
              <a:gd name="connsiteY1156" fmla="*/ 97963 h 1162883"/>
              <a:gd name="connsiteX1157" fmla="*/ 269002 w 934151"/>
              <a:gd name="connsiteY1157" fmla="*/ 25884 h 1162883"/>
              <a:gd name="connsiteX1158" fmla="*/ 268654 w 934151"/>
              <a:gd name="connsiteY1158" fmla="*/ 23001 h 1162883"/>
              <a:gd name="connsiteX1159" fmla="*/ 328934 w 934151"/>
              <a:gd name="connsiteY1159" fmla="*/ 23001 h 1162883"/>
              <a:gd name="connsiteX1160" fmla="*/ 328588 w 934151"/>
              <a:gd name="connsiteY1160" fmla="*/ 25884 h 1162883"/>
              <a:gd name="connsiteX1161" fmla="*/ 347346 w 934151"/>
              <a:gd name="connsiteY1161" fmla="*/ 19157 h 1162883"/>
              <a:gd name="connsiteX1162" fmla="*/ 348770 w 934151"/>
              <a:gd name="connsiteY1162" fmla="*/ 21963 h 1162883"/>
              <a:gd name="connsiteX1163" fmla="*/ 349731 w 934151"/>
              <a:gd name="connsiteY1163" fmla="*/ 25884 h 1162883"/>
              <a:gd name="connsiteX1164" fmla="*/ 349731 w 934151"/>
              <a:gd name="connsiteY1164" fmla="*/ 101808 h 1162883"/>
              <a:gd name="connsiteX1165" fmla="*/ 417006 w 934151"/>
              <a:gd name="connsiteY1165" fmla="*/ 101808 h 1162883"/>
              <a:gd name="connsiteX1166" fmla="*/ 417006 w 934151"/>
              <a:gd name="connsiteY1166" fmla="*/ 25884 h 1162883"/>
              <a:gd name="connsiteX1167" fmla="*/ 417967 w 934151"/>
              <a:gd name="connsiteY1167" fmla="*/ 21963 h 1162883"/>
              <a:gd name="connsiteX1168" fmla="*/ 419389 w 934151"/>
              <a:gd name="connsiteY1168" fmla="*/ 19157 h 1162883"/>
              <a:gd name="connsiteX1169" fmla="*/ 413161 w 934151"/>
              <a:gd name="connsiteY1169" fmla="*/ 25884 h 1162883"/>
              <a:gd name="connsiteX1170" fmla="*/ 413161 w 934151"/>
              <a:gd name="connsiteY1170" fmla="*/ 97963 h 1162883"/>
              <a:gd name="connsiteX1171" fmla="*/ 353576 w 934151"/>
              <a:gd name="connsiteY1171" fmla="*/ 97963 h 1162883"/>
              <a:gd name="connsiteX1172" fmla="*/ 353576 w 934151"/>
              <a:gd name="connsiteY1172" fmla="*/ 25884 h 1162883"/>
              <a:gd name="connsiteX1173" fmla="*/ 353228 w 934151"/>
              <a:gd name="connsiteY1173" fmla="*/ 23001 h 1162883"/>
              <a:gd name="connsiteX1174" fmla="*/ 413507 w 934151"/>
              <a:gd name="connsiteY1174" fmla="*/ 23001 h 1162883"/>
              <a:gd name="connsiteX1175" fmla="*/ 413161 w 934151"/>
              <a:gd name="connsiteY1175" fmla="*/ 25884 h 1162883"/>
              <a:gd name="connsiteX1176" fmla="*/ 431919 w 934151"/>
              <a:gd name="connsiteY1176" fmla="*/ 19157 h 1162883"/>
              <a:gd name="connsiteX1177" fmla="*/ 433344 w 934151"/>
              <a:gd name="connsiteY1177" fmla="*/ 21963 h 1162883"/>
              <a:gd name="connsiteX1178" fmla="*/ 434305 w 934151"/>
              <a:gd name="connsiteY1178" fmla="*/ 25884 h 1162883"/>
              <a:gd name="connsiteX1179" fmla="*/ 434305 w 934151"/>
              <a:gd name="connsiteY1179" fmla="*/ 101808 h 1162883"/>
              <a:gd name="connsiteX1180" fmla="*/ 501579 w 934151"/>
              <a:gd name="connsiteY1180" fmla="*/ 101808 h 1162883"/>
              <a:gd name="connsiteX1181" fmla="*/ 501579 w 934151"/>
              <a:gd name="connsiteY1181" fmla="*/ 25884 h 1162883"/>
              <a:gd name="connsiteX1182" fmla="*/ 502540 w 934151"/>
              <a:gd name="connsiteY1182" fmla="*/ 21963 h 1162883"/>
              <a:gd name="connsiteX1183" fmla="*/ 503963 w 934151"/>
              <a:gd name="connsiteY1183" fmla="*/ 19157 h 1162883"/>
              <a:gd name="connsiteX1184" fmla="*/ 497735 w 934151"/>
              <a:gd name="connsiteY1184" fmla="*/ 25884 h 1162883"/>
              <a:gd name="connsiteX1185" fmla="*/ 497735 w 934151"/>
              <a:gd name="connsiteY1185" fmla="*/ 97963 h 1162883"/>
              <a:gd name="connsiteX1186" fmla="*/ 438149 w 934151"/>
              <a:gd name="connsiteY1186" fmla="*/ 97963 h 1162883"/>
              <a:gd name="connsiteX1187" fmla="*/ 438149 w 934151"/>
              <a:gd name="connsiteY1187" fmla="*/ 25884 h 1162883"/>
              <a:gd name="connsiteX1188" fmla="*/ 437801 w 934151"/>
              <a:gd name="connsiteY1188" fmla="*/ 23001 h 1162883"/>
              <a:gd name="connsiteX1189" fmla="*/ 498081 w 934151"/>
              <a:gd name="connsiteY1189" fmla="*/ 23001 h 1162883"/>
              <a:gd name="connsiteX1190" fmla="*/ 497735 w 934151"/>
              <a:gd name="connsiteY1190" fmla="*/ 25884 h 1162883"/>
              <a:gd name="connsiteX1191" fmla="*/ 516493 w 934151"/>
              <a:gd name="connsiteY1191" fmla="*/ 19157 h 1162883"/>
              <a:gd name="connsiteX1192" fmla="*/ 517917 w 934151"/>
              <a:gd name="connsiteY1192" fmla="*/ 21963 h 1162883"/>
              <a:gd name="connsiteX1193" fmla="*/ 518878 w 934151"/>
              <a:gd name="connsiteY1193" fmla="*/ 25884 h 1162883"/>
              <a:gd name="connsiteX1194" fmla="*/ 518878 w 934151"/>
              <a:gd name="connsiteY1194" fmla="*/ 101808 h 1162883"/>
              <a:gd name="connsiteX1195" fmla="*/ 586152 w 934151"/>
              <a:gd name="connsiteY1195" fmla="*/ 101808 h 1162883"/>
              <a:gd name="connsiteX1196" fmla="*/ 586152 w 934151"/>
              <a:gd name="connsiteY1196" fmla="*/ 25884 h 1162883"/>
              <a:gd name="connsiteX1197" fmla="*/ 587113 w 934151"/>
              <a:gd name="connsiteY1197" fmla="*/ 21963 h 1162883"/>
              <a:gd name="connsiteX1198" fmla="*/ 588536 w 934151"/>
              <a:gd name="connsiteY1198" fmla="*/ 19157 h 1162883"/>
              <a:gd name="connsiteX1199" fmla="*/ 582308 w 934151"/>
              <a:gd name="connsiteY1199" fmla="*/ 25884 h 1162883"/>
              <a:gd name="connsiteX1200" fmla="*/ 582308 w 934151"/>
              <a:gd name="connsiteY1200" fmla="*/ 97963 h 1162883"/>
              <a:gd name="connsiteX1201" fmla="*/ 522722 w 934151"/>
              <a:gd name="connsiteY1201" fmla="*/ 97963 h 1162883"/>
              <a:gd name="connsiteX1202" fmla="*/ 522722 w 934151"/>
              <a:gd name="connsiteY1202" fmla="*/ 25884 h 1162883"/>
              <a:gd name="connsiteX1203" fmla="*/ 522375 w 934151"/>
              <a:gd name="connsiteY1203" fmla="*/ 23001 h 1162883"/>
              <a:gd name="connsiteX1204" fmla="*/ 582654 w 934151"/>
              <a:gd name="connsiteY1204" fmla="*/ 23001 h 1162883"/>
              <a:gd name="connsiteX1205" fmla="*/ 582308 w 934151"/>
              <a:gd name="connsiteY1205" fmla="*/ 25884 h 1162883"/>
              <a:gd name="connsiteX1206" fmla="*/ 601066 w 934151"/>
              <a:gd name="connsiteY1206" fmla="*/ 19157 h 1162883"/>
              <a:gd name="connsiteX1207" fmla="*/ 602490 w 934151"/>
              <a:gd name="connsiteY1207" fmla="*/ 21963 h 1162883"/>
              <a:gd name="connsiteX1208" fmla="*/ 603452 w 934151"/>
              <a:gd name="connsiteY1208" fmla="*/ 25884 h 1162883"/>
              <a:gd name="connsiteX1209" fmla="*/ 603452 w 934151"/>
              <a:gd name="connsiteY1209" fmla="*/ 101808 h 1162883"/>
              <a:gd name="connsiteX1210" fmla="*/ 670726 w 934151"/>
              <a:gd name="connsiteY1210" fmla="*/ 101808 h 1162883"/>
              <a:gd name="connsiteX1211" fmla="*/ 670726 w 934151"/>
              <a:gd name="connsiteY1211" fmla="*/ 25884 h 1162883"/>
              <a:gd name="connsiteX1212" fmla="*/ 671687 w 934151"/>
              <a:gd name="connsiteY1212" fmla="*/ 21963 h 1162883"/>
              <a:gd name="connsiteX1213" fmla="*/ 673109 w 934151"/>
              <a:gd name="connsiteY1213" fmla="*/ 19157 h 1162883"/>
              <a:gd name="connsiteX1214" fmla="*/ 666882 w 934151"/>
              <a:gd name="connsiteY1214" fmla="*/ 25884 h 1162883"/>
              <a:gd name="connsiteX1215" fmla="*/ 666882 w 934151"/>
              <a:gd name="connsiteY1215" fmla="*/ 97963 h 1162883"/>
              <a:gd name="connsiteX1216" fmla="*/ 607296 w 934151"/>
              <a:gd name="connsiteY1216" fmla="*/ 97963 h 1162883"/>
              <a:gd name="connsiteX1217" fmla="*/ 607296 w 934151"/>
              <a:gd name="connsiteY1217" fmla="*/ 25884 h 1162883"/>
              <a:gd name="connsiteX1218" fmla="*/ 606948 w 934151"/>
              <a:gd name="connsiteY1218" fmla="*/ 23001 h 1162883"/>
              <a:gd name="connsiteX1219" fmla="*/ 667228 w 934151"/>
              <a:gd name="connsiteY1219" fmla="*/ 23001 h 1162883"/>
              <a:gd name="connsiteX1220" fmla="*/ 666882 w 934151"/>
              <a:gd name="connsiteY1220" fmla="*/ 25884 h 1162883"/>
              <a:gd name="connsiteX1221" fmla="*/ 685640 w 934151"/>
              <a:gd name="connsiteY1221" fmla="*/ 19157 h 1162883"/>
              <a:gd name="connsiteX1222" fmla="*/ 687064 w 934151"/>
              <a:gd name="connsiteY1222" fmla="*/ 21963 h 1162883"/>
              <a:gd name="connsiteX1223" fmla="*/ 688025 w 934151"/>
              <a:gd name="connsiteY1223" fmla="*/ 25884 h 1162883"/>
              <a:gd name="connsiteX1224" fmla="*/ 688025 w 934151"/>
              <a:gd name="connsiteY1224" fmla="*/ 101808 h 1162883"/>
              <a:gd name="connsiteX1225" fmla="*/ 755299 w 934151"/>
              <a:gd name="connsiteY1225" fmla="*/ 101808 h 1162883"/>
              <a:gd name="connsiteX1226" fmla="*/ 755299 w 934151"/>
              <a:gd name="connsiteY1226" fmla="*/ 25884 h 1162883"/>
              <a:gd name="connsiteX1227" fmla="*/ 756260 w 934151"/>
              <a:gd name="connsiteY1227" fmla="*/ 21963 h 1162883"/>
              <a:gd name="connsiteX1228" fmla="*/ 757683 w 934151"/>
              <a:gd name="connsiteY1228" fmla="*/ 19157 h 1162883"/>
              <a:gd name="connsiteX1229" fmla="*/ 751455 w 934151"/>
              <a:gd name="connsiteY1229" fmla="*/ 25884 h 1162883"/>
              <a:gd name="connsiteX1230" fmla="*/ 751455 w 934151"/>
              <a:gd name="connsiteY1230" fmla="*/ 97963 h 1162883"/>
              <a:gd name="connsiteX1231" fmla="*/ 691869 w 934151"/>
              <a:gd name="connsiteY1231" fmla="*/ 97963 h 1162883"/>
              <a:gd name="connsiteX1232" fmla="*/ 691869 w 934151"/>
              <a:gd name="connsiteY1232" fmla="*/ 25884 h 1162883"/>
              <a:gd name="connsiteX1233" fmla="*/ 691521 w 934151"/>
              <a:gd name="connsiteY1233" fmla="*/ 23001 h 1162883"/>
              <a:gd name="connsiteX1234" fmla="*/ 751801 w 934151"/>
              <a:gd name="connsiteY1234" fmla="*/ 23001 h 1162883"/>
              <a:gd name="connsiteX1235" fmla="*/ 751455 w 934151"/>
              <a:gd name="connsiteY1235" fmla="*/ 25884 h 1162883"/>
              <a:gd name="connsiteX1236" fmla="*/ 770213 w 934151"/>
              <a:gd name="connsiteY1236" fmla="*/ 19157 h 1162883"/>
              <a:gd name="connsiteX1237" fmla="*/ 771637 w 934151"/>
              <a:gd name="connsiteY1237" fmla="*/ 21963 h 1162883"/>
              <a:gd name="connsiteX1238" fmla="*/ 772598 w 934151"/>
              <a:gd name="connsiteY1238" fmla="*/ 25884 h 1162883"/>
              <a:gd name="connsiteX1239" fmla="*/ 772598 w 934151"/>
              <a:gd name="connsiteY1239" fmla="*/ 101808 h 1162883"/>
              <a:gd name="connsiteX1240" fmla="*/ 839873 w 934151"/>
              <a:gd name="connsiteY1240" fmla="*/ 101808 h 1162883"/>
              <a:gd name="connsiteX1241" fmla="*/ 839873 w 934151"/>
              <a:gd name="connsiteY1241" fmla="*/ 25884 h 1162883"/>
              <a:gd name="connsiteX1242" fmla="*/ 840834 w 934151"/>
              <a:gd name="connsiteY1242" fmla="*/ 21963 h 1162883"/>
              <a:gd name="connsiteX1243" fmla="*/ 842256 w 934151"/>
              <a:gd name="connsiteY1243" fmla="*/ 19157 h 1162883"/>
              <a:gd name="connsiteX1244" fmla="*/ 836028 w 934151"/>
              <a:gd name="connsiteY1244" fmla="*/ 25884 h 1162883"/>
              <a:gd name="connsiteX1245" fmla="*/ 836028 w 934151"/>
              <a:gd name="connsiteY1245" fmla="*/ 97963 h 1162883"/>
              <a:gd name="connsiteX1246" fmla="*/ 776443 w 934151"/>
              <a:gd name="connsiteY1246" fmla="*/ 97963 h 1162883"/>
              <a:gd name="connsiteX1247" fmla="*/ 776443 w 934151"/>
              <a:gd name="connsiteY1247" fmla="*/ 25884 h 1162883"/>
              <a:gd name="connsiteX1248" fmla="*/ 776095 w 934151"/>
              <a:gd name="connsiteY1248" fmla="*/ 23001 h 1162883"/>
              <a:gd name="connsiteX1249" fmla="*/ 836374 w 934151"/>
              <a:gd name="connsiteY1249" fmla="*/ 23001 h 1162883"/>
              <a:gd name="connsiteX1250" fmla="*/ 836028 w 934151"/>
              <a:gd name="connsiteY1250" fmla="*/ 25884 h 1162883"/>
              <a:gd name="connsiteX1251" fmla="*/ 93626 w 934151"/>
              <a:gd name="connsiteY1251" fmla="*/ 19157 h 1162883"/>
              <a:gd name="connsiteX1252" fmla="*/ 95050 w 934151"/>
              <a:gd name="connsiteY1252" fmla="*/ 21963 h 1162883"/>
              <a:gd name="connsiteX1253" fmla="*/ 96011 w 934151"/>
              <a:gd name="connsiteY1253" fmla="*/ 25884 h 1162883"/>
              <a:gd name="connsiteX1254" fmla="*/ 96011 w 934151"/>
              <a:gd name="connsiteY1254" fmla="*/ 101808 h 1162883"/>
              <a:gd name="connsiteX1255" fmla="*/ 163285 w 934151"/>
              <a:gd name="connsiteY1255" fmla="*/ 101808 h 1162883"/>
              <a:gd name="connsiteX1256" fmla="*/ 163285 w 934151"/>
              <a:gd name="connsiteY1256" fmla="*/ 25884 h 1162883"/>
              <a:gd name="connsiteX1257" fmla="*/ 164247 w 934151"/>
              <a:gd name="connsiteY1257" fmla="*/ 21963 h 1162883"/>
              <a:gd name="connsiteX1258" fmla="*/ 165669 w 934151"/>
              <a:gd name="connsiteY1258" fmla="*/ 19157 h 1162883"/>
              <a:gd name="connsiteX1259" fmla="*/ 159441 w 934151"/>
              <a:gd name="connsiteY1259" fmla="*/ 25884 h 1162883"/>
              <a:gd name="connsiteX1260" fmla="*/ 159441 w 934151"/>
              <a:gd name="connsiteY1260" fmla="*/ 97963 h 1162883"/>
              <a:gd name="connsiteX1261" fmla="*/ 99855 w 934151"/>
              <a:gd name="connsiteY1261" fmla="*/ 97963 h 1162883"/>
              <a:gd name="connsiteX1262" fmla="*/ 99855 w 934151"/>
              <a:gd name="connsiteY1262" fmla="*/ 25884 h 1162883"/>
              <a:gd name="connsiteX1263" fmla="*/ 99507 w 934151"/>
              <a:gd name="connsiteY1263" fmla="*/ 23001 h 1162883"/>
              <a:gd name="connsiteX1264" fmla="*/ 159787 w 934151"/>
              <a:gd name="connsiteY1264" fmla="*/ 23001 h 1162883"/>
              <a:gd name="connsiteX1265" fmla="*/ 159441 w 934151"/>
              <a:gd name="connsiteY1265" fmla="*/ 25884 h 1162883"/>
              <a:gd name="connsiteX1266" fmla="*/ 178199 w 934151"/>
              <a:gd name="connsiteY1266" fmla="*/ 19157 h 1162883"/>
              <a:gd name="connsiteX1267" fmla="*/ 179623 w 934151"/>
              <a:gd name="connsiteY1267" fmla="*/ 21963 h 1162883"/>
              <a:gd name="connsiteX1268" fmla="*/ 180585 w 934151"/>
              <a:gd name="connsiteY1268" fmla="*/ 25884 h 1162883"/>
              <a:gd name="connsiteX1269" fmla="*/ 180585 w 934151"/>
              <a:gd name="connsiteY1269" fmla="*/ 101808 h 1162883"/>
              <a:gd name="connsiteX1270" fmla="*/ 247859 w 934151"/>
              <a:gd name="connsiteY1270" fmla="*/ 101808 h 1162883"/>
              <a:gd name="connsiteX1271" fmla="*/ 247859 w 934151"/>
              <a:gd name="connsiteY1271" fmla="*/ 25884 h 1162883"/>
              <a:gd name="connsiteX1272" fmla="*/ 248820 w 934151"/>
              <a:gd name="connsiteY1272" fmla="*/ 21963 h 1162883"/>
              <a:gd name="connsiteX1273" fmla="*/ 250242 w 934151"/>
              <a:gd name="connsiteY1273" fmla="*/ 19157 h 1162883"/>
              <a:gd name="connsiteX1274" fmla="*/ 244015 w 934151"/>
              <a:gd name="connsiteY1274" fmla="*/ 25884 h 1162883"/>
              <a:gd name="connsiteX1275" fmla="*/ 244015 w 934151"/>
              <a:gd name="connsiteY1275" fmla="*/ 97963 h 1162883"/>
              <a:gd name="connsiteX1276" fmla="*/ 184429 w 934151"/>
              <a:gd name="connsiteY1276" fmla="*/ 97963 h 1162883"/>
              <a:gd name="connsiteX1277" fmla="*/ 184429 w 934151"/>
              <a:gd name="connsiteY1277" fmla="*/ 25884 h 1162883"/>
              <a:gd name="connsiteX1278" fmla="*/ 184081 w 934151"/>
              <a:gd name="connsiteY1278" fmla="*/ 23001 h 1162883"/>
              <a:gd name="connsiteX1279" fmla="*/ 244361 w 934151"/>
              <a:gd name="connsiteY1279" fmla="*/ 23001 h 1162883"/>
              <a:gd name="connsiteX1280" fmla="*/ 244015 w 934151"/>
              <a:gd name="connsiteY1280" fmla="*/ 25884 h 1162883"/>
              <a:gd name="connsiteX1281" fmla="*/ 262773 w 934151"/>
              <a:gd name="connsiteY1281" fmla="*/ 19157 h 1162883"/>
              <a:gd name="connsiteX1282" fmla="*/ 264197 w 934151"/>
              <a:gd name="connsiteY1282" fmla="*/ 21963 h 1162883"/>
              <a:gd name="connsiteX1283" fmla="*/ 265158 w 934151"/>
              <a:gd name="connsiteY1283" fmla="*/ 25884 h 1162883"/>
              <a:gd name="connsiteX1284" fmla="*/ 265158 w 934151"/>
              <a:gd name="connsiteY1284" fmla="*/ 101808 h 1162883"/>
              <a:gd name="connsiteX1285" fmla="*/ 332432 w 934151"/>
              <a:gd name="connsiteY1285" fmla="*/ 101808 h 1162883"/>
              <a:gd name="connsiteX1286" fmla="*/ 332432 w 934151"/>
              <a:gd name="connsiteY1286" fmla="*/ 25884 h 1162883"/>
              <a:gd name="connsiteX1287" fmla="*/ 333393 w 934151"/>
              <a:gd name="connsiteY1287" fmla="*/ 21963 h 1162883"/>
              <a:gd name="connsiteX1288" fmla="*/ 334816 w 934151"/>
              <a:gd name="connsiteY1288" fmla="*/ 19157 h 1162883"/>
              <a:gd name="connsiteX1289" fmla="*/ 328588 w 934151"/>
              <a:gd name="connsiteY1289" fmla="*/ 25884 h 1162883"/>
              <a:gd name="connsiteX1290" fmla="*/ 328588 w 934151"/>
              <a:gd name="connsiteY1290" fmla="*/ 97963 h 1162883"/>
              <a:gd name="connsiteX1291" fmla="*/ 269002 w 934151"/>
              <a:gd name="connsiteY1291" fmla="*/ 97963 h 1162883"/>
              <a:gd name="connsiteX1292" fmla="*/ 269002 w 934151"/>
              <a:gd name="connsiteY1292" fmla="*/ 25884 h 1162883"/>
              <a:gd name="connsiteX1293" fmla="*/ 268654 w 934151"/>
              <a:gd name="connsiteY1293" fmla="*/ 23001 h 1162883"/>
              <a:gd name="connsiteX1294" fmla="*/ 328934 w 934151"/>
              <a:gd name="connsiteY1294" fmla="*/ 23001 h 1162883"/>
              <a:gd name="connsiteX1295" fmla="*/ 328588 w 934151"/>
              <a:gd name="connsiteY1295" fmla="*/ 25884 h 1162883"/>
              <a:gd name="connsiteX1296" fmla="*/ 347346 w 934151"/>
              <a:gd name="connsiteY1296" fmla="*/ 19157 h 1162883"/>
              <a:gd name="connsiteX1297" fmla="*/ 348770 w 934151"/>
              <a:gd name="connsiteY1297" fmla="*/ 21963 h 1162883"/>
              <a:gd name="connsiteX1298" fmla="*/ 349731 w 934151"/>
              <a:gd name="connsiteY1298" fmla="*/ 25884 h 1162883"/>
              <a:gd name="connsiteX1299" fmla="*/ 349731 w 934151"/>
              <a:gd name="connsiteY1299" fmla="*/ 101808 h 1162883"/>
              <a:gd name="connsiteX1300" fmla="*/ 417006 w 934151"/>
              <a:gd name="connsiteY1300" fmla="*/ 101808 h 1162883"/>
              <a:gd name="connsiteX1301" fmla="*/ 417006 w 934151"/>
              <a:gd name="connsiteY1301" fmla="*/ 25884 h 1162883"/>
              <a:gd name="connsiteX1302" fmla="*/ 417967 w 934151"/>
              <a:gd name="connsiteY1302" fmla="*/ 21963 h 1162883"/>
              <a:gd name="connsiteX1303" fmla="*/ 419389 w 934151"/>
              <a:gd name="connsiteY1303" fmla="*/ 19157 h 1162883"/>
              <a:gd name="connsiteX1304" fmla="*/ 413161 w 934151"/>
              <a:gd name="connsiteY1304" fmla="*/ 25884 h 1162883"/>
              <a:gd name="connsiteX1305" fmla="*/ 413161 w 934151"/>
              <a:gd name="connsiteY1305" fmla="*/ 97963 h 1162883"/>
              <a:gd name="connsiteX1306" fmla="*/ 353576 w 934151"/>
              <a:gd name="connsiteY1306" fmla="*/ 97963 h 1162883"/>
              <a:gd name="connsiteX1307" fmla="*/ 353576 w 934151"/>
              <a:gd name="connsiteY1307" fmla="*/ 25884 h 1162883"/>
              <a:gd name="connsiteX1308" fmla="*/ 353228 w 934151"/>
              <a:gd name="connsiteY1308" fmla="*/ 23001 h 1162883"/>
              <a:gd name="connsiteX1309" fmla="*/ 413507 w 934151"/>
              <a:gd name="connsiteY1309" fmla="*/ 23001 h 1162883"/>
              <a:gd name="connsiteX1310" fmla="*/ 413161 w 934151"/>
              <a:gd name="connsiteY1310" fmla="*/ 25884 h 1162883"/>
              <a:gd name="connsiteX1311" fmla="*/ 431919 w 934151"/>
              <a:gd name="connsiteY1311" fmla="*/ 19157 h 1162883"/>
              <a:gd name="connsiteX1312" fmla="*/ 433344 w 934151"/>
              <a:gd name="connsiteY1312" fmla="*/ 21963 h 1162883"/>
              <a:gd name="connsiteX1313" fmla="*/ 434305 w 934151"/>
              <a:gd name="connsiteY1313" fmla="*/ 25884 h 1162883"/>
              <a:gd name="connsiteX1314" fmla="*/ 434305 w 934151"/>
              <a:gd name="connsiteY1314" fmla="*/ 101808 h 1162883"/>
              <a:gd name="connsiteX1315" fmla="*/ 501579 w 934151"/>
              <a:gd name="connsiteY1315" fmla="*/ 101808 h 1162883"/>
              <a:gd name="connsiteX1316" fmla="*/ 501579 w 934151"/>
              <a:gd name="connsiteY1316" fmla="*/ 25884 h 1162883"/>
              <a:gd name="connsiteX1317" fmla="*/ 502540 w 934151"/>
              <a:gd name="connsiteY1317" fmla="*/ 21963 h 1162883"/>
              <a:gd name="connsiteX1318" fmla="*/ 503963 w 934151"/>
              <a:gd name="connsiteY1318" fmla="*/ 19157 h 1162883"/>
              <a:gd name="connsiteX1319" fmla="*/ 497735 w 934151"/>
              <a:gd name="connsiteY1319" fmla="*/ 25884 h 1162883"/>
              <a:gd name="connsiteX1320" fmla="*/ 497735 w 934151"/>
              <a:gd name="connsiteY1320" fmla="*/ 97963 h 1162883"/>
              <a:gd name="connsiteX1321" fmla="*/ 438149 w 934151"/>
              <a:gd name="connsiteY1321" fmla="*/ 97963 h 1162883"/>
              <a:gd name="connsiteX1322" fmla="*/ 438149 w 934151"/>
              <a:gd name="connsiteY1322" fmla="*/ 25884 h 1162883"/>
              <a:gd name="connsiteX1323" fmla="*/ 437801 w 934151"/>
              <a:gd name="connsiteY1323" fmla="*/ 23001 h 1162883"/>
              <a:gd name="connsiteX1324" fmla="*/ 498081 w 934151"/>
              <a:gd name="connsiteY1324" fmla="*/ 23001 h 1162883"/>
              <a:gd name="connsiteX1325" fmla="*/ 497735 w 934151"/>
              <a:gd name="connsiteY1325" fmla="*/ 25884 h 1162883"/>
              <a:gd name="connsiteX1326" fmla="*/ 516493 w 934151"/>
              <a:gd name="connsiteY1326" fmla="*/ 19157 h 1162883"/>
              <a:gd name="connsiteX1327" fmla="*/ 517917 w 934151"/>
              <a:gd name="connsiteY1327" fmla="*/ 21963 h 1162883"/>
              <a:gd name="connsiteX1328" fmla="*/ 518878 w 934151"/>
              <a:gd name="connsiteY1328" fmla="*/ 25884 h 1162883"/>
              <a:gd name="connsiteX1329" fmla="*/ 518878 w 934151"/>
              <a:gd name="connsiteY1329" fmla="*/ 101808 h 1162883"/>
              <a:gd name="connsiteX1330" fmla="*/ 586152 w 934151"/>
              <a:gd name="connsiteY1330" fmla="*/ 101808 h 1162883"/>
              <a:gd name="connsiteX1331" fmla="*/ 586152 w 934151"/>
              <a:gd name="connsiteY1331" fmla="*/ 25884 h 1162883"/>
              <a:gd name="connsiteX1332" fmla="*/ 587113 w 934151"/>
              <a:gd name="connsiteY1332" fmla="*/ 21963 h 1162883"/>
              <a:gd name="connsiteX1333" fmla="*/ 588536 w 934151"/>
              <a:gd name="connsiteY1333" fmla="*/ 19157 h 1162883"/>
              <a:gd name="connsiteX1334" fmla="*/ 582308 w 934151"/>
              <a:gd name="connsiteY1334" fmla="*/ 25884 h 1162883"/>
              <a:gd name="connsiteX1335" fmla="*/ 582308 w 934151"/>
              <a:gd name="connsiteY1335" fmla="*/ 97963 h 1162883"/>
              <a:gd name="connsiteX1336" fmla="*/ 522722 w 934151"/>
              <a:gd name="connsiteY1336" fmla="*/ 97963 h 1162883"/>
              <a:gd name="connsiteX1337" fmla="*/ 522722 w 934151"/>
              <a:gd name="connsiteY1337" fmla="*/ 25884 h 1162883"/>
              <a:gd name="connsiteX1338" fmla="*/ 522375 w 934151"/>
              <a:gd name="connsiteY1338" fmla="*/ 23001 h 1162883"/>
              <a:gd name="connsiteX1339" fmla="*/ 582654 w 934151"/>
              <a:gd name="connsiteY1339" fmla="*/ 23001 h 1162883"/>
              <a:gd name="connsiteX1340" fmla="*/ 582308 w 934151"/>
              <a:gd name="connsiteY1340" fmla="*/ 25884 h 1162883"/>
              <a:gd name="connsiteX1341" fmla="*/ 601066 w 934151"/>
              <a:gd name="connsiteY1341" fmla="*/ 19157 h 1162883"/>
              <a:gd name="connsiteX1342" fmla="*/ 602490 w 934151"/>
              <a:gd name="connsiteY1342" fmla="*/ 21963 h 1162883"/>
              <a:gd name="connsiteX1343" fmla="*/ 603452 w 934151"/>
              <a:gd name="connsiteY1343" fmla="*/ 25884 h 1162883"/>
              <a:gd name="connsiteX1344" fmla="*/ 603452 w 934151"/>
              <a:gd name="connsiteY1344" fmla="*/ 101808 h 1162883"/>
              <a:gd name="connsiteX1345" fmla="*/ 670726 w 934151"/>
              <a:gd name="connsiteY1345" fmla="*/ 101808 h 1162883"/>
              <a:gd name="connsiteX1346" fmla="*/ 670726 w 934151"/>
              <a:gd name="connsiteY1346" fmla="*/ 25884 h 1162883"/>
              <a:gd name="connsiteX1347" fmla="*/ 671687 w 934151"/>
              <a:gd name="connsiteY1347" fmla="*/ 21963 h 1162883"/>
              <a:gd name="connsiteX1348" fmla="*/ 673109 w 934151"/>
              <a:gd name="connsiteY1348" fmla="*/ 19157 h 1162883"/>
              <a:gd name="connsiteX1349" fmla="*/ 666882 w 934151"/>
              <a:gd name="connsiteY1349" fmla="*/ 25884 h 1162883"/>
              <a:gd name="connsiteX1350" fmla="*/ 666882 w 934151"/>
              <a:gd name="connsiteY1350" fmla="*/ 97963 h 1162883"/>
              <a:gd name="connsiteX1351" fmla="*/ 607296 w 934151"/>
              <a:gd name="connsiteY1351" fmla="*/ 97963 h 1162883"/>
              <a:gd name="connsiteX1352" fmla="*/ 607296 w 934151"/>
              <a:gd name="connsiteY1352" fmla="*/ 25884 h 1162883"/>
              <a:gd name="connsiteX1353" fmla="*/ 606948 w 934151"/>
              <a:gd name="connsiteY1353" fmla="*/ 23001 h 1162883"/>
              <a:gd name="connsiteX1354" fmla="*/ 667228 w 934151"/>
              <a:gd name="connsiteY1354" fmla="*/ 23001 h 1162883"/>
              <a:gd name="connsiteX1355" fmla="*/ 666882 w 934151"/>
              <a:gd name="connsiteY1355" fmla="*/ 25884 h 1162883"/>
              <a:gd name="connsiteX1356" fmla="*/ 685640 w 934151"/>
              <a:gd name="connsiteY1356" fmla="*/ 19157 h 1162883"/>
              <a:gd name="connsiteX1357" fmla="*/ 687064 w 934151"/>
              <a:gd name="connsiteY1357" fmla="*/ 21963 h 1162883"/>
              <a:gd name="connsiteX1358" fmla="*/ 688025 w 934151"/>
              <a:gd name="connsiteY1358" fmla="*/ 25884 h 1162883"/>
              <a:gd name="connsiteX1359" fmla="*/ 688025 w 934151"/>
              <a:gd name="connsiteY1359" fmla="*/ 101808 h 1162883"/>
              <a:gd name="connsiteX1360" fmla="*/ 755299 w 934151"/>
              <a:gd name="connsiteY1360" fmla="*/ 101808 h 1162883"/>
              <a:gd name="connsiteX1361" fmla="*/ 755299 w 934151"/>
              <a:gd name="connsiteY1361" fmla="*/ 25884 h 1162883"/>
              <a:gd name="connsiteX1362" fmla="*/ 756260 w 934151"/>
              <a:gd name="connsiteY1362" fmla="*/ 21963 h 1162883"/>
              <a:gd name="connsiteX1363" fmla="*/ 757683 w 934151"/>
              <a:gd name="connsiteY1363" fmla="*/ 19157 h 1162883"/>
              <a:gd name="connsiteX1364" fmla="*/ 751455 w 934151"/>
              <a:gd name="connsiteY1364" fmla="*/ 25884 h 1162883"/>
              <a:gd name="connsiteX1365" fmla="*/ 751455 w 934151"/>
              <a:gd name="connsiteY1365" fmla="*/ 97963 h 1162883"/>
              <a:gd name="connsiteX1366" fmla="*/ 691869 w 934151"/>
              <a:gd name="connsiteY1366" fmla="*/ 97963 h 1162883"/>
              <a:gd name="connsiteX1367" fmla="*/ 691869 w 934151"/>
              <a:gd name="connsiteY1367" fmla="*/ 25884 h 1162883"/>
              <a:gd name="connsiteX1368" fmla="*/ 691521 w 934151"/>
              <a:gd name="connsiteY1368" fmla="*/ 23001 h 1162883"/>
              <a:gd name="connsiteX1369" fmla="*/ 751801 w 934151"/>
              <a:gd name="connsiteY1369" fmla="*/ 23001 h 1162883"/>
              <a:gd name="connsiteX1370" fmla="*/ 751455 w 934151"/>
              <a:gd name="connsiteY1370" fmla="*/ 25884 h 1162883"/>
              <a:gd name="connsiteX1371" fmla="*/ 770213 w 934151"/>
              <a:gd name="connsiteY1371" fmla="*/ 19157 h 1162883"/>
              <a:gd name="connsiteX1372" fmla="*/ 771637 w 934151"/>
              <a:gd name="connsiteY1372" fmla="*/ 21963 h 1162883"/>
              <a:gd name="connsiteX1373" fmla="*/ 772598 w 934151"/>
              <a:gd name="connsiteY1373" fmla="*/ 25884 h 1162883"/>
              <a:gd name="connsiteX1374" fmla="*/ 772598 w 934151"/>
              <a:gd name="connsiteY1374" fmla="*/ 101808 h 1162883"/>
              <a:gd name="connsiteX1375" fmla="*/ 839873 w 934151"/>
              <a:gd name="connsiteY1375" fmla="*/ 101808 h 1162883"/>
              <a:gd name="connsiteX1376" fmla="*/ 839873 w 934151"/>
              <a:gd name="connsiteY1376" fmla="*/ 25884 h 1162883"/>
              <a:gd name="connsiteX1377" fmla="*/ 840834 w 934151"/>
              <a:gd name="connsiteY1377" fmla="*/ 21963 h 1162883"/>
              <a:gd name="connsiteX1378" fmla="*/ 842256 w 934151"/>
              <a:gd name="connsiteY1378" fmla="*/ 19157 h 1162883"/>
              <a:gd name="connsiteX1379" fmla="*/ 836028 w 934151"/>
              <a:gd name="connsiteY1379" fmla="*/ 25884 h 1162883"/>
              <a:gd name="connsiteX1380" fmla="*/ 836028 w 934151"/>
              <a:gd name="connsiteY1380" fmla="*/ 97963 h 1162883"/>
              <a:gd name="connsiteX1381" fmla="*/ 776443 w 934151"/>
              <a:gd name="connsiteY1381" fmla="*/ 97963 h 1162883"/>
              <a:gd name="connsiteX1382" fmla="*/ 776443 w 934151"/>
              <a:gd name="connsiteY1382" fmla="*/ 25884 h 1162883"/>
              <a:gd name="connsiteX1383" fmla="*/ 776095 w 934151"/>
              <a:gd name="connsiteY1383" fmla="*/ 23001 h 1162883"/>
              <a:gd name="connsiteX1384" fmla="*/ 836374 w 934151"/>
              <a:gd name="connsiteY1384" fmla="*/ 23001 h 1162883"/>
              <a:gd name="connsiteX1385" fmla="*/ 836028 w 934151"/>
              <a:gd name="connsiteY1385" fmla="*/ 25884 h 1162883"/>
              <a:gd name="connsiteX1386" fmla="*/ 93626 w 934151"/>
              <a:gd name="connsiteY1386" fmla="*/ 19157 h 1162883"/>
              <a:gd name="connsiteX1387" fmla="*/ 95050 w 934151"/>
              <a:gd name="connsiteY1387" fmla="*/ 21963 h 1162883"/>
              <a:gd name="connsiteX1388" fmla="*/ 96011 w 934151"/>
              <a:gd name="connsiteY1388" fmla="*/ 25884 h 1162883"/>
              <a:gd name="connsiteX1389" fmla="*/ 96011 w 934151"/>
              <a:gd name="connsiteY1389" fmla="*/ 101808 h 1162883"/>
              <a:gd name="connsiteX1390" fmla="*/ 163285 w 934151"/>
              <a:gd name="connsiteY1390" fmla="*/ 101808 h 1162883"/>
              <a:gd name="connsiteX1391" fmla="*/ 163285 w 934151"/>
              <a:gd name="connsiteY1391" fmla="*/ 25884 h 1162883"/>
              <a:gd name="connsiteX1392" fmla="*/ 164247 w 934151"/>
              <a:gd name="connsiteY1392" fmla="*/ 21963 h 1162883"/>
              <a:gd name="connsiteX1393" fmla="*/ 165669 w 934151"/>
              <a:gd name="connsiteY1393" fmla="*/ 19157 h 1162883"/>
              <a:gd name="connsiteX1394" fmla="*/ 159441 w 934151"/>
              <a:gd name="connsiteY1394" fmla="*/ 25884 h 1162883"/>
              <a:gd name="connsiteX1395" fmla="*/ 159441 w 934151"/>
              <a:gd name="connsiteY1395" fmla="*/ 97963 h 1162883"/>
              <a:gd name="connsiteX1396" fmla="*/ 99855 w 934151"/>
              <a:gd name="connsiteY1396" fmla="*/ 97963 h 1162883"/>
              <a:gd name="connsiteX1397" fmla="*/ 99855 w 934151"/>
              <a:gd name="connsiteY1397" fmla="*/ 25884 h 1162883"/>
              <a:gd name="connsiteX1398" fmla="*/ 99507 w 934151"/>
              <a:gd name="connsiteY1398" fmla="*/ 23001 h 1162883"/>
              <a:gd name="connsiteX1399" fmla="*/ 159787 w 934151"/>
              <a:gd name="connsiteY1399" fmla="*/ 23001 h 1162883"/>
              <a:gd name="connsiteX1400" fmla="*/ 159441 w 934151"/>
              <a:gd name="connsiteY1400" fmla="*/ 25884 h 1162883"/>
              <a:gd name="connsiteX1401" fmla="*/ 178199 w 934151"/>
              <a:gd name="connsiteY1401" fmla="*/ 19157 h 1162883"/>
              <a:gd name="connsiteX1402" fmla="*/ 179623 w 934151"/>
              <a:gd name="connsiteY1402" fmla="*/ 21963 h 1162883"/>
              <a:gd name="connsiteX1403" fmla="*/ 180585 w 934151"/>
              <a:gd name="connsiteY1403" fmla="*/ 25884 h 1162883"/>
              <a:gd name="connsiteX1404" fmla="*/ 180585 w 934151"/>
              <a:gd name="connsiteY1404" fmla="*/ 101808 h 1162883"/>
              <a:gd name="connsiteX1405" fmla="*/ 247859 w 934151"/>
              <a:gd name="connsiteY1405" fmla="*/ 101808 h 1162883"/>
              <a:gd name="connsiteX1406" fmla="*/ 247859 w 934151"/>
              <a:gd name="connsiteY1406" fmla="*/ 25884 h 1162883"/>
              <a:gd name="connsiteX1407" fmla="*/ 248820 w 934151"/>
              <a:gd name="connsiteY1407" fmla="*/ 21963 h 1162883"/>
              <a:gd name="connsiteX1408" fmla="*/ 250242 w 934151"/>
              <a:gd name="connsiteY1408" fmla="*/ 19157 h 1162883"/>
              <a:gd name="connsiteX1409" fmla="*/ 244015 w 934151"/>
              <a:gd name="connsiteY1409" fmla="*/ 25884 h 1162883"/>
              <a:gd name="connsiteX1410" fmla="*/ 244015 w 934151"/>
              <a:gd name="connsiteY1410" fmla="*/ 97963 h 1162883"/>
              <a:gd name="connsiteX1411" fmla="*/ 184429 w 934151"/>
              <a:gd name="connsiteY1411" fmla="*/ 97963 h 1162883"/>
              <a:gd name="connsiteX1412" fmla="*/ 184429 w 934151"/>
              <a:gd name="connsiteY1412" fmla="*/ 25884 h 1162883"/>
              <a:gd name="connsiteX1413" fmla="*/ 184081 w 934151"/>
              <a:gd name="connsiteY1413" fmla="*/ 23001 h 1162883"/>
              <a:gd name="connsiteX1414" fmla="*/ 244361 w 934151"/>
              <a:gd name="connsiteY1414" fmla="*/ 23001 h 1162883"/>
              <a:gd name="connsiteX1415" fmla="*/ 244015 w 934151"/>
              <a:gd name="connsiteY1415" fmla="*/ 25884 h 1162883"/>
              <a:gd name="connsiteX1416" fmla="*/ 262773 w 934151"/>
              <a:gd name="connsiteY1416" fmla="*/ 19157 h 1162883"/>
              <a:gd name="connsiteX1417" fmla="*/ 264197 w 934151"/>
              <a:gd name="connsiteY1417" fmla="*/ 21963 h 1162883"/>
              <a:gd name="connsiteX1418" fmla="*/ 265158 w 934151"/>
              <a:gd name="connsiteY1418" fmla="*/ 25884 h 1162883"/>
              <a:gd name="connsiteX1419" fmla="*/ 265158 w 934151"/>
              <a:gd name="connsiteY1419" fmla="*/ 101808 h 1162883"/>
              <a:gd name="connsiteX1420" fmla="*/ 332432 w 934151"/>
              <a:gd name="connsiteY1420" fmla="*/ 101808 h 1162883"/>
              <a:gd name="connsiteX1421" fmla="*/ 332432 w 934151"/>
              <a:gd name="connsiteY1421" fmla="*/ 25884 h 1162883"/>
              <a:gd name="connsiteX1422" fmla="*/ 333393 w 934151"/>
              <a:gd name="connsiteY1422" fmla="*/ 21963 h 1162883"/>
              <a:gd name="connsiteX1423" fmla="*/ 334816 w 934151"/>
              <a:gd name="connsiteY1423" fmla="*/ 19157 h 1162883"/>
              <a:gd name="connsiteX1424" fmla="*/ 328588 w 934151"/>
              <a:gd name="connsiteY1424" fmla="*/ 25884 h 1162883"/>
              <a:gd name="connsiteX1425" fmla="*/ 328588 w 934151"/>
              <a:gd name="connsiteY1425" fmla="*/ 97963 h 1162883"/>
              <a:gd name="connsiteX1426" fmla="*/ 269002 w 934151"/>
              <a:gd name="connsiteY1426" fmla="*/ 97963 h 1162883"/>
              <a:gd name="connsiteX1427" fmla="*/ 269002 w 934151"/>
              <a:gd name="connsiteY1427" fmla="*/ 25884 h 1162883"/>
              <a:gd name="connsiteX1428" fmla="*/ 268654 w 934151"/>
              <a:gd name="connsiteY1428" fmla="*/ 23001 h 1162883"/>
              <a:gd name="connsiteX1429" fmla="*/ 328934 w 934151"/>
              <a:gd name="connsiteY1429" fmla="*/ 23001 h 1162883"/>
              <a:gd name="connsiteX1430" fmla="*/ 328588 w 934151"/>
              <a:gd name="connsiteY1430" fmla="*/ 25884 h 1162883"/>
              <a:gd name="connsiteX1431" fmla="*/ 347346 w 934151"/>
              <a:gd name="connsiteY1431" fmla="*/ 19157 h 1162883"/>
              <a:gd name="connsiteX1432" fmla="*/ 348770 w 934151"/>
              <a:gd name="connsiteY1432" fmla="*/ 21963 h 1162883"/>
              <a:gd name="connsiteX1433" fmla="*/ 349731 w 934151"/>
              <a:gd name="connsiteY1433" fmla="*/ 25884 h 1162883"/>
              <a:gd name="connsiteX1434" fmla="*/ 349731 w 934151"/>
              <a:gd name="connsiteY1434" fmla="*/ 101808 h 1162883"/>
              <a:gd name="connsiteX1435" fmla="*/ 417006 w 934151"/>
              <a:gd name="connsiteY1435" fmla="*/ 101808 h 1162883"/>
              <a:gd name="connsiteX1436" fmla="*/ 417006 w 934151"/>
              <a:gd name="connsiteY1436" fmla="*/ 25884 h 1162883"/>
              <a:gd name="connsiteX1437" fmla="*/ 417967 w 934151"/>
              <a:gd name="connsiteY1437" fmla="*/ 21963 h 1162883"/>
              <a:gd name="connsiteX1438" fmla="*/ 419389 w 934151"/>
              <a:gd name="connsiteY1438" fmla="*/ 19157 h 1162883"/>
              <a:gd name="connsiteX1439" fmla="*/ 413161 w 934151"/>
              <a:gd name="connsiteY1439" fmla="*/ 25884 h 1162883"/>
              <a:gd name="connsiteX1440" fmla="*/ 413161 w 934151"/>
              <a:gd name="connsiteY1440" fmla="*/ 97963 h 1162883"/>
              <a:gd name="connsiteX1441" fmla="*/ 353576 w 934151"/>
              <a:gd name="connsiteY1441" fmla="*/ 97963 h 1162883"/>
              <a:gd name="connsiteX1442" fmla="*/ 353576 w 934151"/>
              <a:gd name="connsiteY1442" fmla="*/ 25884 h 1162883"/>
              <a:gd name="connsiteX1443" fmla="*/ 353228 w 934151"/>
              <a:gd name="connsiteY1443" fmla="*/ 23001 h 1162883"/>
              <a:gd name="connsiteX1444" fmla="*/ 413507 w 934151"/>
              <a:gd name="connsiteY1444" fmla="*/ 23001 h 1162883"/>
              <a:gd name="connsiteX1445" fmla="*/ 413161 w 934151"/>
              <a:gd name="connsiteY1445" fmla="*/ 25884 h 1162883"/>
              <a:gd name="connsiteX1446" fmla="*/ 431919 w 934151"/>
              <a:gd name="connsiteY1446" fmla="*/ 19157 h 1162883"/>
              <a:gd name="connsiteX1447" fmla="*/ 433344 w 934151"/>
              <a:gd name="connsiteY1447" fmla="*/ 21963 h 1162883"/>
              <a:gd name="connsiteX1448" fmla="*/ 434305 w 934151"/>
              <a:gd name="connsiteY1448" fmla="*/ 25884 h 1162883"/>
              <a:gd name="connsiteX1449" fmla="*/ 434305 w 934151"/>
              <a:gd name="connsiteY1449" fmla="*/ 101808 h 1162883"/>
              <a:gd name="connsiteX1450" fmla="*/ 501579 w 934151"/>
              <a:gd name="connsiteY1450" fmla="*/ 101808 h 1162883"/>
              <a:gd name="connsiteX1451" fmla="*/ 501579 w 934151"/>
              <a:gd name="connsiteY1451" fmla="*/ 25884 h 1162883"/>
              <a:gd name="connsiteX1452" fmla="*/ 502540 w 934151"/>
              <a:gd name="connsiteY1452" fmla="*/ 21963 h 1162883"/>
              <a:gd name="connsiteX1453" fmla="*/ 503963 w 934151"/>
              <a:gd name="connsiteY1453" fmla="*/ 19157 h 1162883"/>
              <a:gd name="connsiteX1454" fmla="*/ 497735 w 934151"/>
              <a:gd name="connsiteY1454" fmla="*/ 25884 h 1162883"/>
              <a:gd name="connsiteX1455" fmla="*/ 497735 w 934151"/>
              <a:gd name="connsiteY1455" fmla="*/ 97963 h 1162883"/>
              <a:gd name="connsiteX1456" fmla="*/ 438149 w 934151"/>
              <a:gd name="connsiteY1456" fmla="*/ 97963 h 1162883"/>
              <a:gd name="connsiteX1457" fmla="*/ 438149 w 934151"/>
              <a:gd name="connsiteY1457" fmla="*/ 25884 h 1162883"/>
              <a:gd name="connsiteX1458" fmla="*/ 437801 w 934151"/>
              <a:gd name="connsiteY1458" fmla="*/ 23001 h 1162883"/>
              <a:gd name="connsiteX1459" fmla="*/ 498081 w 934151"/>
              <a:gd name="connsiteY1459" fmla="*/ 23001 h 1162883"/>
              <a:gd name="connsiteX1460" fmla="*/ 497735 w 934151"/>
              <a:gd name="connsiteY1460" fmla="*/ 25884 h 1162883"/>
              <a:gd name="connsiteX1461" fmla="*/ 516493 w 934151"/>
              <a:gd name="connsiteY1461" fmla="*/ 19157 h 1162883"/>
              <a:gd name="connsiteX1462" fmla="*/ 517917 w 934151"/>
              <a:gd name="connsiteY1462" fmla="*/ 21963 h 1162883"/>
              <a:gd name="connsiteX1463" fmla="*/ 518878 w 934151"/>
              <a:gd name="connsiteY1463" fmla="*/ 25884 h 1162883"/>
              <a:gd name="connsiteX1464" fmla="*/ 518878 w 934151"/>
              <a:gd name="connsiteY1464" fmla="*/ 101808 h 1162883"/>
              <a:gd name="connsiteX1465" fmla="*/ 586152 w 934151"/>
              <a:gd name="connsiteY1465" fmla="*/ 101808 h 1162883"/>
              <a:gd name="connsiteX1466" fmla="*/ 586152 w 934151"/>
              <a:gd name="connsiteY1466" fmla="*/ 25884 h 1162883"/>
              <a:gd name="connsiteX1467" fmla="*/ 587113 w 934151"/>
              <a:gd name="connsiteY1467" fmla="*/ 21963 h 1162883"/>
              <a:gd name="connsiteX1468" fmla="*/ 588536 w 934151"/>
              <a:gd name="connsiteY1468" fmla="*/ 19157 h 1162883"/>
              <a:gd name="connsiteX1469" fmla="*/ 582308 w 934151"/>
              <a:gd name="connsiteY1469" fmla="*/ 25884 h 1162883"/>
              <a:gd name="connsiteX1470" fmla="*/ 582308 w 934151"/>
              <a:gd name="connsiteY1470" fmla="*/ 97963 h 1162883"/>
              <a:gd name="connsiteX1471" fmla="*/ 522722 w 934151"/>
              <a:gd name="connsiteY1471" fmla="*/ 97963 h 1162883"/>
              <a:gd name="connsiteX1472" fmla="*/ 522722 w 934151"/>
              <a:gd name="connsiteY1472" fmla="*/ 25884 h 1162883"/>
              <a:gd name="connsiteX1473" fmla="*/ 522375 w 934151"/>
              <a:gd name="connsiteY1473" fmla="*/ 23001 h 1162883"/>
              <a:gd name="connsiteX1474" fmla="*/ 582654 w 934151"/>
              <a:gd name="connsiteY1474" fmla="*/ 23001 h 1162883"/>
              <a:gd name="connsiteX1475" fmla="*/ 582308 w 934151"/>
              <a:gd name="connsiteY1475" fmla="*/ 25884 h 1162883"/>
              <a:gd name="connsiteX1476" fmla="*/ 601066 w 934151"/>
              <a:gd name="connsiteY1476" fmla="*/ 19157 h 1162883"/>
              <a:gd name="connsiteX1477" fmla="*/ 602490 w 934151"/>
              <a:gd name="connsiteY1477" fmla="*/ 21963 h 1162883"/>
              <a:gd name="connsiteX1478" fmla="*/ 603452 w 934151"/>
              <a:gd name="connsiteY1478" fmla="*/ 25884 h 1162883"/>
              <a:gd name="connsiteX1479" fmla="*/ 603452 w 934151"/>
              <a:gd name="connsiteY1479" fmla="*/ 101808 h 1162883"/>
              <a:gd name="connsiteX1480" fmla="*/ 670726 w 934151"/>
              <a:gd name="connsiteY1480" fmla="*/ 101808 h 1162883"/>
              <a:gd name="connsiteX1481" fmla="*/ 670726 w 934151"/>
              <a:gd name="connsiteY1481" fmla="*/ 25884 h 1162883"/>
              <a:gd name="connsiteX1482" fmla="*/ 671687 w 934151"/>
              <a:gd name="connsiteY1482" fmla="*/ 21963 h 1162883"/>
              <a:gd name="connsiteX1483" fmla="*/ 673109 w 934151"/>
              <a:gd name="connsiteY1483" fmla="*/ 19157 h 1162883"/>
              <a:gd name="connsiteX1484" fmla="*/ 666882 w 934151"/>
              <a:gd name="connsiteY1484" fmla="*/ 25884 h 1162883"/>
              <a:gd name="connsiteX1485" fmla="*/ 666882 w 934151"/>
              <a:gd name="connsiteY1485" fmla="*/ 97963 h 1162883"/>
              <a:gd name="connsiteX1486" fmla="*/ 607296 w 934151"/>
              <a:gd name="connsiteY1486" fmla="*/ 97963 h 1162883"/>
              <a:gd name="connsiteX1487" fmla="*/ 607296 w 934151"/>
              <a:gd name="connsiteY1487" fmla="*/ 25884 h 1162883"/>
              <a:gd name="connsiteX1488" fmla="*/ 606948 w 934151"/>
              <a:gd name="connsiteY1488" fmla="*/ 23001 h 1162883"/>
              <a:gd name="connsiteX1489" fmla="*/ 667228 w 934151"/>
              <a:gd name="connsiteY1489" fmla="*/ 23001 h 1162883"/>
              <a:gd name="connsiteX1490" fmla="*/ 666882 w 934151"/>
              <a:gd name="connsiteY1490" fmla="*/ 25884 h 1162883"/>
              <a:gd name="connsiteX1491" fmla="*/ 685640 w 934151"/>
              <a:gd name="connsiteY1491" fmla="*/ 19157 h 1162883"/>
              <a:gd name="connsiteX1492" fmla="*/ 687064 w 934151"/>
              <a:gd name="connsiteY1492" fmla="*/ 21963 h 1162883"/>
              <a:gd name="connsiteX1493" fmla="*/ 688025 w 934151"/>
              <a:gd name="connsiteY1493" fmla="*/ 25884 h 1162883"/>
              <a:gd name="connsiteX1494" fmla="*/ 688025 w 934151"/>
              <a:gd name="connsiteY1494" fmla="*/ 101808 h 1162883"/>
              <a:gd name="connsiteX1495" fmla="*/ 755299 w 934151"/>
              <a:gd name="connsiteY1495" fmla="*/ 101808 h 1162883"/>
              <a:gd name="connsiteX1496" fmla="*/ 755299 w 934151"/>
              <a:gd name="connsiteY1496" fmla="*/ 25884 h 1162883"/>
              <a:gd name="connsiteX1497" fmla="*/ 756260 w 934151"/>
              <a:gd name="connsiteY1497" fmla="*/ 21963 h 1162883"/>
              <a:gd name="connsiteX1498" fmla="*/ 757683 w 934151"/>
              <a:gd name="connsiteY1498" fmla="*/ 19157 h 1162883"/>
              <a:gd name="connsiteX1499" fmla="*/ 751455 w 934151"/>
              <a:gd name="connsiteY1499" fmla="*/ 25884 h 1162883"/>
              <a:gd name="connsiteX1500" fmla="*/ 751455 w 934151"/>
              <a:gd name="connsiteY1500" fmla="*/ 97963 h 1162883"/>
              <a:gd name="connsiteX1501" fmla="*/ 691869 w 934151"/>
              <a:gd name="connsiteY1501" fmla="*/ 97963 h 1162883"/>
              <a:gd name="connsiteX1502" fmla="*/ 691869 w 934151"/>
              <a:gd name="connsiteY1502" fmla="*/ 25884 h 1162883"/>
              <a:gd name="connsiteX1503" fmla="*/ 691521 w 934151"/>
              <a:gd name="connsiteY1503" fmla="*/ 23001 h 1162883"/>
              <a:gd name="connsiteX1504" fmla="*/ 751801 w 934151"/>
              <a:gd name="connsiteY1504" fmla="*/ 23001 h 1162883"/>
              <a:gd name="connsiteX1505" fmla="*/ 751455 w 934151"/>
              <a:gd name="connsiteY1505" fmla="*/ 25884 h 1162883"/>
              <a:gd name="connsiteX1506" fmla="*/ 770213 w 934151"/>
              <a:gd name="connsiteY1506" fmla="*/ 19157 h 1162883"/>
              <a:gd name="connsiteX1507" fmla="*/ 771637 w 934151"/>
              <a:gd name="connsiteY1507" fmla="*/ 21963 h 1162883"/>
              <a:gd name="connsiteX1508" fmla="*/ 772598 w 934151"/>
              <a:gd name="connsiteY1508" fmla="*/ 25884 h 1162883"/>
              <a:gd name="connsiteX1509" fmla="*/ 772598 w 934151"/>
              <a:gd name="connsiteY1509" fmla="*/ 101808 h 1162883"/>
              <a:gd name="connsiteX1510" fmla="*/ 839873 w 934151"/>
              <a:gd name="connsiteY1510" fmla="*/ 101808 h 1162883"/>
              <a:gd name="connsiteX1511" fmla="*/ 839873 w 934151"/>
              <a:gd name="connsiteY1511" fmla="*/ 25884 h 1162883"/>
              <a:gd name="connsiteX1512" fmla="*/ 840834 w 934151"/>
              <a:gd name="connsiteY1512" fmla="*/ 21963 h 1162883"/>
              <a:gd name="connsiteX1513" fmla="*/ 842256 w 934151"/>
              <a:gd name="connsiteY1513" fmla="*/ 19157 h 1162883"/>
              <a:gd name="connsiteX1514" fmla="*/ 836028 w 934151"/>
              <a:gd name="connsiteY1514" fmla="*/ 25884 h 1162883"/>
              <a:gd name="connsiteX1515" fmla="*/ 836028 w 934151"/>
              <a:gd name="connsiteY1515" fmla="*/ 97963 h 1162883"/>
              <a:gd name="connsiteX1516" fmla="*/ 776443 w 934151"/>
              <a:gd name="connsiteY1516" fmla="*/ 97963 h 1162883"/>
              <a:gd name="connsiteX1517" fmla="*/ 776443 w 934151"/>
              <a:gd name="connsiteY1517" fmla="*/ 25884 h 1162883"/>
              <a:gd name="connsiteX1518" fmla="*/ 776095 w 934151"/>
              <a:gd name="connsiteY1518" fmla="*/ 23001 h 1162883"/>
              <a:gd name="connsiteX1519" fmla="*/ 836374 w 934151"/>
              <a:gd name="connsiteY1519" fmla="*/ 23001 h 1162883"/>
              <a:gd name="connsiteX1520" fmla="*/ 836028 w 934151"/>
              <a:gd name="connsiteY1520" fmla="*/ 25884 h 116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</a:cxnLst>
            <a:rect l="l" t="t" r="r" b="b"/>
            <a:pathLst>
              <a:path w="934151" h="1162883"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687064" y="21963"/>
                </a:move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lnTo>
                  <a:pt x="685640" y="19157"/>
                </a:lnTo>
                <a:close/>
                <a:moveTo>
                  <a:pt x="751801" y="23001"/>
                </a:moveTo>
                <a:cubicBezTo>
                  <a:pt x="751570" y="23945"/>
                  <a:pt x="751453" y="24913"/>
                  <a:pt x="751455" y="25884"/>
                </a:cubicBez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close/>
                <a:moveTo>
                  <a:pt x="602490" y="21963"/>
                </a:move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lnTo>
                  <a:pt x="601066" y="19157"/>
                </a:lnTo>
                <a:close/>
                <a:moveTo>
                  <a:pt x="667228" y="23001"/>
                </a:moveTo>
                <a:cubicBezTo>
                  <a:pt x="666997" y="23945"/>
                  <a:pt x="666880" y="24913"/>
                  <a:pt x="666882" y="25884"/>
                </a:cubicBez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close/>
                <a:moveTo>
                  <a:pt x="517917" y="21963"/>
                </a:move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lnTo>
                  <a:pt x="516493" y="19157"/>
                </a:lnTo>
                <a:close/>
                <a:moveTo>
                  <a:pt x="582654" y="23001"/>
                </a:moveTo>
                <a:cubicBezTo>
                  <a:pt x="582423" y="23945"/>
                  <a:pt x="582306" y="24913"/>
                  <a:pt x="582308" y="25884"/>
                </a:cubicBez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close/>
                <a:moveTo>
                  <a:pt x="433344" y="21963"/>
                </a:move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lnTo>
                  <a:pt x="431919" y="19157"/>
                </a:lnTo>
                <a:close/>
                <a:moveTo>
                  <a:pt x="498081" y="23001"/>
                </a:moveTo>
                <a:cubicBezTo>
                  <a:pt x="497850" y="23945"/>
                  <a:pt x="497733" y="24913"/>
                  <a:pt x="497735" y="25884"/>
                </a:cubicBez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close/>
                <a:moveTo>
                  <a:pt x="348770" y="21963"/>
                </a:move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lnTo>
                  <a:pt x="347346" y="19157"/>
                </a:lnTo>
                <a:close/>
                <a:moveTo>
                  <a:pt x="413507" y="23001"/>
                </a:moveTo>
                <a:cubicBezTo>
                  <a:pt x="413277" y="23945"/>
                  <a:pt x="413159" y="24913"/>
                  <a:pt x="413161" y="25884"/>
                </a:cubicBez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close/>
                <a:moveTo>
                  <a:pt x="264197" y="21963"/>
                </a:move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lnTo>
                  <a:pt x="262773" y="19157"/>
                </a:lnTo>
                <a:close/>
                <a:moveTo>
                  <a:pt x="328934" y="23001"/>
                </a:moveTo>
                <a:cubicBezTo>
                  <a:pt x="328703" y="23945"/>
                  <a:pt x="328586" y="24913"/>
                  <a:pt x="328588" y="25884"/>
                </a:cubicBez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close/>
                <a:moveTo>
                  <a:pt x="179623" y="21963"/>
                </a:move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lnTo>
                  <a:pt x="178199" y="19157"/>
                </a:lnTo>
                <a:close/>
                <a:moveTo>
                  <a:pt x="244361" y="23001"/>
                </a:moveTo>
                <a:cubicBezTo>
                  <a:pt x="244130" y="23945"/>
                  <a:pt x="244013" y="24913"/>
                  <a:pt x="244015" y="25884"/>
                </a:cubicBez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close/>
                <a:moveTo>
                  <a:pt x="95050" y="21963"/>
                </a:move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lnTo>
                  <a:pt x="93626" y="19157"/>
                </a:lnTo>
                <a:close/>
                <a:moveTo>
                  <a:pt x="159787" y="23001"/>
                </a:moveTo>
                <a:cubicBezTo>
                  <a:pt x="159557" y="23945"/>
                  <a:pt x="159439" y="24913"/>
                  <a:pt x="159441" y="25884"/>
                </a:cubicBez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close/>
                <a:moveTo>
                  <a:pt x="771637" y="21963"/>
                </a:move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lnTo>
                  <a:pt x="770213" y="19157"/>
                </a:lnTo>
                <a:close/>
                <a:moveTo>
                  <a:pt x="836374" y="23001"/>
                </a:moveTo>
                <a:cubicBezTo>
                  <a:pt x="836144" y="23945"/>
                  <a:pt x="836027" y="24913"/>
                  <a:pt x="836028" y="25884"/>
                </a:cubicBez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close/>
                <a:moveTo>
                  <a:pt x="687064" y="21963"/>
                </a:move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lnTo>
                  <a:pt x="685640" y="19157"/>
                </a:lnTo>
                <a:close/>
                <a:moveTo>
                  <a:pt x="751801" y="23001"/>
                </a:moveTo>
                <a:cubicBezTo>
                  <a:pt x="751570" y="23945"/>
                  <a:pt x="751453" y="24913"/>
                  <a:pt x="751455" y="25884"/>
                </a:cubicBez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close/>
                <a:moveTo>
                  <a:pt x="602490" y="21963"/>
                </a:move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lnTo>
                  <a:pt x="601066" y="19157"/>
                </a:lnTo>
                <a:close/>
                <a:moveTo>
                  <a:pt x="667228" y="23001"/>
                </a:moveTo>
                <a:cubicBezTo>
                  <a:pt x="666997" y="23945"/>
                  <a:pt x="666880" y="24913"/>
                  <a:pt x="666882" y="25884"/>
                </a:cubicBez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close/>
                <a:moveTo>
                  <a:pt x="517917" y="21963"/>
                </a:move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lnTo>
                  <a:pt x="516493" y="19157"/>
                </a:lnTo>
                <a:close/>
                <a:moveTo>
                  <a:pt x="582654" y="23001"/>
                </a:moveTo>
                <a:cubicBezTo>
                  <a:pt x="582423" y="23945"/>
                  <a:pt x="582306" y="24913"/>
                  <a:pt x="582308" y="25884"/>
                </a:cubicBez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close/>
                <a:moveTo>
                  <a:pt x="433344" y="21963"/>
                </a:move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lnTo>
                  <a:pt x="431919" y="19157"/>
                </a:lnTo>
                <a:close/>
                <a:moveTo>
                  <a:pt x="498081" y="23001"/>
                </a:moveTo>
                <a:cubicBezTo>
                  <a:pt x="497850" y="23945"/>
                  <a:pt x="497733" y="24913"/>
                  <a:pt x="497735" y="25884"/>
                </a:cubicBez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close/>
                <a:moveTo>
                  <a:pt x="348770" y="21963"/>
                </a:move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lnTo>
                  <a:pt x="347346" y="19157"/>
                </a:lnTo>
                <a:close/>
                <a:moveTo>
                  <a:pt x="413507" y="23001"/>
                </a:moveTo>
                <a:cubicBezTo>
                  <a:pt x="413277" y="23945"/>
                  <a:pt x="413159" y="24913"/>
                  <a:pt x="413161" y="25884"/>
                </a:cubicBez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close/>
                <a:moveTo>
                  <a:pt x="264197" y="21963"/>
                </a:move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lnTo>
                  <a:pt x="262773" y="19157"/>
                </a:lnTo>
                <a:close/>
                <a:moveTo>
                  <a:pt x="328934" y="23001"/>
                </a:moveTo>
                <a:cubicBezTo>
                  <a:pt x="328703" y="23945"/>
                  <a:pt x="328586" y="24913"/>
                  <a:pt x="328588" y="25884"/>
                </a:cubicBez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close/>
                <a:moveTo>
                  <a:pt x="179623" y="21963"/>
                </a:move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lnTo>
                  <a:pt x="178199" y="19157"/>
                </a:lnTo>
                <a:close/>
                <a:moveTo>
                  <a:pt x="244361" y="23001"/>
                </a:moveTo>
                <a:cubicBezTo>
                  <a:pt x="244130" y="23945"/>
                  <a:pt x="244013" y="24913"/>
                  <a:pt x="244015" y="25884"/>
                </a:cubicBez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close/>
                <a:moveTo>
                  <a:pt x="95050" y="21963"/>
                </a:move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lnTo>
                  <a:pt x="93626" y="19157"/>
                </a:lnTo>
                <a:close/>
                <a:moveTo>
                  <a:pt x="159787" y="23001"/>
                </a:moveTo>
                <a:cubicBezTo>
                  <a:pt x="159557" y="23945"/>
                  <a:pt x="159439" y="24913"/>
                  <a:pt x="159441" y="25884"/>
                </a:cubicBez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close/>
                <a:moveTo>
                  <a:pt x="916758" y="113340"/>
                </a:moveTo>
                <a:lnTo>
                  <a:pt x="893846" y="113340"/>
                </a:lnTo>
                <a:cubicBezTo>
                  <a:pt x="891249" y="104257"/>
                  <a:pt x="882957" y="97987"/>
                  <a:pt x="873510" y="97963"/>
                </a:cubicBezTo>
                <a:lnTo>
                  <a:pt x="861016" y="97963"/>
                </a:lnTo>
                <a:lnTo>
                  <a:pt x="861016" y="25884"/>
                </a:lnTo>
                <a:cubicBezTo>
                  <a:pt x="861020" y="24337"/>
                  <a:pt x="860726" y="22803"/>
                  <a:pt x="860149" y="21367"/>
                </a:cubicBezTo>
                <a:cubicBezTo>
                  <a:pt x="865629" y="18142"/>
                  <a:pt x="867455" y="11086"/>
                  <a:pt x="864228" y="5606"/>
                </a:cubicBezTo>
                <a:cubicBezTo>
                  <a:pt x="862156" y="2086"/>
                  <a:pt x="858373" y="-72"/>
                  <a:pt x="854289" y="-65"/>
                </a:cubicBezTo>
                <a:lnTo>
                  <a:pt x="81595" y="-65"/>
                </a:lnTo>
                <a:cubicBezTo>
                  <a:pt x="75237" y="-76"/>
                  <a:pt x="70074" y="5069"/>
                  <a:pt x="70062" y="11428"/>
                </a:cubicBezTo>
                <a:cubicBezTo>
                  <a:pt x="70055" y="15512"/>
                  <a:pt x="72213" y="19295"/>
                  <a:pt x="75733" y="21367"/>
                </a:cubicBezTo>
                <a:cubicBezTo>
                  <a:pt x="75156" y="22803"/>
                  <a:pt x="74862" y="24337"/>
                  <a:pt x="74868" y="25884"/>
                </a:cubicBezTo>
                <a:lnTo>
                  <a:pt x="74868" y="97963"/>
                </a:lnTo>
                <a:lnTo>
                  <a:pt x="62374" y="97963"/>
                </a:lnTo>
                <a:cubicBezTo>
                  <a:pt x="52927" y="97987"/>
                  <a:pt x="44633" y="104257"/>
                  <a:pt x="42038" y="113340"/>
                </a:cubicBezTo>
                <a:lnTo>
                  <a:pt x="17204" y="113340"/>
                </a:lnTo>
                <a:cubicBezTo>
                  <a:pt x="7655" y="113356"/>
                  <a:pt x="-82" y="121092"/>
                  <a:pt x="-95" y="130640"/>
                </a:cubicBezTo>
                <a:lnTo>
                  <a:pt x="-95" y="1145520"/>
                </a:lnTo>
                <a:cubicBezTo>
                  <a:pt x="-76" y="1155065"/>
                  <a:pt x="7659" y="1162800"/>
                  <a:pt x="17204" y="1162819"/>
                </a:cubicBezTo>
                <a:lnTo>
                  <a:pt x="916758" y="1162819"/>
                </a:lnTo>
                <a:cubicBezTo>
                  <a:pt x="926305" y="1162806"/>
                  <a:pt x="934041" y="1155069"/>
                  <a:pt x="934057" y="1145520"/>
                </a:cubicBezTo>
                <a:lnTo>
                  <a:pt x="934057" y="130640"/>
                </a:lnTo>
                <a:cubicBezTo>
                  <a:pt x="934041" y="121092"/>
                  <a:pt x="926305" y="113356"/>
                  <a:pt x="916758" y="113340"/>
                </a:cubicBezTo>
                <a:close/>
                <a:moveTo>
                  <a:pt x="930212" y="1145520"/>
                </a:moveTo>
                <a:cubicBezTo>
                  <a:pt x="930205" y="1151146"/>
                  <a:pt x="926703" y="1156174"/>
                  <a:pt x="921428" y="1158129"/>
                </a:cubicBezTo>
                <a:cubicBezTo>
                  <a:pt x="919937" y="1158698"/>
                  <a:pt x="918353" y="1158985"/>
                  <a:pt x="916758" y="1158975"/>
                </a:cubicBezTo>
                <a:lnTo>
                  <a:pt x="17204" y="1158975"/>
                </a:lnTo>
                <a:cubicBezTo>
                  <a:pt x="15607" y="1158985"/>
                  <a:pt x="14023" y="1158698"/>
                  <a:pt x="12531" y="1158129"/>
                </a:cubicBezTo>
                <a:cubicBezTo>
                  <a:pt x="7257" y="1156174"/>
                  <a:pt x="3755" y="1151146"/>
                  <a:pt x="3749" y="1145520"/>
                </a:cubicBezTo>
                <a:lnTo>
                  <a:pt x="3749" y="130640"/>
                </a:lnTo>
                <a:cubicBezTo>
                  <a:pt x="3757" y="123213"/>
                  <a:pt x="9775" y="117194"/>
                  <a:pt x="17204" y="117185"/>
                </a:cubicBezTo>
                <a:lnTo>
                  <a:pt x="45113" y="117185"/>
                </a:lnTo>
                <a:lnTo>
                  <a:pt x="45421" y="115647"/>
                </a:lnTo>
                <a:cubicBezTo>
                  <a:pt x="47085" y="107605"/>
                  <a:pt x="54161" y="101831"/>
                  <a:pt x="62374" y="101808"/>
                </a:cubicBezTo>
                <a:lnTo>
                  <a:pt x="78712" y="101808"/>
                </a:lnTo>
                <a:lnTo>
                  <a:pt x="78712" y="25884"/>
                </a:lnTo>
                <a:cubicBezTo>
                  <a:pt x="78712" y="24321"/>
                  <a:pt x="79137" y="22785"/>
                  <a:pt x="79942" y="21444"/>
                </a:cubicBezTo>
                <a:lnTo>
                  <a:pt x="81132" y="19464"/>
                </a:lnTo>
                <a:lnTo>
                  <a:pt x="78962" y="18657"/>
                </a:lnTo>
                <a:cubicBezTo>
                  <a:pt x="74979" y="17213"/>
                  <a:pt x="72923" y="12817"/>
                  <a:pt x="74364" y="8835"/>
                </a:cubicBezTo>
                <a:cubicBezTo>
                  <a:pt x="75468" y="5794"/>
                  <a:pt x="78360" y="3772"/>
                  <a:pt x="81595" y="3780"/>
                </a:cubicBezTo>
                <a:lnTo>
                  <a:pt x="854289" y="3780"/>
                </a:lnTo>
                <a:cubicBezTo>
                  <a:pt x="858523" y="3768"/>
                  <a:pt x="861966" y="7193"/>
                  <a:pt x="861977" y="11428"/>
                </a:cubicBezTo>
                <a:cubicBezTo>
                  <a:pt x="861985" y="14663"/>
                  <a:pt x="859963" y="17555"/>
                  <a:pt x="856922" y="18657"/>
                </a:cubicBezTo>
                <a:lnTo>
                  <a:pt x="854750" y="19464"/>
                </a:lnTo>
                <a:lnTo>
                  <a:pt x="855940" y="21444"/>
                </a:lnTo>
                <a:cubicBezTo>
                  <a:pt x="856745" y="22785"/>
                  <a:pt x="857172" y="24319"/>
                  <a:pt x="857172" y="25884"/>
                </a:cubicBezTo>
                <a:lnTo>
                  <a:pt x="857172" y="101808"/>
                </a:lnTo>
                <a:lnTo>
                  <a:pt x="873510" y="101808"/>
                </a:lnTo>
                <a:cubicBezTo>
                  <a:pt x="881723" y="101831"/>
                  <a:pt x="888796" y="107605"/>
                  <a:pt x="890461" y="115647"/>
                </a:cubicBezTo>
                <a:lnTo>
                  <a:pt x="890771" y="117185"/>
                </a:lnTo>
                <a:lnTo>
                  <a:pt x="916758" y="117185"/>
                </a:lnTo>
                <a:cubicBezTo>
                  <a:pt x="924185" y="117194"/>
                  <a:pt x="930203" y="123213"/>
                  <a:pt x="930212" y="130640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  <a:moveTo>
                  <a:pt x="93626" y="19157"/>
                </a:moveTo>
                <a:lnTo>
                  <a:pt x="95050" y="21963"/>
                </a:lnTo>
                <a:cubicBezTo>
                  <a:pt x="95681" y="23174"/>
                  <a:pt x="96009" y="24519"/>
                  <a:pt x="96011" y="25884"/>
                </a:cubicBezTo>
                <a:lnTo>
                  <a:pt x="96011" y="101808"/>
                </a:lnTo>
                <a:lnTo>
                  <a:pt x="163285" y="101808"/>
                </a:lnTo>
                <a:lnTo>
                  <a:pt x="163285" y="25884"/>
                </a:lnTo>
                <a:cubicBezTo>
                  <a:pt x="163285" y="24519"/>
                  <a:pt x="163616" y="23174"/>
                  <a:pt x="164247" y="21963"/>
                </a:cubicBezTo>
                <a:lnTo>
                  <a:pt x="165669" y="19157"/>
                </a:lnTo>
                <a:close/>
                <a:moveTo>
                  <a:pt x="159441" y="25884"/>
                </a:moveTo>
                <a:lnTo>
                  <a:pt x="159441" y="97963"/>
                </a:lnTo>
                <a:lnTo>
                  <a:pt x="99855" y="97963"/>
                </a:lnTo>
                <a:lnTo>
                  <a:pt x="99855" y="25884"/>
                </a:lnTo>
                <a:cubicBezTo>
                  <a:pt x="99855" y="24913"/>
                  <a:pt x="99740" y="23945"/>
                  <a:pt x="99507" y="23001"/>
                </a:cubicBezTo>
                <a:lnTo>
                  <a:pt x="159787" y="23001"/>
                </a:lnTo>
                <a:cubicBezTo>
                  <a:pt x="159557" y="23945"/>
                  <a:pt x="159439" y="24913"/>
                  <a:pt x="159441" y="25884"/>
                </a:cubicBezTo>
                <a:close/>
                <a:moveTo>
                  <a:pt x="178199" y="19157"/>
                </a:moveTo>
                <a:lnTo>
                  <a:pt x="179623" y="21963"/>
                </a:lnTo>
                <a:cubicBezTo>
                  <a:pt x="180254" y="23174"/>
                  <a:pt x="180583" y="24519"/>
                  <a:pt x="180585" y="25884"/>
                </a:cubicBezTo>
                <a:lnTo>
                  <a:pt x="180585" y="101808"/>
                </a:lnTo>
                <a:lnTo>
                  <a:pt x="247859" y="101808"/>
                </a:lnTo>
                <a:lnTo>
                  <a:pt x="247859" y="25884"/>
                </a:lnTo>
                <a:cubicBezTo>
                  <a:pt x="247859" y="24519"/>
                  <a:pt x="248189" y="23174"/>
                  <a:pt x="248820" y="21963"/>
                </a:cubicBezTo>
                <a:lnTo>
                  <a:pt x="250242" y="19157"/>
                </a:lnTo>
                <a:close/>
                <a:moveTo>
                  <a:pt x="244015" y="25884"/>
                </a:moveTo>
                <a:lnTo>
                  <a:pt x="244015" y="97963"/>
                </a:lnTo>
                <a:lnTo>
                  <a:pt x="184429" y="97963"/>
                </a:lnTo>
                <a:lnTo>
                  <a:pt x="184429" y="25884"/>
                </a:lnTo>
                <a:cubicBezTo>
                  <a:pt x="184429" y="24913"/>
                  <a:pt x="184313" y="23945"/>
                  <a:pt x="184081" y="23001"/>
                </a:cubicBezTo>
                <a:lnTo>
                  <a:pt x="244361" y="23001"/>
                </a:lnTo>
                <a:cubicBezTo>
                  <a:pt x="244130" y="23945"/>
                  <a:pt x="244013" y="24913"/>
                  <a:pt x="244015" y="25884"/>
                </a:cubicBezTo>
                <a:close/>
                <a:moveTo>
                  <a:pt x="262773" y="19157"/>
                </a:moveTo>
                <a:lnTo>
                  <a:pt x="264197" y="21963"/>
                </a:lnTo>
                <a:cubicBezTo>
                  <a:pt x="264827" y="23174"/>
                  <a:pt x="265156" y="24519"/>
                  <a:pt x="265158" y="25884"/>
                </a:cubicBezTo>
                <a:lnTo>
                  <a:pt x="265158" y="101808"/>
                </a:lnTo>
                <a:lnTo>
                  <a:pt x="332432" y="101808"/>
                </a:lnTo>
                <a:lnTo>
                  <a:pt x="332432" y="25884"/>
                </a:lnTo>
                <a:cubicBezTo>
                  <a:pt x="332432" y="24519"/>
                  <a:pt x="332763" y="23174"/>
                  <a:pt x="333393" y="21963"/>
                </a:cubicBezTo>
                <a:lnTo>
                  <a:pt x="334816" y="19157"/>
                </a:lnTo>
                <a:close/>
                <a:moveTo>
                  <a:pt x="328588" y="25884"/>
                </a:moveTo>
                <a:lnTo>
                  <a:pt x="328588" y="97963"/>
                </a:lnTo>
                <a:lnTo>
                  <a:pt x="269002" y="97963"/>
                </a:lnTo>
                <a:lnTo>
                  <a:pt x="269002" y="25884"/>
                </a:lnTo>
                <a:cubicBezTo>
                  <a:pt x="269002" y="24913"/>
                  <a:pt x="268887" y="23945"/>
                  <a:pt x="268654" y="23001"/>
                </a:cubicBezTo>
                <a:lnTo>
                  <a:pt x="328934" y="23001"/>
                </a:lnTo>
                <a:cubicBezTo>
                  <a:pt x="328703" y="23945"/>
                  <a:pt x="328586" y="24913"/>
                  <a:pt x="328588" y="25884"/>
                </a:cubicBezTo>
                <a:close/>
                <a:moveTo>
                  <a:pt x="347346" y="19157"/>
                </a:moveTo>
                <a:lnTo>
                  <a:pt x="348770" y="21963"/>
                </a:lnTo>
                <a:cubicBezTo>
                  <a:pt x="349401" y="23174"/>
                  <a:pt x="349729" y="24519"/>
                  <a:pt x="349731" y="25884"/>
                </a:cubicBezTo>
                <a:lnTo>
                  <a:pt x="349731" y="101808"/>
                </a:lnTo>
                <a:lnTo>
                  <a:pt x="417006" y="101808"/>
                </a:lnTo>
                <a:lnTo>
                  <a:pt x="417006" y="25884"/>
                </a:lnTo>
                <a:cubicBezTo>
                  <a:pt x="417006" y="24519"/>
                  <a:pt x="417336" y="23174"/>
                  <a:pt x="417967" y="21963"/>
                </a:cubicBezTo>
                <a:lnTo>
                  <a:pt x="419389" y="19157"/>
                </a:lnTo>
                <a:close/>
                <a:moveTo>
                  <a:pt x="413161" y="25884"/>
                </a:moveTo>
                <a:lnTo>
                  <a:pt x="413161" y="97963"/>
                </a:lnTo>
                <a:lnTo>
                  <a:pt x="353576" y="97963"/>
                </a:lnTo>
                <a:lnTo>
                  <a:pt x="353576" y="25884"/>
                </a:lnTo>
                <a:cubicBezTo>
                  <a:pt x="353576" y="24913"/>
                  <a:pt x="353460" y="23945"/>
                  <a:pt x="353228" y="23001"/>
                </a:cubicBezTo>
                <a:lnTo>
                  <a:pt x="413507" y="23001"/>
                </a:lnTo>
                <a:cubicBezTo>
                  <a:pt x="413277" y="23945"/>
                  <a:pt x="413159" y="24913"/>
                  <a:pt x="413161" y="25884"/>
                </a:cubicBezTo>
                <a:close/>
                <a:moveTo>
                  <a:pt x="431919" y="19157"/>
                </a:moveTo>
                <a:lnTo>
                  <a:pt x="433344" y="21963"/>
                </a:lnTo>
                <a:cubicBezTo>
                  <a:pt x="433974" y="23174"/>
                  <a:pt x="434303" y="24519"/>
                  <a:pt x="434305" y="25884"/>
                </a:cubicBezTo>
                <a:lnTo>
                  <a:pt x="434305" y="101808"/>
                </a:lnTo>
                <a:lnTo>
                  <a:pt x="501579" y="101808"/>
                </a:lnTo>
                <a:lnTo>
                  <a:pt x="501579" y="25884"/>
                </a:lnTo>
                <a:cubicBezTo>
                  <a:pt x="501579" y="24519"/>
                  <a:pt x="501910" y="23174"/>
                  <a:pt x="502540" y="21963"/>
                </a:cubicBezTo>
                <a:lnTo>
                  <a:pt x="503963" y="19157"/>
                </a:lnTo>
                <a:close/>
                <a:moveTo>
                  <a:pt x="497735" y="25884"/>
                </a:moveTo>
                <a:lnTo>
                  <a:pt x="497735" y="97963"/>
                </a:lnTo>
                <a:lnTo>
                  <a:pt x="438149" y="97963"/>
                </a:lnTo>
                <a:lnTo>
                  <a:pt x="438149" y="25884"/>
                </a:lnTo>
                <a:cubicBezTo>
                  <a:pt x="438149" y="24913"/>
                  <a:pt x="438034" y="23945"/>
                  <a:pt x="437801" y="23001"/>
                </a:cubicBezTo>
                <a:lnTo>
                  <a:pt x="498081" y="23001"/>
                </a:lnTo>
                <a:cubicBezTo>
                  <a:pt x="497850" y="23945"/>
                  <a:pt x="497733" y="24913"/>
                  <a:pt x="497735" y="25884"/>
                </a:cubicBezTo>
                <a:close/>
                <a:moveTo>
                  <a:pt x="516493" y="19157"/>
                </a:moveTo>
                <a:lnTo>
                  <a:pt x="517917" y="21963"/>
                </a:lnTo>
                <a:cubicBezTo>
                  <a:pt x="518548" y="23174"/>
                  <a:pt x="518876" y="24519"/>
                  <a:pt x="518878" y="25884"/>
                </a:cubicBezTo>
                <a:lnTo>
                  <a:pt x="518878" y="101808"/>
                </a:lnTo>
                <a:lnTo>
                  <a:pt x="586152" y="101808"/>
                </a:lnTo>
                <a:lnTo>
                  <a:pt x="586152" y="25884"/>
                </a:lnTo>
                <a:cubicBezTo>
                  <a:pt x="586152" y="24519"/>
                  <a:pt x="586483" y="23174"/>
                  <a:pt x="587113" y="21963"/>
                </a:cubicBezTo>
                <a:lnTo>
                  <a:pt x="588536" y="19157"/>
                </a:lnTo>
                <a:close/>
                <a:moveTo>
                  <a:pt x="582308" y="25884"/>
                </a:moveTo>
                <a:lnTo>
                  <a:pt x="582308" y="97963"/>
                </a:lnTo>
                <a:lnTo>
                  <a:pt x="522722" y="97963"/>
                </a:lnTo>
                <a:lnTo>
                  <a:pt x="522722" y="25884"/>
                </a:lnTo>
                <a:cubicBezTo>
                  <a:pt x="522722" y="24913"/>
                  <a:pt x="522607" y="23945"/>
                  <a:pt x="522375" y="23001"/>
                </a:cubicBezTo>
                <a:lnTo>
                  <a:pt x="582654" y="23001"/>
                </a:lnTo>
                <a:cubicBezTo>
                  <a:pt x="582423" y="23945"/>
                  <a:pt x="582306" y="24913"/>
                  <a:pt x="582308" y="25884"/>
                </a:cubicBezTo>
                <a:close/>
                <a:moveTo>
                  <a:pt x="601066" y="19157"/>
                </a:moveTo>
                <a:lnTo>
                  <a:pt x="602490" y="21963"/>
                </a:lnTo>
                <a:cubicBezTo>
                  <a:pt x="603121" y="23174"/>
                  <a:pt x="603450" y="24519"/>
                  <a:pt x="603452" y="25884"/>
                </a:cubicBezTo>
                <a:lnTo>
                  <a:pt x="603452" y="101808"/>
                </a:lnTo>
                <a:lnTo>
                  <a:pt x="670726" y="101808"/>
                </a:lnTo>
                <a:lnTo>
                  <a:pt x="670726" y="25884"/>
                </a:lnTo>
                <a:cubicBezTo>
                  <a:pt x="670726" y="24519"/>
                  <a:pt x="671056" y="23174"/>
                  <a:pt x="671687" y="21963"/>
                </a:cubicBezTo>
                <a:lnTo>
                  <a:pt x="673109" y="19157"/>
                </a:lnTo>
                <a:close/>
                <a:moveTo>
                  <a:pt x="666882" y="25884"/>
                </a:moveTo>
                <a:lnTo>
                  <a:pt x="666882" y="97963"/>
                </a:lnTo>
                <a:lnTo>
                  <a:pt x="607296" y="97963"/>
                </a:lnTo>
                <a:lnTo>
                  <a:pt x="607296" y="25884"/>
                </a:lnTo>
                <a:cubicBezTo>
                  <a:pt x="607296" y="24913"/>
                  <a:pt x="607180" y="23945"/>
                  <a:pt x="606948" y="23001"/>
                </a:cubicBezTo>
                <a:lnTo>
                  <a:pt x="667228" y="23001"/>
                </a:lnTo>
                <a:cubicBezTo>
                  <a:pt x="666997" y="23945"/>
                  <a:pt x="666880" y="24913"/>
                  <a:pt x="666882" y="25884"/>
                </a:cubicBezTo>
                <a:close/>
                <a:moveTo>
                  <a:pt x="685640" y="19157"/>
                </a:moveTo>
                <a:lnTo>
                  <a:pt x="687064" y="21963"/>
                </a:lnTo>
                <a:cubicBezTo>
                  <a:pt x="687694" y="23174"/>
                  <a:pt x="688023" y="24519"/>
                  <a:pt x="688025" y="25884"/>
                </a:cubicBezTo>
                <a:lnTo>
                  <a:pt x="688025" y="101808"/>
                </a:lnTo>
                <a:lnTo>
                  <a:pt x="755299" y="101808"/>
                </a:lnTo>
                <a:lnTo>
                  <a:pt x="755299" y="25884"/>
                </a:lnTo>
                <a:cubicBezTo>
                  <a:pt x="755299" y="24519"/>
                  <a:pt x="755630" y="23174"/>
                  <a:pt x="756260" y="21963"/>
                </a:cubicBezTo>
                <a:lnTo>
                  <a:pt x="757683" y="19157"/>
                </a:lnTo>
                <a:close/>
                <a:moveTo>
                  <a:pt x="751455" y="25884"/>
                </a:moveTo>
                <a:lnTo>
                  <a:pt x="751455" y="97963"/>
                </a:lnTo>
                <a:lnTo>
                  <a:pt x="691869" y="97963"/>
                </a:lnTo>
                <a:lnTo>
                  <a:pt x="691869" y="25884"/>
                </a:lnTo>
                <a:cubicBezTo>
                  <a:pt x="691869" y="24913"/>
                  <a:pt x="691754" y="23945"/>
                  <a:pt x="691521" y="23001"/>
                </a:cubicBezTo>
                <a:lnTo>
                  <a:pt x="751801" y="23001"/>
                </a:lnTo>
                <a:cubicBezTo>
                  <a:pt x="751570" y="23945"/>
                  <a:pt x="751453" y="24913"/>
                  <a:pt x="751455" y="25884"/>
                </a:cubicBezTo>
                <a:close/>
                <a:moveTo>
                  <a:pt x="770213" y="19157"/>
                </a:moveTo>
                <a:lnTo>
                  <a:pt x="771637" y="21963"/>
                </a:lnTo>
                <a:cubicBezTo>
                  <a:pt x="772268" y="23174"/>
                  <a:pt x="772596" y="24519"/>
                  <a:pt x="772598" y="25884"/>
                </a:cubicBezTo>
                <a:lnTo>
                  <a:pt x="772598" y="101808"/>
                </a:lnTo>
                <a:lnTo>
                  <a:pt x="839873" y="101808"/>
                </a:lnTo>
                <a:lnTo>
                  <a:pt x="839873" y="25884"/>
                </a:lnTo>
                <a:cubicBezTo>
                  <a:pt x="839873" y="24519"/>
                  <a:pt x="840203" y="23174"/>
                  <a:pt x="840834" y="21963"/>
                </a:cubicBezTo>
                <a:lnTo>
                  <a:pt x="842256" y="19157"/>
                </a:lnTo>
                <a:close/>
                <a:moveTo>
                  <a:pt x="836028" y="25884"/>
                </a:moveTo>
                <a:lnTo>
                  <a:pt x="836028" y="97963"/>
                </a:lnTo>
                <a:lnTo>
                  <a:pt x="776443" y="97963"/>
                </a:lnTo>
                <a:lnTo>
                  <a:pt x="776443" y="25884"/>
                </a:lnTo>
                <a:cubicBezTo>
                  <a:pt x="776443" y="24913"/>
                  <a:pt x="776327" y="23945"/>
                  <a:pt x="776095" y="23001"/>
                </a:cubicBezTo>
                <a:lnTo>
                  <a:pt x="836374" y="23001"/>
                </a:lnTo>
                <a:cubicBezTo>
                  <a:pt x="836144" y="23945"/>
                  <a:pt x="836027" y="24913"/>
                  <a:pt x="836028" y="25884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4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876572" y="3701178"/>
            <a:ext cx="164264" cy="98028"/>
          </a:xfrm>
          <a:custGeom>
            <a:avLst/>
            <a:gdLst>
              <a:gd name="connsiteX0" fmla="*/ 152910 w 164264"/>
              <a:gd name="connsiteY0" fmla="*/ 97964 h 98028"/>
              <a:gd name="connsiteX1" fmla="*/ 11167 w 164264"/>
              <a:gd name="connsiteY1" fmla="*/ 97964 h 98028"/>
              <a:gd name="connsiteX2" fmla="*/ -95 w 164264"/>
              <a:gd name="connsiteY2" fmla="*/ 86704 h 98028"/>
              <a:gd name="connsiteX3" fmla="*/ -95 w 164264"/>
              <a:gd name="connsiteY3" fmla="*/ 11195 h 98028"/>
              <a:gd name="connsiteX4" fmla="*/ 11167 w 164264"/>
              <a:gd name="connsiteY4" fmla="*/ -65 h 98028"/>
              <a:gd name="connsiteX5" fmla="*/ 152910 w 164264"/>
              <a:gd name="connsiteY5" fmla="*/ -65 h 98028"/>
              <a:gd name="connsiteX6" fmla="*/ 164170 w 164264"/>
              <a:gd name="connsiteY6" fmla="*/ 11195 h 98028"/>
              <a:gd name="connsiteX7" fmla="*/ 164170 w 164264"/>
              <a:gd name="connsiteY7" fmla="*/ 86704 h 98028"/>
              <a:gd name="connsiteX8" fmla="*/ 152910 w 164264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4" h="98028">
                <a:moveTo>
                  <a:pt x="152910" y="97964"/>
                </a:moveTo>
                <a:lnTo>
                  <a:pt x="11167" y="97964"/>
                </a:lnTo>
                <a:cubicBezTo>
                  <a:pt x="4951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51" y="-57"/>
                  <a:pt x="11167" y="-65"/>
                </a:cubicBezTo>
                <a:lnTo>
                  <a:pt x="152910" y="-65"/>
                </a:lnTo>
                <a:cubicBezTo>
                  <a:pt x="159126" y="-57"/>
                  <a:pt x="164162" y="4981"/>
                  <a:pt x="164170" y="11195"/>
                </a:cubicBezTo>
                <a:lnTo>
                  <a:pt x="164170" y="86704"/>
                </a:lnTo>
                <a:cubicBezTo>
                  <a:pt x="164162" y="92920"/>
                  <a:pt x="159126" y="97958"/>
                  <a:pt x="152910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5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92273" y="3701178"/>
            <a:ext cx="164262" cy="98028"/>
          </a:xfrm>
          <a:custGeom>
            <a:avLst/>
            <a:gdLst>
              <a:gd name="connsiteX0" fmla="*/ 152908 w 164262"/>
              <a:gd name="connsiteY0" fmla="*/ 97964 h 98028"/>
              <a:gd name="connsiteX1" fmla="*/ 11165 w 164262"/>
              <a:gd name="connsiteY1" fmla="*/ 97964 h 98028"/>
              <a:gd name="connsiteX2" fmla="*/ -95 w 164262"/>
              <a:gd name="connsiteY2" fmla="*/ 86704 h 98028"/>
              <a:gd name="connsiteX3" fmla="*/ -95 w 164262"/>
              <a:gd name="connsiteY3" fmla="*/ 11195 h 98028"/>
              <a:gd name="connsiteX4" fmla="*/ 11165 w 164262"/>
              <a:gd name="connsiteY4" fmla="*/ -65 h 98028"/>
              <a:gd name="connsiteX5" fmla="*/ 152908 w 164262"/>
              <a:gd name="connsiteY5" fmla="*/ -65 h 98028"/>
              <a:gd name="connsiteX6" fmla="*/ 164168 w 164262"/>
              <a:gd name="connsiteY6" fmla="*/ 11195 h 98028"/>
              <a:gd name="connsiteX7" fmla="*/ 164168 w 164262"/>
              <a:gd name="connsiteY7" fmla="*/ 86704 h 98028"/>
              <a:gd name="connsiteX8" fmla="*/ 152908 w 164262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2" h="98028">
                <a:moveTo>
                  <a:pt x="152908" y="97964"/>
                </a:moveTo>
                <a:lnTo>
                  <a:pt x="11165" y="97964"/>
                </a:lnTo>
                <a:cubicBezTo>
                  <a:pt x="4949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49" y="-57"/>
                  <a:pt x="11165" y="-65"/>
                </a:cubicBezTo>
                <a:lnTo>
                  <a:pt x="152908" y="-65"/>
                </a:lnTo>
                <a:cubicBezTo>
                  <a:pt x="159124" y="-57"/>
                  <a:pt x="164162" y="4981"/>
                  <a:pt x="164168" y="11195"/>
                </a:cubicBezTo>
                <a:lnTo>
                  <a:pt x="164168" y="86704"/>
                </a:lnTo>
                <a:cubicBezTo>
                  <a:pt x="164162" y="92920"/>
                  <a:pt x="159124" y="97958"/>
                  <a:pt x="152908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6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307972" y="3701178"/>
            <a:ext cx="164264" cy="98028"/>
          </a:xfrm>
          <a:custGeom>
            <a:avLst/>
            <a:gdLst>
              <a:gd name="connsiteX0" fmla="*/ 152910 w 164264"/>
              <a:gd name="connsiteY0" fmla="*/ 97964 h 98028"/>
              <a:gd name="connsiteX1" fmla="*/ 11167 w 164264"/>
              <a:gd name="connsiteY1" fmla="*/ 97964 h 98028"/>
              <a:gd name="connsiteX2" fmla="*/ -95 w 164264"/>
              <a:gd name="connsiteY2" fmla="*/ 86704 h 98028"/>
              <a:gd name="connsiteX3" fmla="*/ -95 w 164264"/>
              <a:gd name="connsiteY3" fmla="*/ 11195 h 98028"/>
              <a:gd name="connsiteX4" fmla="*/ 11167 w 164264"/>
              <a:gd name="connsiteY4" fmla="*/ -65 h 98028"/>
              <a:gd name="connsiteX5" fmla="*/ 152910 w 164264"/>
              <a:gd name="connsiteY5" fmla="*/ -65 h 98028"/>
              <a:gd name="connsiteX6" fmla="*/ 164170 w 164264"/>
              <a:gd name="connsiteY6" fmla="*/ 11195 h 98028"/>
              <a:gd name="connsiteX7" fmla="*/ 164170 w 164264"/>
              <a:gd name="connsiteY7" fmla="*/ 86704 h 98028"/>
              <a:gd name="connsiteX8" fmla="*/ 152910 w 164264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4" h="98028">
                <a:moveTo>
                  <a:pt x="152910" y="97964"/>
                </a:moveTo>
                <a:lnTo>
                  <a:pt x="11167" y="97964"/>
                </a:lnTo>
                <a:cubicBezTo>
                  <a:pt x="4951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51" y="-57"/>
                  <a:pt x="11167" y="-65"/>
                </a:cubicBezTo>
                <a:lnTo>
                  <a:pt x="152910" y="-65"/>
                </a:lnTo>
                <a:cubicBezTo>
                  <a:pt x="159126" y="-57"/>
                  <a:pt x="164162" y="4981"/>
                  <a:pt x="164170" y="11195"/>
                </a:cubicBezTo>
                <a:lnTo>
                  <a:pt x="164170" y="86704"/>
                </a:lnTo>
                <a:cubicBezTo>
                  <a:pt x="164162" y="92920"/>
                  <a:pt x="159126" y="97958"/>
                  <a:pt x="152910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7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876572" y="3952976"/>
            <a:ext cx="164264" cy="98028"/>
          </a:xfrm>
          <a:custGeom>
            <a:avLst/>
            <a:gdLst>
              <a:gd name="connsiteX0" fmla="*/ 152910 w 164264"/>
              <a:gd name="connsiteY0" fmla="*/ 97964 h 98028"/>
              <a:gd name="connsiteX1" fmla="*/ 11167 w 164264"/>
              <a:gd name="connsiteY1" fmla="*/ 97964 h 98028"/>
              <a:gd name="connsiteX2" fmla="*/ -95 w 164264"/>
              <a:gd name="connsiteY2" fmla="*/ 86704 h 98028"/>
              <a:gd name="connsiteX3" fmla="*/ -95 w 164264"/>
              <a:gd name="connsiteY3" fmla="*/ 11195 h 98028"/>
              <a:gd name="connsiteX4" fmla="*/ 11167 w 164264"/>
              <a:gd name="connsiteY4" fmla="*/ -65 h 98028"/>
              <a:gd name="connsiteX5" fmla="*/ 152910 w 164264"/>
              <a:gd name="connsiteY5" fmla="*/ -65 h 98028"/>
              <a:gd name="connsiteX6" fmla="*/ 164170 w 164264"/>
              <a:gd name="connsiteY6" fmla="*/ 11195 h 98028"/>
              <a:gd name="connsiteX7" fmla="*/ 164170 w 164264"/>
              <a:gd name="connsiteY7" fmla="*/ 86704 h 98028"/>
              <a:gd name="connsiteX8" fmla="*/ 152910 w 164264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4" h="98028">
                <a:moveTo>
                  <a:pt x="152910" y="97964"/>
                </a:moveTo>
                <a:lnTo>
                  <a:pt x="11167" y="97964"/>
                </a:lnTo>
                <a:cubicBezTo>
                  <a:pt x="4951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51" y="-57"/>
                  <a:pt x="11167" y="-65"/>
                </a:cubicBezTo>
                <a:lnTo>
                  <a:pt x="152910" y="-65"/>
                </a:lnTo>
                <a:cubicBezTo>
                  <a:pt x="159126" y="-57"/>
                  <a:pt x="164162" y="4981"/>
                  <a:pt x="164170" y="11195"/>
                </a:cubicBezTo>
                <a:lnTo>
                  <a:pt x="164170" y="86704"/>
                </a:lnTo>
                <a:cubicBezTo>
                  <a:pt x="164162" y="92920"/>
                  <a:pt x="159126" y="97958"/>
                  <a:pt x="152910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8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92273" y="3952976"/>
            <a:ext cx="164262" cy="98028"/>
          </a:xfrm>
          <a:custGeom>
            <a:avLst/>
            <a:gdLst>
              <a:gd name="connsiteX0" fmla="*/ 152908 w 164262"/>
              <a:gd name="connsiteY0" fmla="*/ 97964 h 98028"/>
              <a:gd name="connsiteX1" fmla="*/ 11165 w 164262"/>
              <a:gd name="connsiteY1" fmla="*/ 97964 h 98028"/>
              <a:gd name="connsiteX2" fmla="*/ -95 w 164262"/>
              <a:gd name="connsiteY2" fmla="*/ 86704 h 98028"/>
              <a:gd name="connsiteX3" fmla="*/ -95 w 164262"/>
              <a:gd name="connsiteY3" fmla="*/ 11195 h 98028"/>
              <a:gd name="connsiteX4" fmla="*/ 11165 w 164262"/>
              <a:gd name="connsiteY4" fmla="*/ -65 h 98028"/>
              <a:gd name="connsiteX5" fmla="*/ 152908 w 164262"/>
              <a:gd name="connsiteY5" fmla="*/ -65 h 98028"/>
              <a:gd name="connsiteX6" fmla="*/ 164168 w 164262"/>
              <a:gd name="connsiteY6" fmla="*/ 11195 h 98028"/>
              <a:gd name="connsiteX7" fmla="*/ 164168 w 164262"/>
              <a:gd name="connsiteY7" fmla="*/ 86704 h 98028"/>
              <a:gd name="connsiteX8" fmla="*/ 152908 w 164262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2" h="98028">
                <a:moveTo>
                  <a:pt x="152908" y="97964"/>
                </a:moveTo>
                <a:lnTo>
                  <a:pt x="11165" y="97964"/>
                </a:lnTo>
                <a:cubicBezTo>
                  <a:pt x="4949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49" y="-57"/>
                  <a:pt x="11165" y="-65"/>
                </a:cubicBezTo>
                <a:lnTo>
                  <a:pt x="152908" y="-65"/>
                </a:lnTo>
                <a:cubicBezTo>
                  <a:pt x="159124" y="-57"/>
                  <a:pt x="164162" y="4981"/>
                  <a:pt x="164168" y="11195"/>
                </a:cubicBezTo>
                <a:lnTo>
                  <a:pt x="164168" y="86704"/>
                </a:lnTo>
                <a:cubicBezTo>
                  <a:pt x="164162" y="92920"/>
                  <a:pt x="159124" y="97958"/>
                  <a:pt x="152908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9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307972" y="3952976"/>
            <a:ext cx="164264" cy="98028"/>
          </a:xfrm>
          <a:custGeom>
            <a:avLst/>
            <a:gdLst>
              <a:gd name="connsiteX0" fmla="*/ 152910 w 164264"/>
              <a:gd name="connsiteY0" fmla="*/ 97964 h 98028"/>
              <a:gd name="connsiteX1" fmla="*/ 11167 w 164264"/>
              <a:gd name="connsiteY1" fmla="*/ 97964 h 98028"/>
              <a:gd name="connsiteX2" fmla="*/ -95 w 164264"/>
              <a:gd name="connsiteY2" fmla="*/ 86704 h 98028"/>
              <a:gd name="connsiteX3" fmla="*/ -95 w 164264"/>
              <a:gd name="connsiteY3" fmla="*/ 11195 h 98028"/>
              <a:gd name="connsiteX4" fmla="*/ 11167 w 164264"/>
              <a:gd name="connsiteY4" fmla="*/ -65 h 98028"/>
              <a:gd name="connsiteX5" fmla="*/ 152910 w 164264"/>
              <a:gd name="connsiteY5" fmla="*/ -65 h 98028"/>
              <a:gd name="connsiteX6" fmla="*/ 164170 w 164264"/>
              <a:gd name="connsiteY6" fmla="*/ 11195 h 98028"/>
              <a:gd name="connsiteX7" fmla="*/ 164170 w 164264"/>
              <a:gd name="connsiteY7" fmla="*/ 86704 h 98028"/>
              <a:gd name="connsiteX8" fmla="*/ 152910 w 164264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4" h="98028">
                <a:moveTo>
                  <a:pt x="152910" y="97964"/>
                </a:moveTo>
                <a:lnTo>
                  <a:pt x="11167" y="97964"/>
                </a:lnTo>
                <a:cubicBezTo>
                  <a:pt x="4951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51" y="-57"/>
                  <a:pt x="11167" y="-65"/>
                </a:cubicBezTo>
                <a:lnTo>
                  <a:pt x="152910" y="-65"/>
                </a:lnTo>
                <a:cubicBezTo>
                  <a:pt x="159126" y="-57"/>
                  <a:pt x="164162" y="4981"/>
                  <a:pt x="164170" y="11195"/>
                </a:cubicBezTo>
                <a:lnTo>
                  <a:pt x="164170" y="86704"/>
                </a:lnTo>
                <a:cubicBezTo>
                  <a:pt x="164162" y="92920"/>
                  <a:pt x="159126" y="97958"/>
                  <a:pt x="152910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0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876572" y="4204774"/>
            <a:ext cx="164264" cy="98028"/>
          </a:xfrm>
          <a:custGeom>
            <a:avLst/>
            <a:gdLst>
              <a:gd name="connsiteX0" fmla="*/ 152910 w 164264"/>
              <a:gd name="connsiteY0" fmla="*/ 97964 h 98028"/>
              <a:gd name="connsiteX1" fmla="*/ 11167 w 164264"/>
              <a:gd name="connsiteY1" fmla="*/ 97964 h 98028"/>
              <a:gd name="connsiteX2" fmla="*/ -95 w 164264"/>
              <a:gd name="connsiteY2" fmla="*/ 86704 h 98028"/>
              <a:gd name="connsiteX3" fmla="*/ -95 w 164264"/>
              <a:gd name="connsiteY3" fmla="*/ 11195 h 98028"/>
              <a:gd name="connsiteX4" fmla="*/ 11167 w 164264"/>
              <a:gd name="connsiteY4" fmla="*/ -65 h 98028"/>
              <a:gd name="connsiteX5" fmla="*/ 152910 w 164264"/>
              <a:gd name="connsiteY5" fmla="*/ -65 h 98028"/>
              <a:gd name="connsiteX6" fmla="*/ 164170 w 164264"/>
              <a:gd name="connsiteY6" fmla="*/ 11195 h 98028"/>
              <a:gd name="connsiteX7" fmla="*/ 164170 w 164264"/>
              <a:gd name="connsiteY7" fmla="*/ 86704 h 98028"/>
              <a:gd name="connsiteX8" fmla="*/ 152910 w 164264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4" h="98028">
                <a:moveTo>
                  <a:pt x="152910" y="97964"/>
                </a:moveTo>
                <a:lnTo>
                  <a:pt x="11167" y="97964"/>
                </a:lnTo>
                <a:cubicBezTo>
                  <a:pt x="4951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51" y="-57"/>
                  <a:pt x="11167" y="-65"/>
                </a:cubicBezTo>
                <a:lnTo>
                  <a:pt x="152910" y="-65"/>
                </a:lnTo>
                <a:cubicBezTo>
                  <a:pt x="159126" y="-57"/>
                  <a:pt x="164162" y="4981"/>
                  <a:pt x="164170" y="11195"/>
                </a:cubicBezTo>
                <a:lnTo>
                  <a:pt x="164170" y="86704"/>
                </a:lnTo>
                <a:cubicBezTo>
                  <a:pt x="164162" y="92920"/>
                  <a:pt x="159126" y="97958"/>
                  <a:pt x="152910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1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92273" y="4204774"/>
            <a:ext cx="164262" cy="98028"/>
          </a:xfrm>
          <a:custGeom>
            <a:avLst/>
            <a:gdLst>
              <a:gd name="connsiteX0" fmla="*/ 152908 w 164262"/>
              <a:gd name="connsiteY0" fmla="*/ 97964 h 98028"/>
              <a:gd name="connsiteX1" fmla="*/ 11165 w 164262"/>
              <a:gd name="connsiteY1" fmla="*/ 97964 h 98028"/>
              <a:gd name="connsiteX2" fmla="*/ -95 w 164262"/>
              <a:gd name="connsiteY2" fmla="*/ 86704 h 98028"/>
              <a:gd name="connsiteX3" fmla="*/ -95 w 164262"/>
              <a:gd name="connsiteY3" fmla="*/ 11195 h 98028"/>
              <a:gd name="connsiteX4" fmla="*/ 11165 w 164262"/>
              <a:gd name="connsiteY4" fmla="*/ -65 h 98028"/>
              <a:gd name="connsiteX5" fmla="*/ 152908 w 164262"/>
              <a:gd name="connsiteY5" fmla="*/ -65 h 98028"/>
              <a:gd name="connsiteX6" fmla="*/ 164168 w 164262"/>
              <a:gd name="connsiteY6" fmla="*/ 11195 h 98028"/>
              <a:gd name="connsiteX7" fmla="*/ 164168 w 164262"/>
              <a:gd name="connsiteY7" fmla="*/ 86704 h 98028"/>
              <a:gd name="connsiteX8" fmla="*/ 152908 w 164262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2" h="98028">
                <a:moveTo>
                  <a:pt x="152908" y="97964"/>
                </a:moveTo>
                <a:lnTo>
                  <a:pt x="11165" y="97964"/>
                </a:lnTo>
                <a:cubicBezTo>
                  <a:pt x="4949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49" y="-57"/>
                  <a:pt x="11165" y="-65"/>
                </a:cubicBezTo>
                <a:lnTo>
                  <a:pt x="152908" y="-65"/>
                </a:lnTo>
                <a:cubicBezTo>
                  <a:pt x="159124" y="-57"/>
                  <a:pt x="164162" y="4981"/>
                  <a:pt x="164168" y="11195"/>
                </a:cubicBezTo>
                <a:lnTo>
                  <a:pt x="164168" y="86704"/>
                </a:lnTo>
                <a:cubicBezTo>
                  <a:pt x="164162" y="92920"/>
                  <a:pt x="159124" y="97958"/>
                  <a:pt x="152908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2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307972" y="4204774"/>
            <a:ext cx="164264" cy="98028"/>
          </a:xfrm>
          <a:custGeom>
            <a:avLst/>
            <a:gdLst>
              <a:gd name="connsiteX0" fmla="*/ 152910 w 164264"/>
              <a:gd name="connsiteY0" fmla="*/ 97964 h 98028"/>
              <a:gd name="connsiteX1" fmla="*/ 11167 w 164264"/>
              <a:gd name="connsiteY1" fmla="*/ 97964 h 98028"/>
              <a:gd name="connsiteX2" fmla="*/ -95 w 164264"/>
              <a:gd name="connsiteY2" fmla="*/ 86704 h 98028"/>
              <a:gd name="connsiteX3" fmla="*/ -95 w 164264"/>
              <a:gd name="connsiteY3" fmla="*/ 11195 h 98028"/>
              <a:gd name="connsiteX4" fmla="*/ 11167 w 164264"/>
              <a:gd name="connsiteY4" fmla="*/ -65 h 98028"/>
              <a:gd name="connsiteX5" fmla="*/ 152910 w 164264"/>
              <a:gd name="connsiteY5" fmla="*/ -65 h 98028"/>
              <a:gd name="connsiteX6" fmla="*/ 164170 w 164264"/>
              <a:gd name="connsiteY6" fmla="*/ 11195 h 98028"/>
              <a:gd name="connsiteX7" fmla="*/ 164170 w 164264"/>
              <a:gd name="connsiteY7" fmla="*/ 86704 h 98028"/>
              <a:gd name="connsiteX8" fmla="*/ 152910 w 164264"/>
              <a:gd name="connsiteY8" fmla="*/ 97964 h 9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64" h="98028">
                <a:moveTo>
                  <a:pt x="152910" y="97964"/>
                </a:moveTo>
                <a:lnTo>
                  <a:pt x="11167" y="97964"/>
                </a:lnTo>
                <a:cubicBezTo>
                  <a:pt x="4951" y="97958"/>
                  <a:pt x="-87" y="92920"/>
                  <a:pt x="-95" y="86704"/>
                </a:cubicBezTo>
                <a:lnTo>
                  <a:pt x="-95" y="11195"/>
                </a:lnTo>
                <a:cubicBezTo>
                  <a:pt x="-87" y="4981"/>
                  <a:pt x="4951" y="-57"/>
                  <a:pt x="11167" y="-65"/>
                </a:cubicBezTo>
                <a:lnTo>
                  <a:pt x="152910" y="-65"/>
                </a:lnTo>
                <a:cubicBezTo>
                  <a:pt x="159126" y="-57"/>
                  <a:pt x="164162" y="4981"/>
                  <a:pt x="164170" y="11195"/>
                </a:cubicBezTo>
                <a:lnTo>
                  <a:pt x="164170" y="86704"/>
                </a:lnTo>
                <a:cubicBezTo>
                  <a:pt x="164162" y="92920"/>
                  <a:pt x="159126" y="97958"/>
                  <a:pt x="152910" y="97964"/>
                </a:cubicBezTo>
                <a:close/>
              </a:path>
            </a:pathLst>
          </a:custGeom>
          <a:solidFill>
            <a:srgbClr val="02215A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3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827462" y="3691491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4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2"/>
                  <a:pt x="8731" y="113488"/>
                  <a:pt x="14871" y="113496"/>
                </a:cubicBezTo>
                <a:lnTo>
                  <a:pt x="179072" y="113496"/>
                </a:lnTo>
                <a:cubicBezTo>
                  <a:pt x="185213" y="113488"/>
                  <a:pt x="190187" y="108514"/>
                  <a:pt x="190195" y="102373"/>
                </a:cubicBezTo>
                <a:lnTo>
                  <a:pt x="190195" y="14901"/>
                </a:lnTo>
                <a:cubicBezTo>
                  <a:pt x="190187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4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77338" y="3691491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6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4"/>
                  <a:pt x="8731" y="113488"/>
                  <a:pt x="14871" y="113496"/>
                </a:cubicBezTo>
                <a:lnTo>
                  <a:pt x="179072" y="113496"/>
                </a:lnTo>
                <a:cubicBezTo>
                  <a:pt x="185213" y="113488"/>
                  <a:pt x="190188" y="108514"/>
                  <a:pt x="190195" y="102373"/>
                </a:cubicBezTo>
                <a:lnTo>
                  <a:pt x="190195" y="14901"/>
                </a:lnTo>
                <a:cubicBezTo>
                  <a:pt x="190188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5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327214" y="3691491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6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4"/>
                  <a:pt x="8731" y="113488"/>
                  <a:pt x="14871" y="113496"/>
                </a:cubicBezTo>
                <a:lnTo>
                  <a:pt x="179072" y="113496"/>
                </a:lnTo>
                <a:cubicBezTo>
                  <a:pt x="185213" y="113488"/>
                  <a:pt x="190188" y="108514"/>
                  <a:pt x="190195" y="102373"/>
                </a:cubicBezTo>
                <a:lnTo>
                  <a:pt x="190195" y="14901"/>
                </a:lnTo>
                <a:cubicBezTo>
                  <a:pt x="190188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6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827462" y="3943289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4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2"/>
                  <a:pt x="8731" y="113488"/>
                  <a:pt x="14871" y="113496"/>
                </a:cubicBezTo>
                <a:lnTo>
                  <a:pt x="179072" y="113496"/>
                </a:lnTo>
                <a:cubicBezTo>
                  <a:pt x="185213" y="113488"/>
                  <a:pt x="190187" y="108514"/>
                  <a:pt x="190195" y="102373"/>
                </a:cubicBezTo>
                <a:lnTo>
                  <a:pt x="190195" y="14901"/>
                </a:lnTo>
                <a:cubicBezTo>
                  <a:pt x="190187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7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77338" y="3943289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6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4"/>
                  <a:pt x="8731" y="113488"/>
                  <a:pt x="14871" y="113496"/>
                </a:cubicBezTo>
                <a:lnTo>
                  <a:pt x="179072" y="113496"/>
                </a:lnTo>
                <a:cubicBezTo>
                  <a:pt x="185213" y="113488"/>
                  <a:pt x="190188" y="108514"/>
                  <a:pt x="190195" y="102373"/>
                </a:cubicBezTo>
                <a:lnTo>
                  <a:pt x="190195" y="14901"/>
                </a:lnTo>
                <a:cubicBezTo>
                  <a:pt x="190188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8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327214" y="3943289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6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4"/>
                  <a:pt x="8731" y="113488"/>
                  <a:pt x="14871" y="113496"/>
                </a:cubicBezTo>
                <a:lnTo>
                  <a:pt x="179072" y="113496"/>
                </a:lnTo>
                <a:cubicBezTo>
                  <a:pt x="185213" y="113488"/>
                  <a:pt x="190188" y="108514"/>
                  <a:pt x="190195" y="102373"/>
                </a:cubicBezTo>
                <a:lnTo>
                  <a:pt x="190195" y="14901"/>
                </a:lnTo>
                <a:cubicBezTo>
                  <a:pt x="190188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9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827462" y="4195087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4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2"/>
                  <a:pt x="8731" y="113489"/>
                  <a:pt x="14871" y="113496"/>
                </a:cubicBezTo>
                <a:lnTo>
                  <a:pt x="179072" y="113496"/>
                </a:lnTo>
                <a:cubicBezTo>
                  <a:pt x="185213" y="113489"/>
                  <a:pt x="190187" y="108514"/>
                  <a:pt x="190195" y="102373"/>
                </a:cubicBezTo>
                <a:lnTo>
                  <a:pt x="190195" y="14901"/>
                </a:lnTo>
                <a:cubicBezTo>
                  <a:pt x="190187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0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77338" y="4195087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6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4"/>
                  <a:pt x="8731" y="113489"/>
                  <a:pt x="14871" y="113496"/>
                </a:cubicBezTo>
                <a:lnTo>
                  <a:pt x="179072" y="113496"/>
                </a:lnTo>
                <a:cubicBezTo>
                  <a:pt x="185213" y="113489"/>
                  <a:pt x="190188" y="108514"/>
                  <a:pt x="190195" y="102373"/>
                </a:cubicBezTo>
                <a:lnTo>
                  <a:pt x="190195" y="14901"/>
                </a:lnTo>
                <a:cubicBezTo>
                  <a:pt x="190188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1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327214" y="4195087"/>
            <a:ext cx="194134" cy="117405"/>
          </a:xfrm>
          <a:custGeom>
            <a:avLst/>
            <a:gdLst>
              <a:gd name="connsiteX0" fmla="*/ 179072 w 194134"/>
              <a:gd name="connsiteY0" fmla="*/ 117340 h 117405"/>
              <a:gd name="connsiteX1" fmla="*/ 14871 w 194134"/>
              <a:gd name="connsiteY1" fmla="*/ 117340 h 117405"/>
              <a:gd name="connsiteX2" fmla="*/ -95 w 194134"/>
              <a:gd name="connsiteY2" fmla="*/ 102373 h 117405"/>
              <a:gd name="connsiteX3" fmla="*/ -95 w 194134"/>
              <a:gd name="connsiteY3" fmla="*/ 14901 h 117405"/>
              <a:gd name="connsiteX4" fmla="*/ 14871 w 194134"/>
              <a:gd name="connsiteY4" fmla="*/ -65 h 117405"/>
              <a:gd name="connsiteX5" fmla="*/ 179072 w 194134"/>
              <a:gd name="connsiteY5" fmla="*/ -65 h 117405"/>
              <a:gd name="connsiteX6" fmla="*/ 194039 w 194134"/>
              <a:gd name="connsiteY6" fmla="*/ 14901 h 117405"/>
              <a:gd name="connsiteX7" fmla="*/ 194039 w 194134"/>
              <a:gd name="connsiteY7" fmla="*/ 102373 h 117405"/>
              <a:gd name="connsiteX8" fmla="*/ 179072 w 194134"/>
              <a:gd name="connsiteY8" fmla="*/ 117340 h 117405"/>
              <a:gd name="connsiteX9" fmla="*/ 14871 w 194134"/>
              <a:gd name="connsiteY9" fmla="*/ 3780 h 117405"/>
              <a:gd name="connsiteX10" fmla="*/ 3749 w 194134"/>
              <a:gd name="connsiteY10" fmla="*/ 14901 h 117405"/>
              <a:gd name="connsiteX11" fmla="*/ 3749 w 194134"/>
              <a:gd name="connsiteY11" fmla="*/ 102373 h 117405"/>
              <a:gd name="connsiteX12" fmla="*/ 14871 w 194134"/>
              <a:gd name="connsiteY12" fmla="*/ 113496 h 117405"/>
              <a:gd name="connsiteX13" fmla="*/ 179072 w 194134"/>
              <a:gd name="connsiteY13" fmla="*/ 113496 h 117405"/>
              <a:gd name="connsiteX14" fmla="*/ 190195 w 194134"/>
              <a:gd name="connsiteY14" fmla="*/ 102373 h 117405"/>
              <a:gd name="connsiteX15" fmla="*/ 190195 w 194134"/>
              <a:gd name="connsiteY15" fmla="*/ 14901 h 117405"/>
              <a:gd name="connsiteX16" fmla="*/ 179072 w 194134"/>
              <a:gd name="connsiteY16" fmla="*/ 3780 h 11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134" h="117405">
                <a:moveTo>
                  <a:pt x="179072" y="117340"/>
                </a:moveTo>
                <a:lnTo>
                  <a:pt x="14871" y="117340"/>
                </a:lnTo>
                <a:cubicBezTo>
                  <a:pt x="6609" y="117331"/>
                  <a:pt x="-87" y="110636"/>
                  <a:pt x="-95" y="102373"/>
                </a:cubicBezTo>
                <a:lnTo>
                  <a:pt x="-95" y="14901"/>
                </a:lnTo>
                <a:cubicBezTo>
                  <a:pt x="-87" y="6640"/>
                  <a:pt x="6609" y="-55"/>
                  <a:pt x="14871" y="-65"/>
                </a:cubicBezTo>
                <a:lnTo>
                  <a:pt x="179072" y="-65"/>
                </a:lnTo>
                <a:cubicBezTo>
                  <a:pt x="187335" y="-55"/>
                  <a:pt x="194030" y="6640"/>
                  <a:pt x="194039" y="14901"/>
                </a:cubicBezTo>
                <a:lnTo>
                  <a:pt x="194039" y="102373"/>
                </a:lnTo>
                <a:cubicBezTo>
                  <a:pt x="194030" y="110636"/>
                  <a:pt x="187335" y="117331"/>
                  <a:pt x="179072" y="117340"/>
                </a:cubicBezTo>
                <a:close/>
                <a:moveTo>
                  <a:pt x="14871" y="3780"/>
                </a:moveTo>
                <a:cubicBezTo>
                  <a:pt x="8731" y="3785"/>
                  <a:pt x="3755" y="8762"/>
                  <a:pt x="3749" y="14901"/>
                </a:cubicBezTo>
                <a:lnTo>
                  <a:pt x="3749" y="102373"/>
                </a:lnTo>
                <a:cubicBezTo>
                  <a:pt x="3755" y="108514"/>
                  <a:pt x="8731" y="113489"/>
                  <a:pt x="14871" y="113496"/>
                </a:cubicBezTo>
                <a:lnTo>
                  <a:pt x="179072" y="113496"/>
                </a:lnTo>
                <a:cubicBezTo>
                  <a:pt x="185213" y="113489"/>
                  <a:pt x="190188" y="108514"/>
                  <a:pt x="190195" y="102373"/>
                </a:cubicBezTo>
                <a:lnTo>
                  <a:pt x="190195" y="14901"/>
                </a:lnTo>
                <a:cubicBezTo>
                  <a:pt x="190188" y="8762"/>
                  <a:pt x="185213" y="3785"/>
                  <a:pt x="179072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2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6235887" y="4605537"/>
            <a:ext cx="1941344" cy="3844"/>
          </a:xfrm>
          <a:custGeom>
            <a:avLst/>
            <a:gdLst>
              <a:gd name="connsiteX0" fmla="*/ 1939327 w 1941344"/>
              <a:gd name="connsiteY0" fmla="*/ 3780 h 3844"/>
              <a:gd name="connsiteX1" fmla="*/ 1827 w 1941344"/>
              <a:gd name="connsiteY1" fmla="*/ 3780 h 3844"/>
              <a:gd name="connsiteX2" fmla="*/ -95 w 1941344"/>
              <a:gd name="connsiteY2" fmla="*/ 1857 h 3844"/>
              <a:gd name="connsiteX3" fmla="*/ 1827 w 1941344"/>
              <a:gd name="connsiteY3" fmla="*/ -65 h 3844"/>
              <a:gd name="connsiteX4" fmla="*/ 1939327 w 1941344"/>
              <a:gd name="connsiteY4" fmla="*/ -65 h 3844"/>
              <a:gd name="connsiteX5" fmla="*/ 1941249 w 1941344"/>
              <a:gd name="connsiteY5" fmla="*/ 1857 h 3844"/>
              <a:gd name="connsiteX6" fmla="*/ 1939327 w 1941344"/>
              <a:gd name="connsiteY6" fmla="*/ 3780 h 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344" h="3844">
                <a:moveTo>
                  <a:pt x="1939327" y="3780"/>
                </a:moveTo>
                <a:lnTo>
                  <a:pt x="1827" y="3780"/>
                </a:lnTo>
                <a:cubicBezTo>
                  <a:pt x="766" y="3780"/>
                  <a:pt x="-95" y="2920"/>
                  <a:pt x="-95" y="1857"/>
                </a:cubicBezTo>
                <a:cubicBezTo>
                  <a:pt x="-95" y="796"/>
                  <a:pt x="766" y="-65"/>
                  <a:pt x="1827" y="-65"/>
                </a:cubicBezTo>
                <a:lnTo>
                  <a:pt x="1939327" y="-65"/>
                </a:lnTo>
                <a:cubicBezTo>
                  <a:pt x="1940384" y="-65"/>
                  <a:pt x="1941249" y="796"/>
                  <a:pt x="1941249" y="1857"/>
                </a:cubicBezTo>
                <a:cubicBezTo>
                  <a:pt x="1941249" y="2920"/>
                  <a:pt x="1940384" y="3780"/>
                  <a:pt x="1939327" y="3780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3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174405" y="4406597"/>
            <a:ext cx="97068" cy="198939"/>
          </a:xfrm>
          <a:custGeom>
            <a:avLst/>
            <a:gdLst>
              <a:gd name="connsiteX0" fmla="*/ 96972 w 97068"/>
              <a:gd name="connsiteY0" fmla="*/ 16679 h 198939"/>
              <a:gd name="connsiteX1" fmla="*/ 80634 w 97068"/>
              <a:gd name="connsiteY1" fmla="*/ -65 h 198939"/>
              <a:gd name="connsiteX2" fmla="*/ -95 w 97068"/>
              <a:gd name="connsiteY2" fmla="*/ -65 h 198939"/>
              <a:gd name="connsiteX3" fmla="*/ -95 w 97068"/>
              <a:gd name="connsiteY3" fmla="*/ 198875 h 198939"/>
              <a:gd name="connsiteX4" fmla="*/ 96972 w 97068"/>
              <a:gd name="connsiteY4" fmla="*/ 198875 h 1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68" h="198939">
                <a:moveTo>
                  <a:pt x="96972" y="16679"/>
                </a:moveTo>
                <a:cubicBezTo>
                  <a:pt x="97082" y="7543"/>
                  <a:pt x="89768" y="49"/>
                  <a:pt x="80634" y="-65"/>
                </a:cubicBezTo>
                <a:lnTo>
                  <a:pt x="-95" y="-65"/>
                </a:lnTo>
                <a:lnTo>
                  <a:pt x="-95" y="198875"/>
                </a:lnTo>
                <a:lnTo>
                  <a:pt x="96972" y="198875"/>
                </a:ln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4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75416" y="4405636"/>
            <a:ext cx="100911" cy="197978"/>
          </a:xfrm>
          <a:custGeom>
            <a:avLst/>
            <a:gdLst>
              <a:gd name="connsiteX0" fmla="*/ 100816 w 100911"/>
              <a:gd name="connsiteY0" fmla="*/ 197914 h 197978"/>
              <a:gd name="connsiteX1" fmla="*/ -95 w 100911"/>
              <a:gd name="connsiteY1" fmla="*/ 197914 h 197978"/>
              <a:gd name="connsiteX2" fmla="*/ -95 w 100911"/>
              <a:gd name="connsiteY2" fmla="*/ 18195 h 197978"/>
              <a:gd name="connsiteX3" fmla="*/ 18165 w 100911"/>
              <a:gd name="connsiteY3" fmla="*/ -65 h 197978"/>
              <a:gd name="connsiteX4" fmla="*/ 100816 w 100911"/>
              <a:gd name="connsiteY4" fmla="*/ -65 h 197978"/>
              <a:gd name="connsiteX5" fmla="*/ 3749 w 100911"/>
              <a:gd name="connsiteY5" fmla="*/ 194070 h 197978"/>
              <a:gd name="connsiteX6" fmla="*/ 96972 w 100911"/>
              <a:gd name="connsiteY6" fmla="*/ 194070 h 197978"/>
              <a:gd name="connsiteX7" fmla="*/ 96972 w 100911"/>
              <a:gd name="connsiteY7" fmla="*/ 3780 h 197978"/>
              <a:gd name="connsiteX8" fmla="*/ 18165 w 100911"/>
              <a:gd name="connsiteY8" fmla="*/ 3780 h 197978"/>
              <a:gd name="connsiteX9" fmla="*/ 3749 w 100911"/>
              <a:gd name="connsiteY9" fmla="*/ 18195 h 19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11" h="197978">
                <a:moveTo>
                  <a:pt x="100816" y="197914"/>
                </a:moveTo>
                <a:lnTo>
                  <a:pt x="-95" y="197914"/>
                </a:lnTo>
                <a:lnTo>
                  <a:pt x="-95" y="18195"/>
                </a:lnTo>
                <a:cubicBezTo>
                  <a:pt x="-83" y="8116"/>
                  <a:pt x="8084" y="-53"/>
                  <a:pt x="18165" y="-65"/>
                </a:cubicBezTo>
                <a:lnTo>
                  <a:pt x="100816" y="-65"/>
                </a:lnTo>
                <a:close/>
                <a:moveTo>
                  <a:pt x="3749" y="194070"/>
                </a:moveTo>
                <a:lnTo>
                  <a:pt x="96972" y="194070"/>
                </a:lnTo>
                <a:lnTo>
                  <a:pt x="96972" y="3780"/>
                </a:lnTo>
                <a:lnTo>
                  <a:pt x="18165" y="3780"/>
                </a:lnTo>
                <a:cubicBezTo>
                  <a:pt x="10206" y="3789"/>
                  <a:pt x="3757" y="10238"/>
                  <a:pt x="3749" y="18195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5" name="Graphic 64">
            <a:extLst>
              <a:ext uri="{FF2B5EF4-FFF2-40B4-BE49-F238E27FC236}">
                <a16:creationId xmlns:a16="http://schemas.microsoft.com/office/drawing/2014/main" id="{8B29A6F4-C1BA-4FB4-A69C-7DE25021B3CA}"/>
              </a:ext>
            </a:extLst>
          </p:cNvPr>
          <p:cNvSpPr/>
          <p:nvPr/>
        </p:nvSpPr>
        <p:spPr>
          <a:xfrm>
            <a:off x="7082143" y="4506548"/>
            <a:ext cx="11532" cy="11532"/>
          </a:xfrm>
          <a:custGeom>
            <a:avLst/>
            <a:gdLst>
              <a:gd name="connsiteX0" fmla="*/ 11533 w 11532"/>
              <a:gd name="connsiteY0" fmla="*/ 5766 h 11532"/>
              <a:gd name="connsiteX1" fmla="*/ 5766 w 11532"/>
              <a:gd name="connsiteY1" fmla="*/ 11533 h 11532"/>
              <a:gd name="connsiteX2" fmla="*/ 0 w 11532"/>
              <a:gd name="connsiteY2" fmla="*/ 5766 h 11532"/>
              <a:gd name="connsiteX3" fmla="*/ 5766 w 11532"/>
              <a:gd name="connsiteY3" fmla="*/ 0 h 11532"/>
              <a:gd name="connsiteX4" fmla="*/ 11533 w 11532"/>
              <a:gd name="connsiteY4" fmla="*/ 5766 h 1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2" h="11532">
                <a:moveTo>
                  <a:pt x="11533" y="5766"/>
                </a:moveTo>
                <a:cubicBezTo>
                  <a:pt x="11533" y="8951"/>
                  <a:pt x="8951" y="11533"/>
                  <a:pt x="5766" y="11533"/>
                </a:cubicBezTo>
                <a:cubicBezTo>
                  <a:pt x="2582" y="11533"/>
                  <a:pt x="0" y="8951"/>
                  <a:pt x="0" y="5766"/>
                </a:cubicBezTo>
                <a:cubicBezTo>
                  <a:pt x="0" y="2582"/>
                  <a:pt x="2582" y="0"/>
                  <a:pt x="5766" y="0"/>
                </a:cubicBezTo>
                <a:cubicBezTo>
                  <a:pt x="8951" y="0"/>
                  <a:pt x="11533" y="2582"/>
                  <a:pt x="11533" y="5766"/>
                </a:cubicBezTo>
                <a:close/>
              </a:path>
            </a:pathLst>
          </a:custGeom>
          <a:solidFill>
            <a:srgbClr val="3F3D56"/>
          </a:solidFill>
          <a:ln w="1914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6" name="CuadroTexto 44">
            <a:extLst>
              <a:ext uri="{FF2B5EF4-FFF2-40B4-BE49-F238E27FC236}">
                <a16:creationId xmlns:a16="http://schemas.microsoft.com/office/drawing/2014/main" id="{5F76E127-2E31-4E2E-AF4C-B7539AF33C4A}"/>
              </a:ext>
            </a:extLst>
          </p:cNvPr>
          <p:cNvSpPr txBox="1"/>
          <p:nvPr/>
        </p:nvSpPr>
        <p:spPr>
          <a:xfrm>
            <a:off x="448341" y="5215994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rgbClr val="001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Pedimos 7 a 10 Referidos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88D9DC-6C8B-4743-9035-DE2298E5D5B3}"/>
              </a:ext>
            </a:extLst>
          </p:cNvPr>
          <p:cNvSpPr txBox="1"/>
          <p:nvPr/>
        </p:nvSpPr>
        <p:spPr>
          <a:xfrm>
            <a:off x="4000494" y="463760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E13592-B73E-4035-812B-2FACD055B03B}"/>
              </a:ext>
            </a:extLst>
          </p:cNvPr>
          <p:cNvSpPr txBox="1"/>
          <p:nvPr/>
        </p:nvSpPr>
        <p:spPr>
          <a:xfrm>
            <a:off x="5560414" y="997641"/>
            <a:ext cx="194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KNG </a:t>
            </a:r>
            <a:r>
              <a:rPr lang="es-MX" sz="14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s-MX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Advisors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560565-83B6-4C2C-9324-DC84845C2859}"/>
              </a:ext>
            </a:extLst>
          </p:cNvPr>
          <p:cNvSpPr txBox="1"/>
          <p:nvPr/>
        </p:nvSpPr>
        <p:spPr>
          <a:xfrm>
            <a:off x="6086285" y="4712694"/>
            <a:ext cx="2164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 Financiera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AB1485D-DBFD-41D2-AC5D-D178C4A187B5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576965" y="2331990"/>
            <a:ext cx="881081" cy="6548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C2E9652-F734-400F-B5C8-610A21257E4E}"/>
              </a:ext>
            </a:extLst>
          </p:cNvPr>
          <p:cNvCxnSpPr>
            <a:cxnSpLocks/>
          </p:cNvCxnSpPr>
          <p:nvPr/>
        </p:nvCxnSpPr>
        <p:spPr>
          <a:xfrm>
            <a:off x="7307972" y="2321912"/>
            <a:ext cx="280650" cy="998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CC759C7-A357-4569-B84C-C508C5FAA8A0}"/>
              </a:ext>
            </a:extLst>
          </p:cNvPr>
          <p:cNvCxnSpPr>
            <a:cxnSpLocks/>
          </p:cNvCxnSpPr>
          <p:nvPr/>
        </p:nvCxnSpPr>
        <p:spPr>
          <a:xfrm>
            <a:off x="5077519" y="3764211"/>
            <a:ext cx="1433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Graphic 122" descr="Dollar with solid fill">
            <a:extLst>
              <a:ext uri="{FF2B5EF4-FFF2-40B4-BE49-F238E27FC236}">
                <a16:creationId xmlns:a16="http://schemas.microsoft.com/office/drawing/2014/main" id="{22A37B85-54E9-4C9A-BB7C-0BECFEC09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6109" y="3838009"/>
            <a:ext cx="666616" cy="666616"/>
          </a:xfrm>
          <a:prstGeom prst="rect">
            <a:avLst/>
          </a:prstGeom>
        </p:spPr>
      </p:pic>
      <p:sp>
        <p:nvSpPr>
          <p:cNvPr id="130" name="CuadroTexto 1024">
            <a:extLst>
              <a:ext uri="{FF2B5EF4-FFF2-40B4-BE49-F238E27FC236}">
                <a16:creationId xmlns:a16="http://schemas.microsoft.com/office/drawing/2014/main" id="{154DB090-E25B-4563-8C58-62011245F87A}"/>
              </a:ext>
            </a:extLst>
          </p:cNvPr>
          <p:cNvSpPr txBox="1"/>
          <p:nvPr/>
        </p:nvSpPr>
        <p:spPr>
          <a:xfrm>
            <a:off x="7475051" y="2560932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Llamadas Internacionales</a:t>
            </a:r>
            <a:b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Gestión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588276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4431EA24-D148-FA40-B13C-BCBF252F42FF}" vid="{373DCC9C-15FB-4640-B33F-4C7FD3562F2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para nuevas presentaciones KNG</Template>
  <TotalTime>163</TotalTime>
  <Words>354</Words>
  <Application>Microsoft Office PowerPoint</Application>
  <PresentationFormat>On-screen Show (4:3)</PresentationFormat>
  <Paragraphs>99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Giuliana Emberson</dc:creator>
  <cp:lastModifiedBy>Giuliana Emberson</cp:lastModifiedBy>
  <cp:revision>21</cp:revision>
  <dcterms:created xsi:type="dcterms:W3CDTF">2021-07-16T18:36:57Z</dcterms:created>
  <dcterms:modified xsi:type="dcterms:W3CDTF">2021-07-16T22:35:20Z</dcterms:modified>
</cp:coreProperties>
</file>