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Exo Black"/>
      <p:bold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Exo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448026-1540-4687-BC88-8E1C6ED2E1A2}">
  <a:tblStyle styleId="{96448026-1540-4687-BC88-8E1C6ED2E1A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FFFFFF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regular.fntdata"/><Relationship Id="rId30" Type="http://schemas.openxmlformats.org/officeDocument/2006/relationships/font" Target="fonts/ExoBlack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35" Type="http://schemas.openxmlformats.org/officeDocument/2006/relationships/font" Target="fonts/Exo-bold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Ex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b6623b9f_0_3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0bb6623b9f_0_3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3f4b10a8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53f4b10a8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093925991_0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5093925991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66fbfa19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566fbfa19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3f4b10a8b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53f4b10a8b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6fbda8314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56fbda8314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6fbda8314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56fbda8314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3f4b10a8b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53f4b10a8b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6fbda8314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56fbda8314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e5cbabd51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1e5cbabd51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093925991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5093925991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093925991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5093925991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093925991_0_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5093925991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093925991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5093925991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093925991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5093925991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 showMasterSp="0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58" name="Google Shape;58;p1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1"/>
          <p:cNvSpPr txBox="1"/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 showMasterSp="0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 showMasterSp="0">
  <p:cSld name="BIG_NUMBER">
    <p:bg>
      <p:bgPr>
        <a:solidFill>
          <a:srgbClr val="1A998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69" name="Google Shape;69;p13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 txBox="1"/>
          <p:nvPr>
            <p:ph type="title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aleway"/>
              <a:buNone/>
              <a:defRPr sz="8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</a:defRPr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028700" y="514350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400"/>
              <a:buFont typeface="Source Sans Pro"/>
              <a:buNone/>
              <a:defRPr b="0" sz="4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028700" y="1714500"/>
            <a:ext cx="7200900" cy="268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028236" y="4857239"/>
            <a:ext cx="273616" cy="26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E9EDE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solidFill>
          <a:srgbClr val="1A998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9" name="Google Shape;29;p5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5"/>
          <p:cNvSpPr txBox="1"/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1318650"/>
            <a:ext cx="76887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 showMasterSp="0">
  <p:cSld name="MAIN_POINT">
    <p:bg>
      <p:bgPr>
        <a:solidFill>
          <a:schemeClr val="accent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51" name="Google Shape;51;p10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0"/>
          <p:cNvSpPr txBox="1"/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qmHxgi08o_cI8JMb5dlqnLcSdpdD38ZV/view" TargetMode="External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6.jpg"/><Relationship Id="rId7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525" y="467455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77200" y="2704450"/>
            <a:ext cx="47343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Marketing Digital para Asesores KNG</a:t>
            </a:r>
            <a:endParaRPr b="1" sz="2400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Programa de material </a:t>
            </a:r>
            <a:endParaRPr b="1" sz="2400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Julio 2023 </a:t>
            </a:r>
            <a:endParaRPr b="1" sz="2400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r>
              <a:t/>
            </a:r>
            <a:endParaRPr b="1" sz="3000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77203" y="2585071"/>
            <a:ext cx="860100" cy="36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7375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81" name="Google Shape;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4983" y="166711"/>
            <a:ext cx="470466" cy="47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5">
            <a:alphaModFix/>
          </a:blip>
          <a:srcRect b="29377" l="13673" r="23023" t="29123"/>
          <a:stretch/>
        </p:blipFill>
        <p:spPr>
          <a:xfrm>
            <a:off x="477200" y="734298"/>
            <a:ext cx="4351200" cy="160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23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 20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¿Estás buscando crecer de tus ahorros? ¿A corto, mediano o largo plazo? ¿En monedas fuertes o tu moneda local?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Te ayudamos establecer tu objetivos, horizontes y perfil de riesgos. Envíanos un mensaje para ayudarte encontrar la mejor opción  desde más de 100 alianzas estratégicas con las que contamos.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0" name="Google Shape;200;p23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01" name="Google Shape;201;p2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06" name="Google Shape;2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325" y="3296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24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23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Planificando tu jubilación con tiempo te permitirá tener suficientes ingresos para mantener tu nivel de vida y vivir tranquilamente una vez que dejes de trabajar.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¡Tendrás libertad y flexibilidad para lo que podría ser otros 30 a 40 años!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13" name="Google Shape;213;p24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14" name="Google Shape;214;p2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19" name="Google Shape;2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/>
          <p:nvPr/>
        </p:nvSpPr>
        <p:spPr>
          <a:xfrm>
            <a:off x="4894225" y="894775"/>
            <a:ext cx="3795000" cy="211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Mantén</a:t>
            </a:r>
            <a:r>
              <a:rPr lang="en-US"/>
              <a:t> tu calidad de vida planeando tu jubilación </a:t>
            </a:r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325" y="3296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25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25 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¿Quieres recibir hasta el 15% anual por tu inversión en monedas fuertes?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Conoce más sobre nuestros portafolios de renta fija a corto y mediano plazo con retornos predecibles en más de 20 monedas e incluso Criptos.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27" name="Google Shape;227;p25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28" name="Google Shape;228;p2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33" name="Google Shape;2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/>
          <p:nvPr/>
        </p:nvSpPr>
        <p:spPr>
          <a:xfrm>
            <a:off x="4894225" y="894775"/>
            <a:ext cx="3795000" cy="211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¿Quieres recibir hasta el 15% anual por tu inversión?</a:t>
            </a:r>
            <a:r>
              <a:rPr lang="en-US"/>
              <a:t> </a:t>
            </a:r>
            <a:endParaRPr/>
          </a:p>
        </p:txBody>
      </p:sp>
      <p:pic>
        <p:nvPicPr>
          <p:cNvPr id="235" name="Google Shape;2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325" y="3296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p26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27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41" name="Google Shape;241;p26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42" name="Google Shape;242;p2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47" name="Google Shape;2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775" y="43450"/>
            <a:ext cx="2844326" cy="505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27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29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Asesoría fiscal no es sólo impuestos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✅️ Es seguridad, para proteger nuestro patrimonio de terceros que lo crean propio.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Para más información contáctate con nosotros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#libetadfinanciera #finanzas #negocios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54" name="Google Shape;254;p27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55" name="Google Shape;255;p2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60" name="Google Shape;2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/>
          <p:nvPr/>
        </p:nvSpPr>
        <p:spPr>
          <a:xfrm>
            <a:off x="4894225" y="894775"/>
            <a:ext cx="3795000" cy="211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Creo que podría quedar bien una imagen de alguna familia</a:t>
            </a:r>
            <a:endParaRPr/>
          </a:p>
        </p:txBody>
      </p:sp>
      <p:pic>
        <p:nvPicPr>
          <p:cNvPr id="262" name="Google Shape;26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325" y="3296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28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30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¡No tengas detenidos tus criptos! Envíanos un DM y conoce cómo te podremos ayudar a generar ingresos.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CARRUSEL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68" name="Google Shape;268;p28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69" name="Google Shape;269;p2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74" name="Google Shape;2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/>
          <p:nvPr/>
        </p:nvSpPr>
        <p:spPr>
          <a:xfrm>
            <a:off x="4894225" y="894775"/>
            <a:ext cx="3795000" cy="211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1.- </a:t>
            </a:r>
            <a:r>
              <a:rPr lang="en-US"/>
              <a:t>¿Sigues esperando que tus bitcoins entre otros criptos se recuperen? </a:t>
            </a:r>
            <a:br>
              <a:rPr lang="en-US"/>
            </a:br>
            <a:r>
              <a:rPr lang="en-US"/>
              <a:t>2.- Descubre como tus criptos te pueden generar ingresos anuales de hasta el 17%</a:t>
            </a:r>
            <a:endParaRPr/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5175" y="652050"/>
            <a:ext cx="2962877" cy="29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8048" y="652050"/>
            <a:ext cx="2962877" cy="2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5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02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Otro mes positivo del S&amp;P500 (+6.5 % en junio). El S&amp;P ha subido +15,9 % hasta la fecha este año y +24,4 % desde el punto más bajo del 2022 (Oct). Solo queda un 7.8% para igualar su precio máximo histórico que logró finales de 2021.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8" name="Google Shape;88;p15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89" name="Google Shape;89;p1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3053625" y="4426800"/>
            <a:ext cx="191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575" y="4231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6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04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Conoce nuestros servicios internacionales de creación y gestión de patrimonio.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REEL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2" name="Google Shape;102;p16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03" name="Google Shape;103;p1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title="reel corregido kng juli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000" y="236100"/>
            <a:ext cx="2674688" cy="47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17"/>
          <p:cNvGraphicFramePr/>
          <p:nvPr/>
        </p:nvGraphicFramePr>
        <p:xfrm>
          <a:off x="611050" y="22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456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08 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60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¿Y tú ya tienes un plan de ahorro?</a:t>
                      </a:r>
                      <a:r>
                        <a:rPr lang="en-US" sz="800"/>
                        <a:t>¿Sabías qué el costo promedio de una carrera universitaria de 4 años en </a:t>
                      </a:r>
                      <a:r>
                        <a:rPr lang="en-US" sz="800"/>
                        <a:t>latinoamérica</a:t>
                      </a:r>
                      <a:r>
                        <a:rPr lang="en-US" sz="800"/>
                        <a:t> es de US$34.000?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¡Infórmate más con nosotros! </a:t>
                      </a:r>
                      <a:r>
                        <a:rPr lang="en-US" sz="800"/>
                        <a:t>KNG te ayuda a planear y llegar a esta meta tan importante. </a:t>
                      </a:r>
                      <a:r>
                        <a:rPr lang="en-US" sz="800"/>
                        <a:t>😉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5" name="Google Shape;115;p17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16" name="Google Shape;116;p1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4894225" y="894775"/>
            <a:ext cx="3795000" cy="211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agregar tabla con la siguiente información </a:t>
            </a:r>
            <a:br>
              <a:rPr lang="en-US"/>
            </a:br>
            <a:r>
              <a:rPr lang="en-US"/>
              <a:t>“Costo promedio de universidad” </a:t>
            </a:r>
            <a:br>
              <a:rPr lang="en-US"/>
            </a:br>
            <a:r>
              <a:rPr lang="en-US"/>
              <a:t>Chile: $2.500 - $7.500 USD </a:t>
            </a:r>
            <a:br>
              <a:rPr lang="en-US"/>
            </a:br>
            <a:r>
              <a:rPr lang="en-US"/>
              <a:t>Perú: $1.500 - $15.000 USD</a:t>
            </a:r>
            <a:br>
              <a:rPr lang="en-US"/>
            </a:br>
            <a:r>
              <a:rPr lang="en-US"/>
              <a:t>Colombia: $1.500 - $6.000 USD</a:t>
            </a:r>
            <a:br>
              <a:rPr lang="en-US"/>
            </a:br>
            <a:r>
              <a:rPr lang="en-US"/>
              <a:t>Bolivia: $290 - $1.160 UDS</a:t>
            </a:r>
            <a:br>
              <a:rPr lang="en-US"/>
            </a:br>
            <a:r>
              <a:rPr lang="en-US"/>
              <a:t>Ecuador: $2.000 - $8.000 USD</a:t>
            </a:r>
            <a:br>
              <a:rPr lang="en-US"/>
            </a:br>
            <a:r>
              <a:rPr lang="en-US"/>
              <a:t>Argentina: $3.000 - $20.000 USD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325" y="3296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18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10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¡Compra de manera inteligente! Siempre tómate un tiempo para pensar si realmente lo necesitas y así evitarás compras compulsivas, que te alejan de tus metas de ahorro. 💸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29" name="Google Shape;129;p18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30" name="Google Shape;130;p1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4894225" y="894775"/>
            <a:ext cx="3795000" cy="211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poner “#Tip de ahorro”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</a:t>
            </a:r>
            <a:r>
              <a:rPr lang="en-US"/>
              <a:t>Evitar</a:t>
            </a:r>
            <a:r>
              <a:rPr lang="en-US"/>
              <a:t> compras impulsivas”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325" y="3296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19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12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¿Sabes lo que es la protección financiera? 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Conoce las distintas estructuras de fideicomisos internacionales de sucesión, planes de retiro, tasas fijas arriba de la inflación y seguros de vida internacional para proteger el patrimonio.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43" name="Google Shape;143;p19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44" name="Google Shape;144;p1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4894225" y="894775"/>
            <a:ext cx="3795000" cy="211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foto de Persona revisando números o algo relacionado , colocar logo de kng en imagen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325" y="329675"/>
            <a:ext cx="412490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0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14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De junio del 2021 a marzo del 2023 hemos pasado por 15 aumentos de tasa consecutivos pasando de 4 a 11.25%.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7" name="Google Shape;157;p20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58" name="Google Shape;158;p2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9800" y="294325"/>
            <a:ext cx="2447088" cy="446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6910" y="294325"/>
            <a:ext cx="2447088" cy="446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1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16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¿Sabes lo que es un </a:t>
                      </a:r>
                      <a:r>
                        <a:rPr lang="en-US" sz="800"/>
                        <a:t>seguro de vida internacional y cómo funciona? En KNG te lo explicamos de manera sencilla y te apoyamos a obtener seguridad. 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CARRUSEL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1" name="Google Shape;171;p21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72" name="Google Shape;172;p2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77" name="Google Shape;1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4850" y="1862275"/>
            <a:ext cx="1752651" cy="175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47250" y="1862275"/>
            <a:ext cx="1752651" cy="175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9550" y="1862275"/>
            <a:ext cx="1752651" cy="175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2199" y="1862275"/>
            <a:ext cx="1752651" cy="175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22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{96448026-1540-4687-BC88-8E1C6ED2E1A2}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18 </a:t>
                      </a:r>
                      <a:r>
                        <a:rPr b="1" lang="en-US"/>
                        <a:t>Julio del 2023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¿Buscando asesoría financiera pero no sabes dónde o </a:t>
                      </a:r>
                      <a:r>
                        <a:rPr lang="en-US" sz="800"/>
                        <a:t>cómo</a:t>
                      </a:r>
                      <a:r>
                        <a:rPr lang="en-US" sz="800"/>
                        <a:t> empezar?  ¡Envíanos un mensaje y un asesor te atenderá!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#finanzas #mejorestasasdeinterés #jubilacion #asesoria #seguroseducativos #finanzaspersonales #inversiones #inversioninteligente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7" name="Google Shape;187;p22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88" name="Google Shape;188;p2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93" name="Google Shape;1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775" y="43450"/>
            <a:ext cx="2844326" cy="505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